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media/image3.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0"/>
  </p:notesMasterIdLst>
  <p:sldIdLst>
    <p:sldId id="256" r:id="rId3"/>
    <p:sldId id="261" r:id="rId4"/>
    <p:sldId id="266" r:id="rId5"/>
    <p:sldId id="262" r:id="rId6"/>
    <p:sldId id="309" r:id="rId7"/>
    <p:sldId id="313" r:id="rId8"/>
    <p:sldId id="310" r:id="rId9"/>
    <p:sldId id="311" r:id="rId10"/>
    <p:sldId id="312" r:id="rId11"/>
    <p:sldId id="268" r:id="rId12"/>
    <p:sldId id="315" r:id="rId13"/>
    <p:sldId id="316" r:id="rId14"/>
    <p:sldId id="317" r:id="rId15"/>
    <p:sldId id="318" r:id="rId16"/>
    <p:sldId id="319" r:id="rId17"/>
    <p:sldId id="320" r:id="rId18"/>
    <p:sldId id="321" r:id="rId19"/>
    <p:sldId id="297" r:id="rId20"/>
    <p:sldId id="344" r:id="rId21"/>
    <p:sldId id="299" r:id="rId22"/>
    <p:sldId id="300" r:id="rId23"/>
    <p:sldId id="298" r:id="rId24"/>
    <p:sldId id="306" r:id="rId25"/>
    <p:sldId id="307" r:id="rId26"/>
    <p:sldId id="308" r:id="rId27"/>
    <p:sldId id="346" r:id="rId28"/>
    <p:sldId id="302" r:id="rId29"/>
    <p:sldId id="267" r:id="rId30"/>
    <p:sldId id="282" r:id="rId31"/>
    <p:sldId id="258" r:id="rId32"/>
    <p:sldId id="270" r:id="rId33"/>
    <p:sldId id="271" r:id="rId34"/>
    <p:sldId id="304" r:id="rId35"/>
    <p:sldId id="305" r:id="rId36"/>
    <p:sldId id="326" r:id="rId37"/>
    <p:sldId id="314" r:id="rId38"/>
    <p:sldId id="281" r:id="rId39"/>
  </p:sldIdLst>
  <p:sldSz cx="12192000" cy="6858000"/>
  <p:notesSz cx="6858000" cy="9144000"/>
  <p:embeddedFontLst>
    <p:embeddedFont>
      <p:font typeface="HarmonyOS Sans SC" panose="00000500000000000000" charset="-122"/>
      <p:regular r:id="rId45"/>
    </p:embeddedFont>
    <p:embeddedFont>
      <p:font typeface="字制区喜脉体" panose="02000603000000000000" charset="-122"/>
      <p:regular r:id="rId46"/>
    </p:embeddedFont>
    <p:embeddedFont>
      <p:font typeface="等线" panose="02010600030101010101" charset="-122"/>
      <p:regular r:id="rId4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DC3E6"/>
    <a:srgbClr val="0070C0"/>
    <a:srgbClr val="AAE0FF"/>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276" autoAdjust="0"/>
    <p:restoredTop sz="94660"/>
  </p:normalViewPr>
  <p:slideViewPr>
    <p:cSldViewPr snapToGrid="0">
      <p:cViewPr>
        <p:scale>
          <a:sx n="50" d="100"/>
          <a:sy n="50" d="100"/>
        </p:scale>
        <p:origin x="156" y="252"/>
      </p:cViewPr>
      <p:guideLst/>
    </p:cSldViewPr>
  </p:slideViewPr>
  <p:notesTextViewPr>
    <p:cViewPr>
      <p:scale>
        <a:sx n="1" d="1"/>
        <a:sy n="1" d="1"/>
      </p:scale>
      <p:origin x="0" y="0"/>
    </p:cViewPr>
  </p:notesTextViewPr>
  <p:sorterViewPr>
    <p:cViewPr>
      <p:scale>
        <a:sx n="75" d="100"/>
        <a:sy n="75" d="100"/>
      </p:scale>
      <p:origin x="0" y="-4036"/>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7" Type="http://schemas.openxmlformats.org/officeDocument/2006/relationships/font" Target="fonts/font3.fntdata"/><Relationship Id="rId46" Type="http://schemas.openxmlformats.org/officeDocument/2006/relationships/font" Target="fonts/font2.fntdata"/><Relationship Id="rId45" Type="http://schemas.openxmlformats.org/officeDocument/2006/relationships/font" Target="fonts/font1.fntdata"/><Relationship Id="rId44" Type="http://schemas.openxmlformats.org/officeDocument/2006/relationships/commentAuthors" Target="commentAuthors.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notesMaster" Target="notesMasters/notesMaster1.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5BDCDE-6C67-405E-B341-43B624F3548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9D397C-466A-47F8-BEB7-51C98E4A970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4" Type="http://schemas.openxmlformats.org/officeDocument/2006/relationships/image" Target="../media/image3.sv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1"/>
            <a:ext cx="12192000" cy="6857999"/>
          </a:xfrm>
          <a:prstGeom prst="rect">
            <a:avLst/>
          </a:prstGeom>
        </p:spPr>
      </p:pic>
      <p:pic>
        <p:nvPicPr>
          <p:cNvPr id="8" name="图形 7"/>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627884" y="586817"/>
            <a:ext cx="828000" cy="828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椭圆 6"/>
          <p:cNvSpPr/>
          <p:nvPr userDrawn="1"/>
        </p:nvSpPr>
        <p:spPr>
          <a:xfrm>
            <a:off x="10415239" y="1009869"/>
            <a:ext cx="1371600" cy="1371600"/>
          </a:xfrm>
          <a:prstGeom prst="ellipse">
            <a:avLst/>
          </a:prstGeom>
          <a:solidFill>
            <a:schemeClr val="accent5">
              <a:lumMod val="20000"/>
              <a:lumOff val="8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7"/>
          <p:cNvSpPr/>
          <p:nvPr userDrawn="1"/>
        </p:nvSpPr>
        <p:spPr>
          <a:xfrm>
            <a:off x="9486900" y="3912142"/>
            <a:ext cx="2705100" cy="2945859"/>
          </a:xfrm>
          <a:custGeom>
            <a:avLst/>
            <a:gdLst>
              <a:gd name="connsiteX0" fmla="*/ 2705100 w 2705100"/>
              <a:gd name="connsiteY0" fmla="*/ 0 h 2945859"/>
              <a:gd name="connsiteX1" fmla="*/ 2705100 w 2705100"/>
              <a:gd name="connsiteY1" fmla="*/ 2945859 h 2945859"/>
              <a:gd name="connsiteX2" fmla="*/ 12157 w 2705100"/>
              <a:gd name="connsiteY2" fmla="*/ 2945859 h 2945859"/>
              <a:gd name="connsiteX3" fmla="*/ 0 w 2705100"/>
              <a:gd name="connsiteY3" fmla="*/ 2705100 h 2945859"/>
              <a:gd name="connsiteX4" fmla="*/ 2705100 w 2705100"/>
              <a:gd name="connsiteY4" fmla="*/ 0 h 2945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100" h="2945859">
                <a:moveTo>
                  <a:pt x="2705100" y="0"/>
                </a:moveTo>
                <a:lnTo>
                  <a:pt x="2705100" y="2945859"/>
                </a:lnTo>
                <a:lnTo>
                  <a:pt x="12157" y="2945859"/>
                </a:lnTo>
                <a:lnTo>
                  <a:pt x="0" y="2705100"/>
                </a:lnTo>
                <a:cubicBezTo>
                  <a:pt x="0" y="1211115"/>
                  <a:pt x="1211115" y="0"/>
                  <a:pt x="2705100" y="0"/>
                </a:cubicBezTo>
                <a:close/>
              </a:path>
            </a:pathLst>
          </a:custGeom>
          <a:solidFill>
            <a:schemeClr val="accent5">
              <a:lumMod val="20000"/>
              <a:lumOff val="8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任意多边形: 形状 8"/>
          <p:cNvSpPr/>
          <p:nvPr userDrawn="1"/>
        </p:nvSpPr>
        <p:spPr>
          <a:xfrm>
            <a:off x="0" y="1"/>
            <a:ext cx="2705100" cy="3625175"/>
          </a:xfrm>
          <a:custGeom>
            <a:avLst/>
            <a:gdLst>
              <a:gd name="connsiteX0" fmla="*/ 0 w 2705100"/>
              <a:gd name="connsiteY0" fmla="*/ 0 h 3625175"/>
              <a:gd name="connsiteX1" fmla="*/ 2541152 w 2705100"/>
              <a:gd name="connsiteY1" fmla="*/ 0 h 3625175"/>
              <a:gd name="connsiteX2" fmla="*/ 2583484 w 2705100"/>
              <a:gd name="connsiteY2" fmla="*/ 115661 h 3625175"/>
              <a:gd name="connsiteX3" fmla="*/ 2705100 w 2705100"/>
              <a:gd name="connsiteY3" fmla="*/ 920075 h 3625175"/>
              <a:gd name="connsiteX4" fmla="*/ 0 w 2705100"/>
              <a:gd name="connsiteY4" fmla="*/ 3625175 h 3625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100" h="3625175">
                <a:moveTo>
                  <a:pt x="0" y="0"/>
                </a:moveTo>
                <a:lnTo>
                  <a:pt x="2541152" y="0"/>
                </a:lnTo>
                <a:lnTo>
                  <a:pt x="2583484" y="115661"/>
                </a:lnTo>
                <a:cubicBezTo>
                  <a:pt x="2662522" y="369775"/>
                  <a:pt x="2705100" y="639953"/>
                  <a:pt x="2705100" y="920075"/>
                </a:cubicBezTo>
                <a:cubicBezTo>
                  <a:pt x="2705100" y="2414060"/>
                  <a:pt x="1493985" y="3625175"/>
                  <a:pt x="0" y="3625175"/>
                </a:cubicBezTo>
                <a:close/>
              </a:path>
            </a:pathLst>
          </a:custGeom>
          <a:solidFill>
            <a:schemeClr val="accent5">
              <a:lumMod val="20000"/>
              <a:lumOff val="8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0" name="任意多边形: 形状 9"/>
          <p:cNvSpPr/>
          <p:nvPr userDrawn="1"/>
        </p:nvSpPr>
        <p:spPr>
          <a:xfrm>
            <a:off x="1213282" y="5388313"/>
            <a:ext cx="3289248" cy="1469687"/>
          </a:xfrm>
          <a:custGeom>
            <a:avLst/>
            <a:gdLst>
              <a:gd name="connsiteX0" fmla="*/ 1644624 w 3289248"/>
              <a:gd name="connsiteY0" fmla="*/ 0 h 1469687"/>
              <a:gd name="connsiteX1" fmla="*/ 3266715 w 3289248"/>
              <a:gd name="connsiteY1" fmla="*/ 1322042 h 1469687"/>
              <a:gd name="connsiteX2" fmla="*/ 3289248 w 3289248"/>
              <a:gd name="connsiteY2" fmla="*/ 1469687 h 1469687"/>
              <a:gd name="connsiteX3" fmla="*/ 0 w 3289248"/>
              <a:gd name="connsiteY3" fmla="*/ 1469687 h 1469687"/>
              <a:gd name="connsiteX4" fmla="*/ 22534 w 3289248"/>
              <a:gd name="connsiteY4" fmla="*/ 1322042 h 1469687"/>
              <a:gd name="connsiteX5" fmla="*/ 1644624 w 3289248"/>
              <a:gd name="connsiteY5" fmla="*/ 0 h 146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9248" h="1469687">
                <a:moveTo>
                  <a:pt x="1644624" y="0"/>
                </a:moveTo>
                <a:cubicBezTo>
                  <a:pt x="2444754" y="0"/>
                  <a:pt x="3112324" y="567554"/>
                  <a:pt x="3266715" y="1322042"/>
                </a:cubicBezTo>
                <a:lnTo>
                  <a:pt x="3289248" y="1469687"/>
                </a:lnTo>
                <a:lnTo>
                  <a:pt x="0" y="1469687"/>
                </a:lnTo>
                <a:lnTo>
                  <a:pt x="22534" y="1322042"/>
                </a:lnTo>
                <a:cubicBezTo>
                  <a:pt x="176924" y="567554"/>
                  <a:pt x="844495" y="0"/>
                  <a:pt x="1644624" y="0"/>
                </a:cubicBezTo>
                <a:close/>
              </a:path>
            </a:pathLst>
          </a:custGeom>
          <a:solidFill>
            <a:schemeClr val="accent5">
              <a:lumMod val="20000"/>
              <a:lumOff val="8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1" name="任意多边形: 形状 10"/>
          <p:cNvSpPr/>
          <p:nvPr userDrawn="1"/>
        </p:nvSpPr>
        <p:spPr>
          <a:xfrm>
            <a:off x="4788544" y="0"/>
            <a:ext cx="3856543" cy="1541159"/>
          </a:xfrm>
          <a:custGeom>
            <a:avLst/>
            <a:gdLst>
              <a:gd name="connsiteX0" fmla="*/ 0 w 3856543"/>
              <a:gd name="connsiteY0" fmla="*/ 0 h 1541159"/>
              <a:gd name="connsiteX1" fmla="*/ 3856543 w 3856543"/>
              <a:gd name="connsiteY1" fmla="*/ 0 h 1541159"/>
              <a:gd name="connsiteX2" fmla="*/ 3817691 w 3856543"/>
              <a:gd name="connsiteY2" fmla="*/ 151101 h 1541159"/>
              <a:gd name="connsiteX3" fmla="*/ 1928271 w 3856543"/>
              <a:gd name="connsiteY3" fmla="*/ 1541159 h 1541159"/>
              <a:gd name="connsiteX4" fmla="*/ 38852 w 3856543"/>
              <a:gd name="connsiteY4" fmla="*/ 151101 h 1541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6543" h="1541159">
                <a:moveTo>
                  <a:pt x="0" y="0"/>
                </a:moveTo>
                <a:lnTo>
                  <a:pt x="3856543" y="0"/>
                </a:lnTo>
                <a:lnTo>
                  <a:pt x="3817691" y="151101"/>
                </a:lnTo>
                <a:cubicBezTo>
                  <a:pt x="3567208" y="956430"/>
                  <a:pt x="2816025" y="1541159"/>
                  <a:pt x="1928271" y="1541159"/>
                </a:cubicBezTo>
                <a:cubicBezTo>
                  <a:pt x="1040518" y="1541159"/>
                  <a:pt x="289335" y="956430"/>
                  <a:pt x="38852" y="151101"/>
                </a:cubicBezTo>
                <a:close/>
              </a:path>
            </a:pathLst>
          </a:custGeom>
          <a:solidFill>
            <a:schemeClr val="accent5">
              <a:lumMod val="20000"/>
              <a:lumOff val="8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椭圆 11"/>
          <p:cNvSpPr/>
          <p:nvPr userDrawn="1"/>
        </p:nvSpPr>
        <p:spPr>
          <a:xfrm>
            <a:off x="3734965" y="1742436"/>
            <a:ext cx="684179" cy="684179"/>
          </a:xfrm>
          <a:prstGeom prst="ellipse">
            <a:avLst/>
          </a:prstGeom>
          <a:solidFill>
            <a:schemeClr val="accent5">
              <a:lumMod val="20000"/>
              <a:lumOff val="8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userDrawn="1"/>
        </p:nvSpPr>
        <p:spPr>
          <a:xfrm>
            <a:off x="8728371" y="1168670"/>
            <a:ext cx="385095" cy="385095"/>
          </a:xfrm>
          <a:prstGeom prst="ellipse">
            <a:avLst/>
          </a:prstGeom>
          <a:solidFill>
            <a:schemeClr val="accent5">
              <a:lumMod val="20000"/>
              <a:lumOff val="8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userDrawn="1"/>
        </p:nvSpPr>
        <p:spPr>
          <a:xfrm>
            <a:off x="5072248" y="4248658"/>
            <a:ext cx="1639836" cy="1639836"/>
          </a:xfrm>
          <a:prstGeom prst="ellipse">
            <a:avLst/>
          </a:prstGeom>
          <a:solidFill>
            <a:schemeClr val="accent5">
              <a:lumMod val="20000"/>
              <a:lumOff val="8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11.xml.rels><?xml version="1.0" encoding="UTF-8" standalone="yes"?>
<Relationships xmlns="http://schemas.openxmlformats.org/package/2006/relationships"><Relationship Id="rId9" Type="http://schemas.openxmlformats.org/officeDocument/2006/relationships/tags" Target="../tags/tag43.xml"/><Relationship Id="rId8" Type="http://schemas.openxmlformats.org/officeDocument/2006/relationships/tags" Target="../tags/tag42.xml"/><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7" Type="http://schemas.openxmlformats.org/officeDocument/2006/relationships/slideLayout" Target="../slideLayouts/slideLayout4.xml"/><Relationship Id="rId16" Type="http://schemas.openxmlformats.org/officeDocument/2006/relationships/tags" Target="../tags/tag49.xml"/><Relationship Id="rId15" Type="http://schemas.openxmlformats.org/officeDocument/2006/relationships/image" Target="../media/image4.jpeg"/><Relationship Id="rId14" Type="http://schemas.openxmlformats.org/officeDocument/2006/relationships/tags" Target="../tags/tag48.xml"/><Relationship Id="rId13" Type="http://schemas.openxmlformats.org/officeDocument/2006/relationships/tags" Target="../tags/tag47.xml"/><Relationship Id="rId12" Type="http://schemas.openxmlformats.org/officeDocument/2006/relationships/tags" Target="../tags/tag46.xml"/><Relationship Id="rId11" Type="http://schemas.openxmlformats.org/officeDocument/2006/relationships/tags" Target="../tags/tag45.xml"/><Relationship Id="rId10" Type="http://schemas.openxmlformats.org/officeDocument/2006/relationships/tags" Target="../tags/tag44.xml"/><Relationship Id="rId1" Type="http://schemas.openxmlformats.org/officeDocument/2006/relationships/tags" Target="../tags/tag3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4.jpeg"/><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4.jpeg"/><Relationship Id="rId1"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4.jpeg"/><Relationship Id="rId1" Type="http://schemas.openxmlformats.org/officeDocument/2006/relationships/image" Target="../media/image9.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4.jpeg"/><Relationship Id="rId1"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4.jpeg"/><Relationship Id="rId1"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2.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image" Target="../media/image4.jpeg"/><Relationship Id="rId3" Type="http://schemas.openxmlformats.org/officeDocument/2006/relationships/tags" Target="../tags/tag3.xml"/><Relationship Id="rId2" Type="http://schemas.openxmlformats.org/officeDocument/2006/relationships/tags" Target="../tags/tag2.xml"/><Relationship Id="rId15" Type="http://schemas.openxmlformats.org/officeDocument/2006/relationships/slideLayout" Target="../slideLayouts/slideLayout2.xml"/><Relationship Id="rId14" Type="http://schemas.openxmlformats.org/officeDocument/2006/relationships/tags" Target="../tags/tag13.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jpeg"/><Relationship Id="rId1"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jpeg"/><Relationship Id="rId1"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4.png"/><Relationship Id="rId1" Type="http://schemas.openxmlformats.org/officeDocument/2006/relationships/image" Target="../media/image4.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4.jpeg"/><Relationship Id="rId1" Type="http://schemas.openxmlformats.org/officeDocument/2006/relationships/image" Target="../media/image1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4.jpeg"/><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tags" Target="../tags/tag14.xml"/></Relationships>
</file>

<file path=ppt/slides/_rels/slide7.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tags" Target="../tags/tag22.xml"/><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2" Type="http://schemas.openxmlformats.org/officeDocument/2006/relationships/slideLayout" Target="../slideLayouts/slideLayout4.xml"/><Relationship Id="rId11" Type="http://schemas.openxmlformats.org/officeDocument/2006/relationships/tags" Target="../tags/tag24.xml"/><Relationship Id="rId10" Type="http://schemas.openxmlformats.org/officeDocument/2006/relationships/image" Target="../media/image4.jpeg"/><Relationship Id="rId1" Type="http://schemas.openxmlformats.org/officeDocument/2006/relationships/tags" Target="../tags/tag15.xml"/></Relationships>
</file>

<file path=ppt/slides/_rels/slide8.xml.rels><?xml version="1.0" encoding="UTF-8" standalone="yes"?>
<Relationships xmlns="http://schemas.openxmlformats.org/package/2006/relationships"><Relationship Id="rId9" Type="http://schemas.openxmlformats.org/officeDocument/2006/relationships/tags" Target="../tags/tag33.xml"/><Relationship Id="rId8" Type="http://schemas.openxmlformats.org/officeDocument/2006/relationships/tags" Target="../tags/tag32.xml"/><Relationship Id="rId7" Type="http://schemas.openxmlformats.org/officeDocument/2006/relationships/tags" Target="../tags/tag31.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2" Type="http://schemas.openxmlformats.org/officeDocument/2006/relationships/slideLayout" Target="../slideLayouts/slideLayout4.xml"/><Relationship Id="rId11" Type="http://schemas.openxmlformats.org/officeDocument/2006/relationships/tags" Target="../tags/tag34.xml"/><Relationship Id="rId10" Type="http://schemas.openxmlformats.org/officeDocument/2006/relationships/image" Target="../media/image4.jpeg"/><Relationship Id="rId1" Type="http://schemas.openxmlformats.org/officeDocument/2006/relationships/tags" Target="../tags/tag25.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文本框 187"/>
          <p:cNvSpPr txBox="1"/>
          <p:nvPr/>
        </p:nvSpPr>
        <p:spPr>
          <a:xfrm>
            <a:off x="-635" y="1903730"/>
            <a:ext cx="12192635" cy="2382520"/>
          </a:xfrm>
          <a:prstGeom prst="rect">
            <a:avLst/>
          </a:prstGeom>
          <a:noFill/>
        </p:spPr>
        <p:txBody>
          <a:bodyPr wrap="square" rtlCol="0">
            <a:noAutofit/>
          </a:bodyPr>
          <a:lstStyle/>
          <a:p>
            <a:pPr algn="ctr"/>
            <a:r>
              <a:rPr lang="en-US" altLang="zh-CN" sz="6600" dirty="0">
                <a:solidFill>
                  <a:schemeClr val="accent5">
                    <a:lumMod val="75000"/>
                  </a:schemeClr>
                </a:solidFill>
                <a:latin typeface="+mj-ea"/>
                <a:ea typeface="+mj-ea"/>
              </a:rPr>
              <a:t> </a:t>
            </a:r>
            <a:r>
              <a:rPr lang="en-US" altLang="zh-CN" sz="6000" dirty="0">
                <a:solidFill>
                  <a:schemeClr val="accent5">
                    <a:lumMod val="75000"/>
                  </a:schemeClr>
                </a:solidFill>
                <a:latin typeface="+mj-ea"/>
                <a:ea typeface="+mj-ea"/>
              </a:rPr>
              <a:t>2025</a:t>
            </a:r>
            <a:r>
              <a:rPr lang="zh-CN" altLang="en-US" sz="6000" dirty="0">
                <a:solidFill>
                  <a:schemeClr val="accent5">
                    <a:lumMod val="75000"/>
                  </a:schemeClr>
                </a:solidFill>
                <a:latin typeface="+mj-ea"/>
                <a:ea typeface="+mj-ea"/>
              </a:rPr>
              <a:t>年寒假假期学生防范电信诈骗教育主题班会</a:t>
            </a:r>
            <a:r>
              <a:rPr lang="en-US" altLang="zh-CN" sz="6000" dirty="0">
                <a:solidFill>
                  <a:schemeClr val="accent5">
                    <a:lumMod val="75000"/>
                  </a:schemeClr>
                </a:solidFill>
                <a:latin typeface="+mj-ea"/>
                <a:ea typeface="+mj-ea"/>
              </a:rPr>
              <a:t>PPT</a:t>
            </a:r>
            <a:endParaRPr lang="en-US" altLang="zh-CN" sz="6000" dirty="0">
              <a:solidFill>
                <a:schemeClr val="accent5">
                  <a:lumMod val="75000"/>
                </a:schemeClr>
              </a:solidFill>
              <a:latin typeface="+mj-ea"/>
              <a:ea typeface="+mj-ea"/>
            </a:endParaRPr>
          </a:p>
        </p:txBody>
      </p:sp>
      <p:sp>
        <p:nvSpPr>
          <p:cNvPr id="198" name="矩形: 圆角 197"/>
          <p:cNvSpPr/>
          <p:nvPr/>
        </p:nvSpPr>
        <p:spPr>
          <a:xfrm>
            <a:off x="4870450" y="4736465"/>
            <a:ext cx="2408555" cy="52641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2400" dirty="0">
                <a:solidFill>
                  <a:schemeClr val="tx1">
                    <a:lumMod val="85000"/>
                    <a:lumOff val="15000"/>
                  </a:schemeClr>
                </a:solidFill>
              </a:rPr>
              <a:t>2025</a:t>
            </a:r>
            <a:r>
              <a:rPr lang="zh-CN" altLang="en-US" sz="2400" dirty="0">
                <a:solidFill>
                  <a:schemeClr val="tx1">
                    <a:lumMod val="85000"/>
                    <a:lumOff val="15000"/>
                  </a:schemeClr>
                </a:solidFill>
              </a:rPr>
              <a:t>年</a:t>
            </a:r>
            <a:r>
              <a:rPr lang="en-US" altLang="zh-CN" sz="2400" dirty="0">
                <a:solidFill>
                  <a:schemeClr val="tx1">
                    <a:lumMod val="85000"/>
                    <a:lumOff val="15000"/>
                  </a:schemeClr>
                </a:solidFill>
              </a:rPr>
              <a:t>1</a:t>
            </a:r>
            <a:r>
              <a:rPr lang="zh-CN" altLang="en-US" sz="2400" dirty="0">
                <a:solidFill>
                  <a:schemeClr val="tx1">
                    <a:lumMod val="85000"/>
                    <a:lumOff val="15000"/>
                  </a:schemeClr>
                </a:solidFill>
              </a:rPr>
              <a:t>月</a:t>
            </a:r>
            <a:endParaRPr lang="zh-CN" altLang="en-US" sz="2400" dirty="0">
              <a:solidFill>
                <a:schemeClr val="tx1">
                  <a:lumMod val="85000"/>
                  <a:lumOff val="15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形状 13"/>
          <p:cNvSpPr/>
          <p:nvPr/>
        </p:nvSpPr>
        <p:spPr>
          <a:xfrm flipV="1">
            <a:off x="841375" y="1536702"/>
            <a:ext cx="10585450" cy="2904593"/>
          </a:xfrm>
          <a:custGeom>
            <a:avLst/>
            <a:gdLst>
              <a:gd name="connsiteX0" fmla="*/ 3154851 w 3164183"/>
              <a:gd name="connsiteY0" fmla="*/ -3645 h 2904593"/>
              <a:gd name="connsiteX1" fmla="*/ -9332 w 3164183"/>
              <a:gd name="connsiteY1" fmla="*/ -3645 h 2904593"/>
              <a:gd name="connsiteX2" fmla="*/ -9332 w 3164183"/>
              <a:gd name="connsiteY2" fmla="*/ 2900949 h 2904593"/>
              <a:gd name="connsiteX3" fmla="*/ 3154851 w 3164183"/>
              <a:gd name="connsiteY3" fmla="*/ 2900949 h 2904593"/>
              <a:gd name="connsiteX4" fmla="*/ 3154851 w 3164183"/>
              <a:gd name="connsiteY4" fmla="*/ -3645 h 2904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4183" h="2904593">
                <a:moveTo>
                  <a:pt x="3154851" y="-3645"/>
                </a:moveTo>
                <a:lnTo>
                  <a:pt x="-9332" y="-3645"/>
                </a:lnTo>
                <a:lnTo>
                  <a:pt x="-9332" y="2900949"/>
                </a:lnTo>
                <a:lnTo>
                  <a:pt x="3154851" y="2900949"/>
                </a:lnTo>
                <a:lnTo>
                  <a:pt x="3154851" y="-3645"/>
                </a:lnTo>
              </a:path>
            </a:pathLst>
          </a:custGeom>
          <a:solidFill>
            <a:srgbClr val="AAE0FF"/>
          </a:solidFill>
          <a:ln w="504" cap="flat">
            <a:noFill/>
            <a:prstDash val="solid"/>
            <a:miter/>
          </a:ln>
        </p:spPr>
        <p:txBody>
          <a:bodyPr rtlCol="0" anchor="ctr"/>
          <a:lstStyle/>
          <a:p>
            <a:endParaRPr lang="zh-CN" altLang="en-US"/>
          </a:p>
        </p:txBody>
      </p:sp>
      <p:grpSp>
        <p:nvGrpSpPr>
          <p:cNvPr id="143" name="组合 142"/>
          <p:cNvGrpSpPr/>
          <p:nvPr/>
        </p:nvGrpSpPr>
        <p:grpSpPr>
          <a:xfrm>
            <a:off x="2856840" y="2193693"/>
            <a:ext cx="6478320" cy="1590610"/>
            <a:chOff x="3059380" y="2193693"/>
            <a:chExt cx="6478320" cy="1590610"/>
          </a:xfrm>
        </p:grpSpPr>
        <p:pic>
          <p:nvPicPr>
            <p:cNvPr id="142" name="图片 141" descr="徽标&#10;&#10;描述已自动生成"/>
            <p:cNvPicPr>
              <a:picLocks noChangeAspect="1"/>
            </p:cNvPicPr>
            <p:nvPr/>
          </p:nvPicPr>
          <p:blipFill rotWithShape="1">
            <a:blip r:embed="rId1">
              <a:clrChange>
                <a:clrFrom>
                  <a:srgbClr val="B9C0C8"/>
                </a:clrFrom>
                <a:clrTo>
                  <a:srgbClr val="B9C0C8">
                    <a:alpha val="0"/>
                  </a:srgbClr>
                </a:clrTo>
              </a:clrChange>
              <a:extLst>
                <a:ext uri="{28A0092B-C50C-407E-A947-70E740481C1C}">
                  <a14:useLocalDpi xmlns:a14="http://schemas.microsoft.com/office/drawing/2010/main" val="0"/>
                </a:ext>
              </a:extLst>
            </a:blip>
            <a:srcRect l="79792" t="8333" r="2500" b="8594"/>
            <a:stretch>
              <a:fillRect/>
            </a:stretch>
          </p:blipFill>
          <p:spPr>
            <a:xfrm rot="5400000" flipV="1">
              <a:off x="5503235" y="-250162"/>
              <a:ext cx="1590610" cy="6478320"/>
            </a:xfrm>
            <a:prstGeom prst="rect">
              <a:avLst/>
            </a:prstGeom>
          </p:spPr>
        </p:pic>
        <p:sp>
          <p:nvSpPr>
            <p:cNvPr id="139" name="文本框 138"/>
            <p:cNvSpPr txBox="1"/>
            <p:nvPr/>
          </p:nvSpPr>
          <p:spPr>
            <a:xfrm>
              <a:off x="3402145" y="2435000"/>
              <a:ext cx="5792790" cy="1107996"/>
            </a:xfrm>
            <a:prstGeom prst="rect">
              <a:avLst/>
            </a:prstGeom>
            <a:noFill/>
            <a:ln>
              <a:noFill/>
            </a:ln>
          </p:spPr>
          <p:txBody>
            <a:bodyPr wrap="square" rtlCol="0">
              <a:spAutoFit/>
            </a:bodyPr>
            <a:lstStyle/>
            <a:p>
              <a:pPr algn="ctr"/>
              <a:r>
                <a:rPr lang="zh-CN" altLang="en-US" sz="6000" dirty="0">
                  <a:solidFill>
                    <a:schemeClr val="tx1">
                      <a:lumMod val="85000"/>
                      <a:lumOff val="15000"/>
                    </a:schemeClr>
                  </a:solidFill>
                  <a:latin typeface="+mj-ea"/>
                  <a:ea typeface="+mj-ea"/>
                </a:rPr>
                <a:t>常见的诈骗</a:t>
              </a:r>
              <a:r>
                <a:rPr lang="zh-CN" altLang="en-US" sz="6600" dirty="0">
                  <a:solidFill>
                    <a:srgbClr val="FFC000"/>
                  </a:solidFill>
                  <a:latin typeface="+mj-ea"/>
                  <a:ea typeface="+mj-ea"/>
                </a:rPr>
                <a:t>手段</a:t>
              </a:r>
              <a:endParaRPr lang="zh-CN" altLang="en-US" sz="6000" dirty="0">
                <a:solidFill>
                  <a:srgbClr val="FFC000"/>
                </a:solidFill>
                <a:latin typeface="+mj-ea"/>
                <a:ea typeface="+mj-ea"/>
              </a:endParaRPr>
            </a:p>
          </p:txBody>
        </p:sp>
      </p:grpSp>
      <p:sp>
        <p:nvSpPr>
          <p:cNvPr id="2" name="矩形 1"/>
          <p:cNvSpPr/>
          <p:nvPr/>
        </p:nvSpPr>
        <p:spPr>
          <a:xfrm>
            <a:off x="0" y="0"/>
            <a:ext cx="12192000" cy="765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 name="直接连接符 2"/>
          <p:cNvCxnSpPr/>
          <p:nvPr/>
        </p:nvCxnSpPr>
        <p:spPr>
          <a:xfrm>
            <a:off x="0" y="765175"/>
            <a:ext cx="1219200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803275" y="0"/>
            <a:ext cx="0" cy="765175"/>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209550" y="283528"/>
            <a:ext cx="381000" cy="198119"/>
            <a:chOff x="2698750" y="1676400"/>
            <a:chExt cx="381000" cy="198119"/>
          </a:xfrm>
          <a:solidFill>
            <a:schemeClr val="tx1">
              <a:lumMod val="50000"/>
              <a:lumOff val="50000"/>
            </a:schemeClr>
          </a:solidFill>
        </p:grpSpPr>
        <p:sp>
          <p:nvSpPr>
            <p:cNvPr id="7" name="矩形 6"/>
            <p:cNvSpPr/>
            <p:nvPr/>
          </p:nvSpPr>
          <p:spPr>
            <a:xfrm>
              <a:off x="2698750" y="1676400"/>
              <a:ext cx="38100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2698750" y="1828800"/>
              <a:ext cx="38100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698750" y="1752600"/>
              <a:ext cx="38100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0" name="直接连接符 9"/>
          <p:cNvCxnSpPr/>
          <p:nvPr/>
        </p:nvCxnSpPr>
        <p:spPr>
          <a:xfrm flipV="1">
            <a:off x="11388725" y="0"/>
            <a:ext cx="0" cy="765175"/>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任意多边形: 形状 10"/>
          <p:cNvSpPr/>
          <p:nvPr/>
        </p:nvSpPr>
        <p:spPr>
          <a:xfrm>
            <a:off x="11635878" y="230808"/>
            <a:ext cx="303555" cy="303558"/>
          </a:xfrm>
          <a:custGeom>
            <a:avLst/>
            <a:gdLst>
              <a:gd name="connsiteX0" fmla="*/ 300763 w 303555"/>
              <a:gd name="connsiteY0" fmla="*/ 2788 h 303558"/>
              <a:gd name="connsiteX1" fmla="*/ 290229 w 303555"/>
              <a:gd name="connsiteY1" fmla="*/ 788 h 303558"/>
              <a:gd name="connsiteX2" fmla="*/ 5726 w 303555"/>
              <a:gd name="connsiteY2" fmla="*/ 124727 h 303558"/>
              <a:gd name="connsiteX3" fmla="*/ 2 w 303555"/>
              <a:gd name="connsiteY3" fmla="*/ 133262 h 303558"/>
              <a:gd name="connsiteX4" fmla="*/ 5355 w 303555"/>
              <a:gd name="connsiteY4" fmla="*/ 142025 h 303558"/>
              <a:gd name="connsiteX5" fmla="*/ 85260 w 303555"/>
              <a:gd name="connsiteY5" fmla="*/ 180791 h 303558"/>
              <a:gd name="connsiteX6" fmla="*/ 101939 w 303555"/>
              <a:gd name="connsiteY6" fmla="*/ 241151 h 303558"/>
              <a:gd name="connsiteX7" fmla="*/ 102100 w 303555"/>
              <a:gd name="connsiteY7" fmla="*/ 241399 h 303558"/>
              <a:gd name="connsiteX8" fmla="*/ 103529 w 303555"/>
              <a:gd name="connsiteY8" fmla="*/ 243580 h 303558"/>
              <a:gd name="connsiteX9" fmla="*/ 103615 w 303555"/>
              <a:gd name="connsiteY9" fmla="*/ 243628 h 303558"/>
              <a:gd name="connsiteX10" fmla="*/ 103786 w 303555"/>
              <a:gd name="connsiteY10" fmla="*/ 243723 h 303558"/>
              <a:gd name="connsiteX11" fmla="*/ 106530 w 303555"/>
              <a:gd name="connsiteY11" fmla="*/ 244647 h 303558"/>
              <a:gd name="connsiteX12" fmla="*/ 106701 w 303555"/>
              <a:gd name="connsiteY12" fmla="*/ 244647 h 303558"/>
              <a:gd name="connsiteX13" fmla="*/ 108415 w 303555"/>
              <a:gd name="connsiteY13" fmla="*/ 244228 h 303558"/>
              <a:gd name="connsiteX14" fmla="*/ 108797 w 303555"/>
              <a:gd name="connsiteY14" fmla="*/ 243999 h 303558"/>
              <a:gd name="connsiteX15" fmla="*/ 109997 w 303555"/>
              <a:gd name="connsiteY15" fmla="*/ 243066 h 303558"/>
              <a:gd name="connsiteX16" fmla="*/ 110225 w 303555"/>
              <a:gd name="connsiteY16" fmla="*/ 242885 h 303558"/>
              <a:gd name="connsiteX17" fmla="*/ 125408 w 303555"/>
              <a:gd name="connsiteY17" fmla="*/ 224235 h 303558"/>
              <a:gd name="connsiteX18" fmla="*/ 161536 w 303555"/>
              <a:gd name="connsiteY18" fmla="*/ 298206 h 303558"/>
              <a:gd name="connsiteX19" fmla="*/ 170090 w 303555"/>
              <a:gd name="connsiteY19" fmla="*/ 303559 h 303558"/>
              <a:gd name="connsiteX20" fmla="*/ 170290 w 303555"/>
              <a:gd name="connsiteY20" fmla="*/ 303559 h 303558"/>
              <a:gd name="connsiteX21" fmla="*/ 178824 w 303555"/>
              <a:gd name="connsiteY21" fmla="*/ 297834 h 303558"/>
              <a:gd name="connsiteX22" fmla="*/ 302763 w 303555"/>
              <a:gd name="connsiteY22" fmla="*/ 13333 h 303558"/>
              <a:gd name="connsiteX23" fmla="*/ 300763 w 303555"/>
              <a:gd name="connsiteY23" fmla="*/ 2788 h 303558"/>
              <a:gd name="connsiteX24" fmla="*/ 247014 w 303555"/>
              <a:gd name="connsiteY24" fmla="*/ 40393 h 303558"/>
              <a:gd name="connsiteX25" fmla="*/ 91223 w 303555"/>
              <a:gd name="connsiteY25" fmla="*/ 162761 h 303558"/>
              <a:gd name="connsiteX26" fmla="*/ 32235 w 303555"/>
              <a:gd name="connsiteY26" fmla="*/ 133957 h 303558"/>
              <a:gd name="connsiteX27" fmla="*/ 247014 w 303555"/>
              <a:gd name="connsiteY27" fmla="*/ 40393 h 303558"/>
              <a:gd name="connsiteX28" fmla="*/ 234403 w 303555"/>
              <a:gd name="connsiteY28" fmla="*/ 62414 h 303558"/>
              <a:gd name="connsiteX29" fmla="*/ 114035 w 303555"/>
              <a:gd name="connsiteY29" fmla="*/ 182782 h 303558"/>
              <a:gd name="connsiteX30" fmla="*/ 112730 w 303555"/>
              <a:gd name="connsiteY30" fmla="*/ 185201 h 303558"/>
              <a:gd name="connsiteX31" fmla="*/ 105806 w 303555"/>
              <a:gd name="connsiteY31" fmla="*/ 219415 h 303558"/>
              <a:gd name="connsiteX32" fmla="*/ 93090 w 303555"/>
              <a:gd name="connsiteY32" fmla="*/ 173409 h 303558"/>
              <a:gd name="connsiteX33" fmla="*/ 234403 w 303555"/>
              <a:gd name="connsiteY33" fmla="*/ 62414 h 303558"/>
              <a:gd name="connsiteX34" fmla="*/ 121846 w 303555"/>
              <a:gd name="connsiteY34" fmla="*/ 188440 h 303558"/>
              <a:gd name="connsiteX35" fmla="*/ 121779 w 303555"/>
              <a:gd name="connsiteY35" fmla="*/ 188544 h 303558"/>
              <a:gd name="connsiteX36" fmla="*/ 121788 w 303555"/>
              <a:gd name="connsiteY36" fmla="*/ 188497 h 303558"/>
              <a:gd name="connsiteX37" fmla="*/ 121846 w 303555"/>
              <a:gd name="connsiteY37" fmla="*/ 188440 h 303558"/>
              <a:gd name="connsiteX38" fmla="*/ 115026 w 303555"/>
              <a:gd name="connsiteY38" fmla="*/ 221901 h 303558"/>
              <a:gd name="connsiteX39" fmla="*/ 117731 w 303555"/>
              <a:gd name="connsiteY39" fmla="*/ 208528 h 303558"/>
              <a:gd name="connsiteX40" fmla="*/ 120798 w 303555"/>
              <a:gd name="connsiteY40" fmla="*/ 214814 h 303558"/>
              <a:gd name="connsiteX41" fmla="*/ 115026 w 303555"/>
              <a:gd name="connsiteY41" fmla="*/ 221901 h 303558"/>
              <a:gd name="connsiteX42" fmla="*/ 169595 w 303555"/>
              <a:gd name="connsiteY42" fmla="*/ 271317 h 303558"/>
              <a:gd name="connsiteX43" fmla="*/ 126732 w 303555"/>
              <a:gd name="connsiteY43" fmla="*/ 183554 h 303558"/>
              <a:gd name="connsiteX44" fmla="*/ 270417 w 303555"/>
              <a:gd name="connsiteY44" fmla="*/ 39869 h 303558"/>
              <a:gd name="connsiteX45" fmla="*/ 169595 w 303555"/>
              <a:gd name="connsiteY45" fmla="*/ 271317 h 30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3555" h="303558">
                <a:moveTo>
                  <a:pt x="300763" y="2788"/>
                </a:moveTo>
                <a:cubicBezTo>
                  <a:pt x="298001" y="16"/>
                  <a:pt x="293820" y="-765"/>
                  <a:pt x="290229" y="788"/>
                </a:cubicBezTo>
                <a:lnTo>
                  <a:pt x="5726" y="124727"/>
                </a:lnTo>
                <a:cubicBezTo>
                  <a:pt x="2326" y="126213"/>
                  <a:pt x="88" y="129547"/>
                  <a:pt x="2" y="133262"/>
                </a:cubicBezTo>
                <a:cubicBezTo>
                  <a:pt x="-74" y="136976"/>
                  <a:pt x="2012" y="140396"/>
                  <a:pt x="5355" y="142025"/>
                </a:cubicBezTo>
                <a:lnTo>
                  <a:pt x="85260" y="180791"/>
                </a:lnTo>
                <a:lnTo>
                  <a:pt x="101939" y="241151"/>
                </a:lnTo>
                <a:cubicBezTo>
                  <a:pt x="101967" y="241247"/>
                  <a:pt x="102072" y="241294"/>
                  <a:pt x="102100" y="241399"/>
                </a:cubicBezTo>
                <a:cubicBezTo>
                  <a:pt x="102377" y="242218"/>
                  <a:pt x="102805" y="242999"/>
                  <a:pt x="103529" y="243580"/>
                </a:cubicBezTo>
                <a:cubicBezTo>
                  <a:pt x="103558" y="243599"/>
                  <a:pt x="103586" y="243609"/>
                  <a:pt x="103615" y="243628"/>
                </a:cubicBezTo>
                <a:cubicBezTo>
                  <a:pt x="103672" y="243675"/>
                  <a:pt x="103729" y="243685"/>
                  <a:pt x="103786" y="243723"/>
                </a:cubicBezTo>
                <a:cubicBezTo>
                  <a:pt x="104615" y="244314"/>
                  <a:pt x="105568" y="244647"/>
                  <a:pt x="106530" y="244647"/>
                </a:cubicBezTo>
                <a:cubicBezTo>
                  <a:pt x="106587" y="244647"/>
                  <a:pt x="106644" y="244647"/>
                  <a:pt x="106701" y="244647"/>
                </a:cubicBezTo>
                <a:cubicBezTo>
                  <a:pt x="107311" y="244628"/>
                  <a:pt x="107882" y="244466"/>
                  <a:pt x="108415" y="244228"/>
                </a:cubicBezTo>
                <a:cubicBezTo>
                  <a:pt x="108549" y="244171"/>
                  <a:pt x="108663" y="244075"/>
                  <a:pt x="108797" y="243999"/>
                </a:cubicBezTo>
                <a:cubicBezTo>
                  <a:pt x="109254" y="243752"/>
                  <a:pt x="109644" y="243437"/>
                  <a:pt x="109997" y="243066"/>
                </a:cubicBezTo>
                <a:cubicBezTo>
                  <a:pt x="110063" y="242989"/>
                  <a:pt x="110159" y="242961"/>
                  <a:pt x="110225" y="242885"/>
                </a:cubicBezTo>
                <a:lnTo>
                  <a:pt x="125408" y="224235"/>
                </a:lnTo>
                <a:lnTo>
                  <a:pt x="161536" y="298206"/>
                </a:lnTo>
                <a:cubicBezTo>
                  <a:pt x="163137" y="301482"/>
                  <a:pt x="166461" y="303559"/>
                  <a:pt x="170090" y="303559"/>
                </a:cubicBezTo>
                <a:cubicBezTo>
                  <a:pt x="170156" y="303559"/>
                  <a:pt x="170233" y="303559"/>
                  <a:pt x="170290" y="303559"/>
                </a:cubicBezTo>
                <a:cubicBezTo>
                  <a:pt x="174014" y="303474"/>
                  <a:pt x="177329" y="301245"/>
                  <a:pt x="178824" y="297834"/>
                </a:cubicBezTo>
                <a:lnTo>
                  <a:pt x="302763" y="13333"/>
                </a:lnTo>
                <a:cubicBezTo>
                  <a:pt x="304326" y="9741"/>
                  <a:pt x="303535" y="5560"/>
                  <a:pt x="300763" y="2788"/>
                </a:cubicBezTo>
                <a:close/>
                <a:moveTo>
                  <a:pt x="247014" y="40393"/>
                </a:moveTo>
                <a:lnTo>
                  <a:pt x="91223" y="162761"/>
                </a:lnTo>
                <a:lnTo>
                  <a:pt x="32235" y="133957"/>
                </a:lnTo>
                <a:lnTo>
                  <a:pt x="247014" y="40393"/>
                </a:lnTo>
                <a:close/>
                <a:moveTo>
                  <a:pt x="234403" y="62414"/>
                </a:moveTo>
                <a:lnTo>
                  <a:pt x="114035" y="182782"/>
                </a:lnTo>
                <a:cubicBezTo>
                  <a:pt x="113378" y="183439"/>
                  <a:pt x="112921" y="184287"/>
                  <a:pt x="112730" y="185201"/>
                </a:cubicBezTo>
                <a:lnTo>
                  <a:pt x="105806" y="219415"/>
                </a:lnTo>
                <a:lnTo>
                  <a:pt x="93090" y="173409"/>
                </a:lnTo>
                <a:lnTo>
                  <a:pt x="234403" y="62414"/>
                </a:lnTo>
                <a:close/>
                <a:moveTo>
                  <a:pt x="121846" y="188440"/>
                </a:moveTo>
                <a:lnTo>
                  <a:pt x="121779" y="188544"/>
                </a:lnTo>
                <a:lnTo>
                  <a:pt x="121788" y="188497"/>
                </a:lnTo>
                <a:lnTo>
                  <a:pt x="121846" y="188440"/>
                </a:lnTo>
                <a:close/>
                <a:moveTo>
                  <a:pt x="115026" y="221901"/>
                </a:moveTo>
                <a:lnTo>
                  <a:pt x="117731" y="208528"/>
                </a:lnTo>
                <a:lnTo>
                  <a:pt x="120798" y="214814"/>
                </a:lnTo>
                <a:lnTo>
                  <a:pt x="115026" y="221901"/>
                </a:lnTo>
                <a:close/>
                <a:moveTo>
                  <a:pt x="169595" y="271317"/>
                </a:moveTo>
                <a:lnTo>
                  <a:pt x="126732" y="183554"/>
                </a:lnTo>
                <a:lnTo>
                  <a:pt x="270417" y="39869"/>
                </a:lnTo>
                <a:lnTo>
                  <a:pt x="169595" y="271317"/>
                </a:lnTo>
                <a:close/>
              </a:path>
            </a:pathLst>
          </a:custGeom>
          <a:solidFill>
            <a:srgbClr val="455B65"/>
          </a:solidFill>
          <a:ln w="9525" cap="flat">
            <a:noFill/>
            <a:prstDash val="solid"/>
            <a:miter/>
          </a:ln>
        </p:spPr>
        <p:txBody>
          <a:bodyPr rtlCol="0" anchor="ctr"/>
          <a:lstStyle/>
          <a:p>
            <a:endParaRPr lang="zh-CN" altLang="en-US"/>
          </a:p>
        </p:txBody>
      </p:sp>
      <p:grpSp>
        <p:nvGrpSpPr>
          <p:cNvPr id="138" name="组合 137"/>
          <p:cNvGrpSpPr/>
          <p:nvPr/>
        </p:nvGrpSpPr>
        <p:grpSpPr>
          <a:xfrm>
            <a:off x="2255330" y="3759232"/>
            <a:ext cx="7681341" cy="3098284"/>
            <a:chOff x="2255330" y="3759232"/>
            <a:chExt cx="7681341" cy="3098284"/>
          </a:xfrm>
        </p:grpSpPr>
        <p:sp>
          <p:nvSpPr>
            <p:cNvPr id="15" name="任意多边形: 形状 14"/>
            <p:cNvSpPr/>
            <p:nvPr/>
          </p:nvSpPr>
          <p:spPr>
            <a:xfrm flipV="1">
              <a:off x="7460289" y="5216482"/>
              <a:ext cx="1398678" cy="841730"/>
            </a:xfrm>
            <a:custGeom>
              <a:avLst/>
              <a:gdLst>
                <a:gd name="connsiteX0" fmla="*/ 1315719 w 1398678"/>
                <a:gd name="connsiteY0" fmla="*/ 29171 h 841730"/>
                <a:gd name="connsiteX1" fmla="*/ 1153428 w 1398678"/>
                <a:gd name="connsiteY1" fmla="*/ 13912 h 841730"/>
                <a:gd name="connsiteX2" fmla="*/ 630205 w 1398678"/>
                <a:gd name="connsiteY2" fmla="*/ 47 h 841730"/>
                <a:gd name="connsiteX3" fmla="*/ 388157 w 1398678"/>
                <a:gd name="connsiteY3" fmla="*/ 19646 h 841730"/>
                <a:gd name="connsiteX4" fmla="*/ 9918 w 1398678"/>
                <a:gd name="connsiteY4" fmla="*/ 733683 h 841730"/>
                <a:gd name="connsiteX5" fmla="*/ 161095 w 1398678"/>
                <a:gd name="connsiteY5" fmla="*/ 839548 h 841730"/>
                <a:gd name="connsiteX6" fmla="*/ 498295 w 1398678"/>
                <a:gd name="connsiteY6" fmla="*/ 368388 h 841730"/>
                <a:gd name="connsiteX7" fmla="*/ 915707 w 1398678"/>
                <a:gd name="connsiteY7" fmla="*/ 506065 h 841730"/>
                <a:gd name="connsiteX8" fmla="*/ 1315719 w 1398678"/>
                <a:gd name="connsiteY8" fmla="*/ 29171 h 84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8678" h="841730">
                  <a:moveTo>
                    <a:pt x="1315719" y="29171"/>
                  </a:moveTo>
                  <a:cubicBezTo>
                    <a:pt x="1315719" y="29171"/>
                    <a:pt x="1252270" y="21564"/>
                    <a:pt x="1153428" y="13912"/>
                  </a:cubicBezTo>
                  <a:cubicBezTo>
                    <a:pt x="1020652" y="3581"/>
                    <a:pt x="824199" y="-6868"/>
                    <a:pt x="630205" y="47"/>
                  </a:cubicBezTo>
                  <a:cubicBezTo>
                    <a:pt x="547488" y="2889"/>
                    <a:pt x="464817" y="9083"/>
                    <a:pt x="388157" y="19646"/>
                  </a:cubicBezTo>
                  <a:cubicBezTo>
                    <a:pt x="211791" y="11716"/>
                    <a:pt x="-92750" y="626679"/>
                    <a:pt x="9918" y="733683"/>
                  </a:cubicBezTo>
                  <a:lnTo>
                    <a:pt x="161095" y="839548"/>
                  </a:lnTo>
                  <a:cubicBezTo>
                    <a:pt x="280160" y="809454"/>
                    <a:pt x="488730" y="458862"/>
                    <a:pt x="498295" y="368388"/>
                  </a:cubicBezTo>
                  <a:lnTo>
                    <a:pt x="915707" y="506065"/>
                  </a:lnTo>
                  <a:cubicBezTo>
                    <a:pt x="1360631" y="781737"/>
                    <a:pt x="1484251" y="169134"/>
                    <a:pt x="1315719" y="29171"/>
                  </a:cubicBezTo>
                </a:path>
              </a:pathLst>
            </a:custGeom>
            <a:solidFill>
              <a:srgbClr val="153566"/>
            </a:solidFill>
            <a:ln w="455" cap="flat">
              <a:noFill/>
              <a:prstDash val="solid"/>
              <a:miter/>
            </a:ln>
          </p:spPr>
          <p:txBody>
            <a:bodyPr rtlCol="0" anchor="ctr"/>
            <a:lstStyle/>
            <a:p>
              <a:endParaRPr lang="zh-CN" altLang="en-US"/>
            </a:p>
          </p:txBody>
        </p:sp>
        <p:sp>
          <p:nvSpPr>
            <p:cNvPr id="16" name="任意多边形: 形状 15"/>
            <p:cNvSpPr/>
            <p:nvPr/>
          </p:nvSpPr>
          <p:spPr>
            <a:xfrm flipV="1">
              <a:off x="7436407" y="5199867"/>
              <a:ext cx="239337" cy="189302"/>
            </a:xfrm>
            <a:custGeom>
              <a:avLst/>
              <a:gdLst>
                <a:gd name="connsiteX0" fmla="*/ 29910 w 239337"/>
                <a:gd name="connsiteY0" fmla="*/ -3326 h 189302"/>
                <a:gd name="connsiteX1" fmla="*/ -11706 w 239337"/>
                <a:gd name="connsiteY1" fmla="*/ 52452 h 189302"/>
                <a:gd name="connsiteX2" fmla="*/ 223183 w 239337"/>
                <a:gd name="connsiteY2" fmla="*/ 163773 h 189302"/>
                <a:gd name="connsiteX3" fmla="*/ 29910 w 239337"/>
                <a:gd name="connsiteY3" fmla="*/ -3326 h 189302"/>
              </a:gdLst>
              <a:ahLst/>
              <a:cxnLst>
                <a:cxn ang="0">
                  <a:pos x="connsiteX0" y="connsiteY0"/>
                </a:cxn>
                <a:cxn ang="0">
                  <a:pos x="connsiteX1" y="connsiteY1"/>
                </a:cxn>
                <a:cxn ang="0">
                  <a:pos x="connsiteX2" y="connsiteY2"/>
                </a:cxn>
                <a:cxn ang="0">
                  <a:pos x="connsiteX3" y="connsiteY3"/>
                </a:cxn>
              </a:cxnLst>
              <a:rect l="l" t="t" r="r" b="b"/>
              <a:pathLst>
                <a:path w="239337" h="189302">
                  <a:moveTo>
                    <a:pt x="29910" y="-3326"/>
                  </a:moveTo>
                  <a:cubicBezTo>
                    <a:pt x="29910" y="-3326"/>
                    <a:pt x="-18938" y="12089"/>
                    <a:pt x="-11706" y="52452"/>
                  </a:cubicBezTo>
                  <a:cubicBezTo>
                    <a:pt x="-4473" y="92810"/>
                    <a:pt x="175471" y="239730"/>
                    <a:pt x="223183" y="163773"/>
                  </a:cubicBezTo>
                  <a:cubicBezTo>
                    <a:pt x="254234" y="114307"/>
                    <a:pt x="82129" y="-14978"/>
                    <a:pt x="29910" y="-3326"/>
                  </a:cubicBezTo>
                </a:path>
              </a:pathLst>
            </a:custGeom>
            <a:solidFill>
              <a:srgbClr val="153566"/>
            </a:solidFill>
            <a:ln w="378" cap="flat">
              <a:noFill/>
              <a:prstDash val="solid"/>
              <a:miter/>
            </a:ln>
          </p:spPr>
          <p:txBody>
            <a:bodyPr rtlCol="0" anchor="ctr"/>
            <a:lstStyle/>
            <a:p>
              <a:endParaRPr lang="zh-CN" altLang="en-US"/>
            </a:p>
          </p:txBody>
        </p:sp>
        <p:sp>
          <p:nvSpPr>
            <p:cNvPr id="17" name="任意多边形: 形状 16"/>
            <p:cNvSpPr/>
            <p:nvPr/>
          </p:nvSpPr>
          <p:spPr>
            <a:xfrm flipV="1">
              <a:off x="7424584" y="5118233"/>
              <a:ext cx="190984" cy="204512"/>
            </a:xfrm>
            <a:custGeom>
              <a:avLst/>
              <a:gdLst>
                <a:gd name="connsiteX0" fmla="*/ 41552 w 190984"/>
                <a:gd name="connsiteY0" fmla="*/ -1149 h 204512"/>
                <a:gd name="connsiteX1" fmla="*/ -5316 w 190984"/>
                <a:gd name="connsiteY1" fmla="*/ 80725 h 204512"/>
                <a:gd name="connsiteX2" fmla="*/ 117492 w 190984"/>
                <a:gd name="connsiteY2" fmla="*/ 189645 h 204512"/>
                <a:gd name="connsiteX3" fmla="*/ 175187 w 190984"/>
                <a:gd name="connsiteY3" fmla="*/ 103425 h 204512"/>
                <a:gd name="connsiteX4" fmla="*/ 41552 w 190984"/>
                <a:gd name="connsiteY4" fmla="*/ -1149 h 204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984" h="204512">
                  <a:moveTo>
                    <a:pt x="41552" y="-1149"/>
                  </a:moveTo>
                  <a:lnTo>
                    <a:pt x="-5316" y="80725"/>
                  </a:lnTo>
                  <a:cubicBezTo>
                    <a:pt x="-42706" y="141474"/>
                    <a:pt x="75307" y="230886"/>
                    <a:pt x="117492" y="189645"/>
                  </a:cubicBezTo>
                  <a:lnTo>
                    <a:pt x="175187" y="103425"/>
                  </a:lnTo>
                  <a:cubicBezTo>
                    <a:pt x="200325" y="76451"/>
                    <a:pt x="73059" y="-23433"/>
                    <a:pt x="41552" y="-1149"/>
                  </a:cubicBezTo>
                </a:path>
              </a:pathLst>
            </a:custGeom>
            <a:solidFill>
              <a:srgbClr val="F7A594"/>
            </a:solidFill>
            <a:ln w="374" cap="flat">
              <a:noFill/>
              <a:prstDash val="solid"/>
              <a:miter/>
            </a:ln>
          </p:spPr>
          <p:txBody>
            <a:bodyPr rtlCol="0" anchor="ctr"/>
            <a:lstStyle/>
            <a:p>
              <a:endParaRPr lang="zh-CN" altLang="en-US"/>
            </a:p>
          </p:txBody>
        </p:sp>
        <p:sp>
          <p:nvSpPr>
            <p:cNvPr id="18" name="任意多边形: 形状 17"/>
            <p:cNvSpPr/>
            <p:nvPr/>
          </p:nvSpPr>
          <p:spPr>
            <a:xfrm flipV="1">
              <a:off x="8101234" y="5580617"/>
              <a:ext cx="523242" cy="477595"/>
            </a:xfrm>
            <a:custGeom>
              <a:avLst/>
              <a:gdLst>
                <a:gd name="connsiteX0" fmla="*/ 511537 w 523242"/>
                <a:gd name="connsiteY0" fmla="*/ 14270 h 477595"/>
                <a:gd name="connsiteX1" fmla="*/ -11706 w 523242"/>
                <a:gd name="connsiteY1" fmla="*/ 402 h 477595"/>
                <a:gd name="connsiteX2" fmla="*/ 435428 w 523242"/>
                <a:gd name="connsiteY2" fmla="*/ 475770 h 477595"/>
                <a:gd name="connsiteX3" fmla="*/ 511537 w 523242"/>
                <a:gd name="connsiteY3" fmla="*/ 14270 h 477595"/>
              </a:gdLst>
              <a:ahLst/>
              <a:cxnLst>
                <a:cxn ang="0">
                  <a:pos x="connsiteX0" y="connsiteY0"/>
                </a:cxn>
                <a:cxn ang="0">
                  <a:pos x="connsiteX1" y="connsiteY1"/>
                </a:cxn>
                <a:cxn ang="0">
                  <a:pos x="connsiteX2" y="connsiteY2"/>
                </a:cxn>
                <a:cxn ang="0">
                  <a:pos x="connsiteX3" y="connsiteY3"/>
                </a:cxn>
              </a:cxnLst>
              <a:rect l="l" t="t" r="r" b="b"/>
              <a:pathLst>
                <a:path w="523242" h="477595">
                  <a:moveTo>
                    <a:pt x="511537" y="14270"/>
                  </a:moveTo>
                  <a:cubicBezTo>
                    <a:pt x="378751" y="3939"/>
                    <a:pt x="182256" y="-6511"/>
                    <a:pt x="-11706" y="402"/>
                  </a:cubicBezTo>
                  <a:cubicBezTo>
                    <a:pt x="93135" y="8353"/>
                    <a:pt x="363337" y="189901"/>
                    <a:pt x="435428" y="475770"/>
                  </a:cubicBezTo>
                  <a:cubicBezTo>
                    <a:pt x="535291" y="199682"/>
                    <a:pt x="486037" y="111727"/>
                    <a:pt x="511537" y="14270"/>
                  </a:cubicBezTo>
                </a:path>
              </a:pathLst>
            </a:custGeom>
            <a:solidFill>
              <a:srgbClr val="0E0E0E"/>
            </a:solidFill>
            <a:ln w="436" cap="flat">
              <a:noFill/>
              <a:prstDash val="solid"/>
              <a:miter/>
            </a:ln>
          </p:spPr>
          <p:txBody>
            <a:bodyPr rtlCol="0" anchor="ctr"/>
            <a:lstStyle/>
            <a:p>
              <a:endParaRPr lang="zh-CN" altLang="en-US"/>
            </a:p>
          </p:txBody>
        </p:sp>
        <p:sp>
          <p:nvSpPr>
            <p:cNvPr id="19" name="任意多边形: 形状 18"/>
            <p:cNvSpPr/>
            <p:nvPr/>
          </p:nvSpPr>
          <p:spPr>
            <a:xfrm flipV="1">
              <a:off x="7112811" y="4991498"/>
              <a:ext cx="460954" cy="271087"/>
            </a:xfrm>
            <a:custGeom>
              <a:avLst/>
              <a:gdLst>
                <a:gd name="connsiteX0" fmla="*/ 302804 w 460954"/>
                <a:gd name="connsiteY0" fmla="*/ 5753 h 271087"/>
                <a:gd name="connsiteX1" fmla="*/ -12090 w 460954"/>
                <a:gd name="connsiteY1" fmla="*/ 204878 h 271087"/>
                <a:gd name="connsiteX2" fmla="*/ 91193 w 460954"/>
                <a:gd name="connsiteY2" fmla="*/ 218805 h 271087"/>
                <a:gd name="connsiteX3" fmla="*/ 176523 w 460954"/>
                <a:gd name="connsiteY3" fmla="*/ 265805 h 271087"/>
                <a:gd name="connsiteX4" fmla="*/ 408910 w 460954"/>
                <a:gd name="connsiteY4" fmla="*/ 155728 h 271087"/>
                <a:gd name="connsiteX5" fmla="*/ 302804 w 460954"/>
                <a:gd name="connsiteY5" fmla="*/ 5753 h 271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954" h="271087">
                  <a:moveTo>
                    <a:pt x="302804" y="5753"/>
                  </a:moveTo>
                  <a:cubicBezTo>
                    <a:pt x="226207" y="-36016"/>
                    <a:pt x="65674" y="51684"/>
                    <a:pt x="-12090" y="204878"/>
                  </a:cubicBezTo>
                  <a:cubicBezTo>
                    <a:pt x="-12090" y="204878"/>
                    <a:pt x="40154" y="218157"/>
                    <a:pt x="91193" y="218805"/>
                  </a:cubicBezTo>
                  <a:cubicBezTo>
                    <a:pt x="93113" y="245570"/>
                    <a:pt x="149648" y="262851"/>
                    <a:pt x="176523" y="265805"/>
                  </a:cubicBezTo>
                  <a:cubicBezTo>
                    <a:pt x="248415" y="273721"/>
                    <a:pt x="345751" y="206824"/>
                    <a:pt x="408910" y="155728"/>
                  </a:cubicBezTo>
                  <a:cubicBezTo>
                    <a:pt x="541139" y="4206"/>
                    <a:pt x="302804" y="5753"/>
                    <a:pt x="302804" y="5753"/>
                  </a:cubicBezTo>
                </a:path>
              </a:pathLst>
            </a:custGeom>
            <a:solidFill>
              <a:srgbClr val="F7A594"/>
            </a:solidFill>
            <a:ln w="376" cap="flat">
              <a:noFill/>
              <a:prstDash val="solid"/>
              <a:miter/>
            </a:ln>
          </p:spPr>
          <p:txBody>
            <a:bodyPr rtlCol="0" anchor="ctr"/>
            <a:lstStyle/>
            <a:p>
              <a:endParaRPr lang="zh-CN" altLang="en-US"/>
            </a:p>
          </p:txBody>
        </p:sp>
        <p:sp>
          <p:nvSpPr>
            <p:cNvPr id="20" name="任意多边形: 形状 19"/>
            <p:cNvSpPr/>
            <p:nvPr/>
          </p:nvSpPr>
          <p:spPr>
            <a:xfrm flipV="1">
              <a:off x="7231360" y="5070473"/>
              <a:ext cx="172364" cy="103422"/>
            </a:xfrm>
            <a:custGeom>
              <a:avLst/>
              <a:gdLst>
                <a:gd name="connsiteX0" fmla="*/ -10098 w 172364"/>
                <a:gd name="connsiteY0" fmla="*/ 98498 h 103422"/>
                <a:gd name="connsiteX1" fmla="*/ 74537 w 172364"/>
                <a:gd name="connsiteY1" fmla="*/ 95400 h 103422"/>
                <a:gd name="connsiteX2" fmla="*/ 159641 w 172364"/>
                <a:gd name="connsiteY2" fmla="*/ -582 h 103422"/>
                <a:gd name="connsiteX3" fmla="*/ 11088 w 172364"/>
                <a:gd name="connsiteY3" fmla="*/ 18024 h 103422"/>
                <a:gd name="connsiteX4" fmla="*/ -10098 w 172364"/>
                <a:gd name="connsiteY4" fmla="*/ 98498 h 103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64" h="103422">
                  <a:moveTo>
                    <a:pt x="-10098" y="98498"/>
                  </a:moveTo>
                  <a:cubicBezTo>
                    <a:pt x="16529" y="82148"/>
                    <a:pt x="48055" y="88457"/>
                    <a:pt x="74537" y="95400"/>
                  </a:cubicBezTo>
                  <a:cubicBezTo>
                    <a:pt x="58936" y="39430"/>
                    <a:pt x="111901" y="32217"/>
                    <a:pt x="159641" y="-582"/>
                  </a:cubicBezTo>
                  <a:cubicBezTo>
                    <a:pt x="159641" y="-582"/>
                    <a:pt x="45930" y="-18359"/>
                    <a:pt x="11088" y="18024"/>
                  </a:cubicBezTo>
                  <a:cubicBezTo>
                    <a:pt x="-23718" y="54386"/>
                    <a:pt x="-10098" y="98498"/>
                    <a:pt x="-10098" y="98498"/>
                  </a:cubicBezTo>
                </a:path>
              </a:pathLst>
            </a:custGeom>
            <a:solidFill>
              <a:srgbClr val="DE3C0F"/>
            </a:solidFill>
            <a:ln w="360" cap="flat">
              <a:noFill/>
              <a:prstDash val="solid"/>
              <a:miter/>
            </a:ln>
          </p:spPr>
          <p:txBody>
            <a:bodyPr rtlCol="0" anchor="ctr"/>
            <a:lstStyle/>
            <a:p>
              <a:endParaRPr lang="zh-CN" altLang="en-US"/>
            </a:p>
          </p:txBody>
        </p:sp>
        <p:sp>
          <p:nvSpPr>
            <p:cNvPr id="21" name="任意多边形: 形状 20"/>
            <p:cNvSpPr/>
            <p:nvPr/>
          </p:nvSpPr>
          <p:spPr>
            <a:xfrm flipV="1">
              <a:off x="6764790" y="5010599"/>
              <a:ext cx="497980" cy="297839"/>
            </a:xfrm>
            <a:custGeom>
              <a:avLst/>
              <a:gdLst>
                <a:gd name="connsiteX0" fmla="*/ 467898 w 497980"/>
                <a:gd name="connsiteY0" fmla="*/ -4930 h 297839"/>
                <a:gd name="connsiteX1" fmla="*/ 5189 w 497980"/>
                <a:gd name="connsiteY1" fmla="*/ -4951 h 297839"/>
                <a:gd name="connsiteX2" fmla="*/ -12429 w 497980"/>
                <a:gd name="connsiteY2" fmla="*/ 12709 h 297839"/>
                <a:gd name="connsiteX3" fmla="*/ -12429 w 497980"/>
                <a:gd name="connsiteY3" fmla="*/ 275249 h 297839"/>
                <a:gd name="connsiteX4" fmla="*/ 5189 w 497980"/>
                <a:gd name="connsiteY4" fmla="*/ 292888 h 297839"/>
                <a:gd name="connsiteX5" fmla="*/ 467898 w 497980"/>
                <a:gd name="connsiteY5" fmla="*/ 292888 h 297839"/>
                <a:gd name="connsiteX6" fmla="*/ 485552 w 497980"/>
                <a:gd name="connsiteY6" fmla="*/ 275249 h 297839"/>
                <a:gd name="connsiteX7" fmla="*/ 485552 w 497980"/>
                <a:gd name="connsiteY7" fmla="*/ 12709 h 297839"/>
                <a:gd name="connsiteX8" fmla="*/ 467898 w 497980"/>
                <a:gd name="connsiteY8" fmla="*/ -4930 h 2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980" h="297839">
                  <a:moveTo>
                    <a:pt x="467898" y="-4930"/>
                  </a:moveTo>
                  <a:lnTo>
                    <a:pt x="5189" y="-4951"/>
                  </a:lnTo>
                  <a:cubicBezTo>
                    <a:pt x="-4552" y="-4951"/>
                    <a:pt x="-12429" y="2954"/>
                    <a:pt x="-12429" y="12709"/>
                  </a:cubicBezTo>
                  <a:lnTo>
                    <a:pt x="-12429" y="275249"/>
                  </a:lnTo>
                  <a:cubicBezTo>
                    <a:pt x="-12429" y="284990"/>
                    <a:pt x="-4552" y="292888"/>
                    <a:pt x="5189" y="292888"/>
                  </a:cubicBezTo>
                  <a:lnTo>
                    <a:pt x="467898" y="292888"/>
                  </a:lnTo>
                  <a:cubicBezTo>
                    <a:pt x="477639" y="292888"/>
                    <a:pt x="485552" y="284990"/>
                    <a:pt x="485552" y="275249"/>
                  </a:cubicBezTo>
                  <a:lnTo>
                    <a:pt x="485552" y="12709"/>
                  </a:lnTo>
                  <a:cubicBezTo>
                    <a:pt x="485552" y="2954"/>
                    <a:pt x="477639" y="-4930"/>
                    <a:pt x="467898" y="-4930"/>
                  </a:cubicBezTo>
                </a:path>
              </a:pathLst>
            </a:custGeom>
            <a:solidFill>
              <a:srgbClr val="4D93FF"/>
            </a:solidFill>
            <a:ln w="351" cap="flat">
              <a:noFill/>
              <a:prstDash val="solid"/>
              <a:miter/>
            </a:ln>
          </p:spPr>
          <p:txBody>
            <a:bodyPr rtlCol="0" anchor="ctr"/>
            <a:lstStyle/>
            <a:p>
              <a:endParaRPr lang="zh-CN" altLang="en-US"/>
            </a:p>
          </p:txBody>
        </p:sp>
        <p:sp>
          <p:nvSpPr>
            <p:cNvPr id="22" name="任意多边形: 形状 21"/>
            <p:cNvSpPr/>
            <p:nvPr/>
          </p:nvSpPr>
          <p:spPr>
            <a:xfrm flipV="1">
              <a:off x="6764790" y="5066847"/>
              <a:ext cx="497980" cy="51398"/>
            </a:xfrm>
            <a:custGeom>
              <a:avLst/>
              <a:gdLst>
                <a:gd name="connsiteX0" fmla="*/ 485552 w 497980"/>
                <a:gd name="connsiteY0" fmla="*/ -5180 h 51398"/>
                <a:gd name="connsiteX1" fmla="*/ -12429 w 497980"/>
                <a:gd name="connsiteY1" fmla="*/ -5180 h 51398"/>
                <a:gd name="connsiteX2" fmla="*/ -12429 w 497980"/>
                <a:gd name="connsiteY2" fmla="*/ 46218 h 51398"/>
                <a:gd name="connsiteX3" fmla="*/ 485552 w 497980"/>
                <a:gd name="connsiteY3" fmla="*/ 46218 h 51398"/>
                <a:gd name="connsiteX4" fmla="*/ 485552 w 497980"/>
                <a:gd name="connsiteY4" fmla="*/ -5180 h 51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980" h="51398">
                  <a:moveTo>
                    <a:pt x="485552" y="-5180"/>
                  </a:moveTo>
                  <a:lnTo>
                    <a:pt x="-12429" y="-5180"/>
                  </a:lnTo>
                  <a:lnTo>
                    <a:pt x="-12429" y="46218"/>
                  </a:lnTo>
                  <a:lnTo>
                    <a:pt x="485552" y="46218"/>
                  </a:lnTo>
                  <a:lnTo>
                    <a:pt x="485552" y="-5180"/>
                  </a:lnTo>
                </a:path>
              </a:pathLst>
            </a:custGeom>
            <a:solidFill>
              <a:srgbClr val="0046B3"/>
            </a:solidFill>
            <a:ln w="351" cap="flat">
              <a:noFill/>
              <a:prstDash val="solid"/>
              <a:miter/>
            </a:ln>
          </p:spPr>
          <p:txBody>
            <a:bodyPr rtlCol="0" anchor="ctr"/>
            <a:lstStyle/>
            <a:p>
              <a:endParaRPr lang="zh-CN" altLang="en-US"/>
            </a:p>
          </p:txBody>
        </p:sp>
        <p:sp>
          <p:nvSpPr>
            <p:cNvPr id="23" name="任意多边形: 形状 22"/>
            <p:cNvSpPr/>
            <p:nvPr/>
          </p:nvSpPr>
          <p:spPr>
            <a:xfrm flipV="1">
              <a:off x="6797196" y="5251271"/>
              <a:ext cx="90074" cy="16874"/>
            </a:xfrm>
            <a:custGeom>
              <a:avLst/>
              <a:gdLst>
                <a:gd name="connsiteX0" fmla="*/ 68530 w 90074"/>
                <a:gd name="connsiteY0" fmla="*/ 11842 h 16874"/>
                <a:gd name="connsiteX1" fmla="*/ -4654 w 90074"/>
                <a:gd name="connsiteY1" fmla="*/ 11842 h 16874"/>
                <a:gd name="connsiteX2" fmla="*/ -13099 w 90074"/>
                <a:gd name="connsiteY2" fmla="*/ 3407 h 16874"/>
                <a:gd name="connsiteX3" fmla="*/ -13099 w 90074"/>
                <a:gd name="connsiteY3" fmla="*/ 3407 h 16874"/>
                <a:gd name="connsiteX4" fmla="*/ -4654 w 90074"/>
                <a:gd name="connsiteY4" fmla="*/ -5032 h 16874"/>
                <a:gd name="connsiteX5" fmla="*/ 68530 w 90074"/>
                <a:gd name="connsiteY5" fmla="*/ -5032 h 16874"/>
                <a:gd name="connsiteX6" fmla="*/ 76975 w 90074"/>
                <a:gd name="connsiteY6" fmla="*/ 3407 h 16874"/>
                <a:gd name="connsiteX7" fmla="*/ 76975 w 90074"/>
                <a:gd name="connsiteY7" fmla="*/ 3407 h 16874"/>
                <a:gd name="connsiteX8" fmla="*/ 68530 w 90074"/>
                <a:gd name="connsiteY8" fmla="*/ 11842 h 16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074" h="16874">
                  <a:moveTo>
                    <a:pt x="68530" y="11842"/>
                  </a:moveTo>
                  <a:lnTo>
                    <a:pt x="-4654" y="11842"/>
                  </a:lnTo>
                  <a:cubicBezTo>
                    <a:pt x="-9353" y="11842"/>
                    <a:pt x="-13099" y="8053"/>
                    <a:pt x="-13099" y="3407"/>
                  </a:cubicBezTo>
                  <a:lnTo>
                    <a:pt x="-13099" y="3407"/>
                  </a:lnTo>
                  <a:cubicBezTo>
                    <a:pt x="-13099" y="-1240"/>
                    <a:pt x="-9353" y="-5032"/>
                    <a:pt x="-4654" y="-5032"/>
                  </a:cubicBezTo>
                  <a:lnTo>
                    <a:pt x="68530" y="-5032"/>
                  </a:lnTo>
                  <a:cubicBezTo>
                    <a:pt x="73196" y="-5032"/>
                    <a:pt x="76975" y="-1240"/>
                    <a:pt x="76975" y="3407"/>
                  </a:cubicBezTo>
                  <a:lnTo>
                    <a:pt x="76975" y="3407"/>
                  </a:lnTo>
                  <a:cubicBezTo>
                    <a:pt x="76975" y="8053"/>
                    <a:pt x="73196" y="11842"/>
                    <a:pt x="68530" y="11842"/>
                  </a:cubicBezTo>
                </a:path>
              </a:pathLst>
            </a:custGeom>
            <a:solidFill>
              <a:srgbClr val="D1F5FF"/>
            </a:solidFill>
            <a:ln w="328" cap="flat">
              <a:noFill/>
              <a:prstDash val="solid"/>
              <a:miter/>
            </a:ln>
          </p:spPr>
          <p:txBody>
            <a:bodyPr rtlCol="0" anchor="ctr"/>
            <a:lstStyle/>
            <a:p>
              <a:endParaRPr lang="zh-CN" altLang="en-US"/>
            </a:p>
          </p:txBody>
        </p:sp>
        <p:sp>
          <p:nvSpPr>
            <p:cNvPr id="24" name="任意多边形: 形状 23"/>
            <p:cNvSpPr/>
            <p:nvPr/>
          </p:nvSpPr>
          <p:spPr>
            <a:xfrm flipV="1">
              <a:off x="6909764" y="5251274"/>
              <a:ext cx="90088" cy="16876"/>
            </a:xfrm>
            <a:custGeom>
              <a:avLst/>
              <a:gdLst>
                <a:gd name="connsiteX0" fmla="*/ 68630 w 90088"/>
                <a:gd name="connsiteY0" fmla="*/ 11978 h 16876"/>
                <a:gd name="connsiteX1" fmla="*/ -4582 w 90088"/>
                <a:gd name="connsiteY1" fmla="*/ 11978 h 16876"/>
                <a:gd name="connsiteX2" fmla="*/ -13037 w 90088"/>
                <a:gd name="connsiteY2" fmla="*/ 3539 h 16876"/>
                <a:gd name="connsiteX3" fmla="*/ -13037 w 90088"/>
                <a:gd name="connsiteY3" fmla="*/ 3539 h 16876"/>
                <a:gd name="connsiteX4" fmla="*/ -4582 w 90088"/>
                <a:gd name="connsiteY4" fmla="*/ -4899 h 16876"/>
                <a:gd name="connsiteX5" fmla="*/ 68630 w 90088"/>
                <a:gd name="connsiteY5" fmla="*/ -4899 h 16876"/>
                <a:gd name="connsiteX6" fmla="*/ 77052 w 90088"/>
                <a:gd name="connsiteY6" fmla="*/ 3539 h 16876"/>
                <a:gd name="connsiteX7" fmla="*/ 77052 w 90088"/>
                <a:gd name="connsiteY7" fmla="*/ 3539 h 16876"/>
                <a:gd name="connsiteX8" fmla="*/ 68630 w 90088"/>
                <a:gd name="connsiteY8" fmla="*/ 11978 h 1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088" h="16876">
                  <a:moveTo>
                    <a:pt x="68630" y="11978"/>
                  </a:moveTo>
                  <a:lnTo>
                    <a:pt x="-4582" y="11978"/>
                  </a:lnTo>
                  <a:cubicBezTo>
                    <a:pt x="-9246" y="11978"/>
                    <a:pt x="-13037" y="8186"/>
                    <a:pt x="-13037" y="3539"/>
                  </a:cubicBezTo>
                  <a:lnTo>
                    <a:pt x="-13037" y="3539"/>
                  </a:lnTo>
                  <a:cubicBezTo>
                    <a:pt x="-13037" y="-1108"/>
                    <a:pt x="-9246" y="-4899"/>
                    <a:pt x="-4582" y="-4899"/>
                  </a:cubicBezTo>
                  <a:lnTo>
                    <a:pt x="68630" y="-4899"/>
                  </a:lnTo>
                  <a:cubicBezTo>
                    <a:pt x="73294" y="-4899"/>
                    <a:pt x="77052" y="-1108"/>
                    <a:pt x="77052" y="3539"/>
                  </a:cubicBezTo>
                  <a:lnTo>
                    <a:pt x="77052" y="3539"/>
                  </a:lnTo>
                  <a:cubicBezTo>
                    <a:pt x="77052" y="8186"/>
                    <a:pt x="73294" y="11978"/>
                    <a:pt x="68630" y="11978"/>
                  </a:cubicBezTo>
                </a:path>
              </a:pathLst>
            </a:custGeom>
            <a:solidFill>
              <a:srgbClr val="D1F5FF"/>
            </a:solidFill>
            <a:ln w="335" cap="flat">
              <a:noFill/>
              <a:prstDash val="solid"/>
              <a:miter/>
            </a:ln>
          </p:spPr>
          <p:txBody>
            <a:bodyPr rtlCol="0" anchor="ctr"/>
            <a:lstStyle/>
            <a:p>
              <a:endParaRPr lang="zh-CN" altLang="en-US"/>
            </a:p>
          </p:txBody>
        </p:sp>
        <p:sp>
          <p:nvSpPr>
            <p:cNvPr id="25" name="任意多边形: 形状 24"/>
            <p:cNvSpPr/>
            <p:nvPr/>
          </p:nvSpPr>
          <p:spPr>
            <a:xfrm flipV="1">
              <a:off x="7022378" y="5251275"/>
              <a:ext cx="90094" cy="16875"/>
            </a:xfrm>
            <a:custGeom>
              <a:avLst/>
              <a:gdLst>
                <a:gd name="connsiteX0" fmla="*/ 68696 w 90094"/>
                <a:gd name="connsiteY0" fmla="*/ 12104 h 16875"/>
                <a:gd name="connsiteX1" fmla="*/ -4551 w 90094"/>
                <a:gd name="connsiteY1" fmla="*/ 12104 h 16875"/>
                <a:gd name="connsiteX2" fmla="*/ -12975 w 90094"/>
                <a:gd name="connsiteY2" fmla="*/ 3666 h 16875"/>
                <a:gd name="connsiteX3" fmla="*/ -12975 w 90094"/>
                <a:gd name="connsiteY3" fmla="*/ 3666 h 16875"/>
                <a:gd name="connsiteX4" fmla="*/ -4551 w 90094"/>
                <a:gd name="connsiteY4" fmla="*/ -4771 h 16875"/>
                <a:gd name="connsiteX5" fmla="*/ 68696 w 90094"/>
                <a:gd name="connsiteY5" fmla="*/ -4771 h 16875"/>
                <a:gd name="connsiteX6" fmla="*/ 77120 w 90094"/>
                <a:gd name="connsiteY6" fmla="*/ 3666 h 16875"/>
                <a:gd name="connsiteX7" fmla="*/ 77120 w 90094"/>
                <a:gd name="connsiteY7" fmla="*/ 3666 h 16875"/>
                <a:gd name="connsiteX8" fmla="*/ 68696 w 90094"/>
                <a:gd name="connsiteY8" fmla="*/ 12104 h 1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094" h="16875">
                  <a:moveTo>
                    <a:pt x="68696" y="12104"/>
                  </a:moveTo>
                  <a:lnTo>
                    <a:pt x="-4551" y="12104"/>
                  </a:lnTo>
                  <a:cubicBezTo>
                    <a:pt x="-9208" y="12104"/>
                    <a:pt x="-12975" y="8313"/>
                    <a:pt x="-12975" y="3666"/>
                  </a:cubicBezTo>
                  <a:lnTo>
                    <a:pt x="-12975" y="3666"/>
                  </a:lnTo>
                  <a:cubicBezTo>
                    <a:pt x="-12975" y="-981"/>
                    <a:pt x="-9208" y="-4771"/>
                    <a:pt x="-4551" y="-4771"/>
                  </a:cubicBezTo>
                  <a:lnTo>
                    <a:pt x="68696" y="-4771"/>
                  </a:lnTo>
                  <a:cubicBezTo>
                    <a:pt x="73319" y="-4771"/>
                    <a:pt x="77120" y="-981"/>
                    <a:pt x="77120" y="3666"/>
                  </a:cubicBezTo>
                  <a:lnTo>
                    <a:pt x="77120" y="3666"/>
                  </a:lnTo>
                  <a:cubicBezTo>
                    <a:pt x="77120" y="8313"/>
                    <a:pt x="73319" y="12104"/>
                    <a:pt x="68696" y="12104"/>
                  </a:cubicBezTo>
                </a:path>
              </a:pathLst>
            </a:custGeom>
            <a:solidFill>
              <a:srgbClr val="D1F5FF"/>
            </a:solidFill>
            <a:ln w="342" cap="flat">
              <a:noFill/>
              <a:prstDash val="solid"/>
              <a:miter/>
            </a:ln>
          </p:spPr>
          <p:txBody>
            <a:bodyPr rtlCol="0" anchor="ctr"/>
            <a:lstStyle/>
            <a:p>
              <a:endParaRPr lang="zh-CN" altLang="en-US"/>
            </a:p>
          </p:txBody>
        </p:sp>
        <p:sp>
          <p:nvSpPr>
            <p:cNvPr id="26" name="任意多边形: 形状 25"/>
            <p:cNvSpPr/>
            <p:nvPr/>
          </p:nvSpPr>
          <p:spPr>
            <a:xfrm flipV="1">
              <a:off x="7134996" y="5251266"/>
              <a:ext cx="90096" cy="16873"/>
            </a:xfrm>
            <a:custGeom>
              <a:avLst/>
              <a:gdLst>
                <a:gd name="connsiteX0" fmla="*/ 68730 w 90096"/>
                <a:gd name="connsiteY0" fmla="*/ 12225 h 16873"/>
                <a:gd name="connsiteX1" fmla="*/ -4458 w 90096"/>
                <a:gd name="connsiteY1" fmla="*/ 12225 h 16873"/>
                <a:gd name="connsiteX2" fmla="*/ -12912 w 90096"/>
                <a:gd name="connsiteY2" fmla="*/ 3788 h 16873"/>
                <a:gd name="connsiteX3" fmla="*/ -12912 w 90096"/>
                <a:gd name="connsiteY3" fmla="*/ 3788 h 16873"/>
                <a:gd name="connsiteX4" fmla="*/ -4458 w 90096"/>
                <a:gd name="connsiteY4" fmla="*/ -4648 h 16873"/>
                <a:gd name="connsiteX5" fmla="*/ 68730 w 90096"/>
                <a:gd name="connsiteY5" fmla="*/ -4648 h 16873"/>
                <a:gd name="connsiteX6" fmla="*/ 77184 w 90096"/>
                <a:gd name="connsiteY6" fmla="*/ 3788 h 16873"/>
                <a:gd name="connsiteX7" fmla="*/ 77184 w 90096"/>
                <a:gd name="connsiteY7" fmla="*/ 3788 h 16873"/>
                <a:gd name="connsiteX8" fmla="*/ 68730 w 90096"/>
                <a:gd name="connsiteY8" fmla="*/ 12225 h 16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096" h="16873">
                  <a:moveTo>
                    <a:pt x="68730" y="12225"/>
                  </a:moveTo>
                  <a:lnTo>
                    <a:pt x="-4458" y="12225"/>
                  </a:lnTo>
                  <a:cubicBezTo>
                    <a:pt x="-9139" y="12225"/>
                    <a:pt x="-12912" y="8434"/>
                    <a:pt x="-12912" y="3788"/>
                  </a:cubicBezTo>
                  <a:lnTo>
                    <a:pt x="-12912" y="3788"/>
                  </a:lnTo>
                  <a:cubicBezTo>
                    <a:pt x="-12912" y="-858"/>
                    <a:pt x="-9139" y="-4648"/>
                    <a:pt x="-4458" y="-4648"/>
                  </a:cubicBezTo>
                  <a:lnTo>
                    <a:pt x="68730" y="-4648"/>
                  </a:lnTo>
                  <a:cubicBezTo>
                    <a:pt x="73411" y="-4648"/>
                    <a:pt x="77184" y="-858"/>
                    <a:pt x="77184" y="3788"/>
                  </a:cubicBezTo>
                  <a:lnTo>
                    <a:pt x="77184" y="3788"/>
                  </a:lnTo>
                  <a:cubicBezTo>
                    <a:pt x="77184" y="8434"/>
                    <a:pt x="73411" y="12225"/>
                    <a:pt x="68730" y="12225"/>
                  </a:cubicBezTo>
                </a:path>
              </a:pathLst>
            </a:custGeom>
            <a:solidFill>
              <a:srgbClr val="D1F5FF"/>
            </a:solidFill>
            <a:ln w="349" cap="flat">
              <a:noFill/>
              <a:prstDash val="solid"/>
              <a:miter/>
            </a:ln>
          </p:spPr>
          <p:txBody>
            <a:bodyPr rtlCol="0" anchor="ctr"/>
            <a:lstStyle/>
            <a:p>
              <a:endParaRPr lang="zh-CN" altLang="en-US"/>
            </a:p>
          </p:txBody>
        </p:sp>
        <p:sp>
          <p:nvSpPr>
            <p:cNvPr id="27" name="任意多边形: 形状 26"/>
            <p:cNvSpPr/>
            <p:nvPr/>
          </p:nvSpPr>
          <p:spPr>
            <a:xfrm flipV="1">
              <a:off x="6792942" y="5025714"/>
              <a:ext cx="18596" cy="21871"/>
            </a:xfrm>
            <a:custGeom>
              <a:avLst/>
              <a:gdLst>
                <a:gd name="connsiteX0" fmla="*/ -3933 w 18596"/>
                <a:gd name="connsiteY0" fmla="*/ 15929 h 21871"/>
                <a:gd name="connsiteX1" fmla="*/ -3933 w 18596"/>
                <a:gd name="connsiteY1" fmla="*/ 15929 h 21871"/>
                <a:gd name="connsiteX2" fmla="*/ -13231 w 18596"/>
                <a:gd name="connsiteY2" fmla="*/ 6628 h 21871"/>
                <a:gd name="connsiteX3" fmla="*/ -13231 w 18596"/>
                <a:gd name="connsiteY3" fmla="*/ 3359 h 21871"/>
                <a:gd name="connsiteX4" fmla="*/ -3933 w 18596"/>
                <a:gd name="connsiteY4" fmla="*/ -5942 h 21871"/>
                <a:gd name="connsiteX5" fmla="*/ -3933 w 18596"/>
                <a:gd name="connsiteY5" fmla="*/ -5942 h 21871"/>
                <a:gd name="connsiteX6" fmla="*/ 5366 w 18596"/>
                <a:gd name="connsiteY6" fmla="*/ 3359 h 21871"/>
                <a:gd name="connsiteX7" fmla="*/ 5366 w 18596"/>
                <a:gd name="connsiteY7" fmla="*/ 6628 h 21871"/>
                <a:gd name="connsiteX8" fmla="*/ -3933 w 18596"/>
                <a:gd name="connsiteY8" fmla="*/ 15929 h 21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96" h="21871">
                  <a:moveTo>
                    <a:pt x="-3933" y="15929"/>
                  </a:moveTo>
                  <a:lnTo>
                    <a:pt x="-3933" y="15929"/>
                  </a:lnTo>
                  <a:cubicBezTo>
                    <a:pt x="-9051" y="15929"/>
                    <a:pt x="-13231" y="11763"/>
                    <a:pt x="-13231" y="6628"/>
                  </a:cubicBezTo>
                  <a:lnTo>
                    <a:pt x="-13231" y="3359"/>
                  </a:lnTo>
                  <a:cubicBezTo>
                    <a:pt x="-13231" y="-1776"/>
                    <a:pt x="-9051" y="-5942"/>
                    <a:pt x="-3933" y="-5942"/>
                  </a:cubicBezTo>
                  <a:lnTo>
                    <a:pt x="-3933" y="-5942"/>
                  </a:lnTo>
                  <a:cubicBezTo>
                    <a:pt x="1219" y="-5942"/>
                    <a:pt x="5366" y="-1776"/>
                    <a:pt x="5366" y="3359"/>
                  </a:cubicBezTo>
                  <a:lnTo>
                    <a:pt x="5366" y="6628"/>
                  </a:lnTo>
                  <a:cubicBezTo>
                    <a:pt x="5366" y="11763"/>
                    <a:pt x="1219" y="15929"/>
                    <a:pt x="-3933" y="15929"/>
                  </a:cubicBezTo>
                </a:path>
              </a:pathLst>
            </a:custGeom>
            <a:solidFill>
              <a:srgbClr val="D1F5FF"/>
            </a:solidFill>
            <a:ln w="324" cap="flat">
              <a:noFill/>
              <a:prstDash val="solid"/>
              <a:miter/>
            </a:ln>
          </p:spPr>
          <p:txBody>
            <a:bodyPr rtlCol="0" anchor="ctr"/>
            <a:lstStyle/>
            <a:p>
              <a:endParaRPr lang="zh-CN" altLang="en-US"/>
            </a:p>
          </p:txBody>
        </p:sp>
        <p:sp>
          <p:nvSpPr>
            <p:cNvPr id="28" name="任意多边形: 形状 27"/>
            <p:cNvSpPr/>
            <p:nvPr/>
          </p:nvSpPr>
          <p:spPr>
            <a:xfrm flipV="1">
              <a:off x="6822291" y="5025705"/>
              <a:ext cx="60647" cy="21871"/>
            </a:xfrm>
            <a:custGeom>
              <a:avLst/>
              <a:gdLst>
                <a:gd name="connsiteX0" fmla="*/ -13138 w 60647"/>
                <a:gd name="connsiteY0" fmla="*/ 5089 h 21871"/>
                <a:gd name="connsiteX1" fmla="*/ -13138 w 60647"/>
                <a:gd name="connsiteY1" fmla="*/ 5089 h 21871"/>
                <a:gd name="connsiteX2" fmla="*/ -2204 w 60647"/>
                <a:gd name="connsiteY2" fmla="*/ -5846 h 21871"/>
                <a:gd name="connsiteX3" fmla="*/ 36575 w 60647"/>
                <a:gd name="connsiteY3" fmla="*/ -5846 h 21871"/>
                <a:gd name="connsiteX4" fmla="*/ 47509 w 60647"/>
                <a:gd name="connsiteY4" fmla="*/ 5089 h 21871"/>
                <a:gd name="connsiteX5" fmla="*/ 47509 w 60647"/>
                <a:gd name="connsiteY5" fmla="*/ 5089 h 21871"/>
                <a:gd name="connsiteX6" fmla="*/ 36575 w 60647"/>
                <a:gd name="connsiteY6" fmla="*/ 16026 h 21871"/>
                <a:gd name="connsiteX7" fmla="*/ -2204 w 60647"/>
                <a:gd name="connsiteY7" fmla="*/ 16026 h 21871"/>
                <a:gd name="connsiteX8" fmla="*/ -13138 w 60647"/>
                <a:gd name="connsiteY8" fmla="*/ 5089 h 21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47" h="21871">
                  <a:moveTo>
                    <a:pt x="-13138" y="5089"/>
                  </a:moveTo>
                  <a:lnTo>
                    <a:pt x="-13138" y="5089"/>
                  </a:lnTo>
                  <a:cubicBezTo>
                    <a:pt x="-13138" y="-950"/>
                    <a:pt x="-8213" y="-5846"/>
                    <a:pt x="-2204" y="-5846"/>
                  </a:cubicBezTo>
                  <a:lnTo>
                    <a:pt x="36575" y="-5846"/>
                  </a:lnTo>
                  <a:cubicBezTo>
                    <a:pt x="42617" y="-5846"/>
                    <a:pt x="47509" y="-950"/>
                    <a:pt x="47509" y="5089"/>
                  </a:cubicBezTo>
                  <a:lnTo>
                    <a:pt x="47509" y="5089"/>
                  </a:lnTo>
                  <a:cubicBezTo>
                    <a:pt x="47509" y="11130"/>
                    <a:pt x="42617" y="16026"/>
                    <a:pt x="36575" y="16026"/>
                  </a:cubicBezTo>
                  <a:lnTo>
                    <a:pt x="-2204" y="16026"/>
                  </a:lnTo>
                  <a:cubicBezTo>
                    <a:pt x="-8213" y="16026"/>
                    <a:pt x="-13138" y="11130"/>
                    <a:pt x="-13138" y="5089"/>
                  </a:cubicBezTo>
                </a:path>
              </a:pathLst>
            </a:custGeom>
            <a:solidFill>
              <a:srgbClr val="D1F5FF"/>
            </a:solidFill>
            <a:ln w="328" cap="flat">
              <a:noFill/>
              <a:prstDash val="solid"/>
              <a:miter/>
            </a:ln>
          </p:spPr>
          <p:txBody>
            <a:bodyPr rtlCol="0" anchor="ctr"/>
            <a:lstStyle/>
            <a:p>
              <a:endParaRPr lang="zh-CN" altLang="en-US"/>
            </a:p>
          </p:txBody>
        </p:sp>
        <p:sp>
          <p:nvSpPr>
            <p:cNvPr id="29" name="任意多边形: 形状 28"/>
            <p:cNvSpPr/>
            <p:nvPr/>
          </p:nvSpPr>
          <p:spPr>
            <a:xfrm flipV="1">
              <a:off x="6802691" y="5145880"/>
              <a:ext cx="79116" cy="72212"/>
            </a:xfrm>
            <a:custGeom>
              <a:avLst/>
              <a:gdLst>
                <a:gd name="connsiteX0" fmla="*/ 1427 w 79116"/>
                <a:gd name="connsiteY0" fmla="*/ 66892 h 72212"/>
                <a:gd name="connsiteX1" fmla="*/ 51458 w 79116"/>
                <a:gd name="connsiteY1" fmla="*/ 66892 h 72212"/>
                <a:gd name="connsiteX2" fmla="*/ 66001 w 79116"/>
                <a:gd name="connsiteY2" fmla="*/ 52375 h 72212"/>
                <a:gd name="connsiteX3" fmla="*/ 66001 w 79116"/>
                <a:gd name="connsiteY3" fmla="*/ 9219 h 72212"/>
                <a:gd name="connsiteX4" fmla="*/ 51458 w 79116"/>
                <a:gd name="connsiteY4" fmla="*/ -5321 h 72212"/>
                <a:gd name="connsiteX5" fmla="*/ 1427 w 79116"/>
                <a:gd name="connsiteY5" fmla="*/ -5321 h 72212"/>
                <a:gd name="connsiteX6" fmla="*/ -13116 w 79116"/>
                <a:gd name="connsiteY6" fmla="*/ 9219 h 72212"/>
                <a:gd name="connsiteX7" fmla="*/ -13116 w 79116"/>
                <a:gd name="connsiteY7" fmla="*/ 52375 h 72212"/>
                <a:gd name="connsiteX8" fmla="*/ 1427 w 79116"/>
                <a:gd name="connsiteY8" fmla="*/ 66892 h 7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16" h="72212">
                  <a:moveTo>
                    <a:pt x="1427" y="66892"/>
                  </a:moveTo>
                  <a:lnTo>
                    <a:pt x="51458" y="66892"/>
                  </a:lnTo>
                  <a:cubicBezTo>
                    <a:pt x="59468" y="66892"/>
                    <a:pt x="66001" y="60395"/>
                    <a:pt x="66001" y="52375"/>
                  </a:cubicBezTo>
                  <a:lnTo>
                    <a:pt x="66001" y="9219"/>
                  </a:lnTo>
                  <a:cubicBezTo>
                    <a:pt x="66001" y="1196"/>
                    <a:pt x="59468" y="-5321"/>
                    <a:pt x="51458" y="-5321"/>
                  </a:cubicBezTo>
                  <a:lnTo>
                    <a:pt x="1427" y="-5321"/>
                  </a:lnTo>
                  <a:cubicBezTo>
                    <a:pt x="-6616" y="-5321"/>
                    <a:pt x="-13116" y="1196"/>
                    <a:pt x="-13116" y="9219"/>
                  </a:cubicBezTo>
                  <a:lnTo>
                    <a:pt x="-13116" y="52375"/>
                  </a:lnTo>
                  <a:cubicBezTo>
                    <a:pt x="-13116" y="60395"/>
                    <a:pt x="-6616" y="66892"/>
                    <a:pt x="1427" y="66892"/>
                  </a:cubicBezTo>
                </a:path>
              </a:pathLst>
            </a:custGeom>
            <a:solidFill>
              <a:srgbClr val="FFBD73"/>
            </a:solidFill>
            <a:ln w="328" cap="flat">
              <a:noFill/>
              <a:prstDash val="solid"/>
              <a:miter/>
            </a:ln>
          </p:spPr>
          <p:txBody>
            <a:bodyPr rtlCol="0" anchor="ctr"/>
            <a:lstStyle/>
            <a:p>
              <a:endParaRPr lang="zh-CN" altLang="en-US"/>
            </a:p>
          </p:txBody>
        </p:sp>
        <p:sp>
          <p:nvSpPr>
            <p:cNvPr id="30" name="任意多边形: 形状 29"/>
            <p:cNvSpPr/>
            <p:nvPr/>
          </p:nvSpPr>
          <p:spPr>
            <a:xfrm flipV="1">
              <a:off x="7112810" y="5066072"/>
              <a:ext cx="318487" cy="194466"/>
            </a:xfrm>
            <a:custGeom>
              <a:avLst/>
              <a:gdLst>
                <a:gd name="connsiteX0" fmla="*/ 144623 w 318487"/>
                <a:gd name="connsiteY0" fmla="*/ 33793 h 194466"/>
                <a:gd name="connsiteX1" fmla="*/ 74603 w 318487"/>
                <a:gd name="connsiteY1" fmla="*/ 92390 h 194466"/>
                <a:gd name="connsiteX2" fmla="*/ -12456 w 318487"/>
                <a:gd name="connsiteY2" fmla="*/ 159817 h 194466"/>
                <a:gd name="connsiteX3" fmla="*/ 54869 w 318487"/>
                <a:gd name="connsiteY3" fmla="*/ 183022 h 194466"/>
                <a:gd name="connsiteX4" fmla="*/ 135665 w 318487"/>
                <a:gd name="connsiteY4" fmla="*/ 133790 h 194466"/>
                <a:gd name="connsiteX5" fmla="*/ 287792 w 318487"/>
                <a:gd name="connsiteY5" fmla="*/ 114164 h 194466"/>
                <a:gd name="connsiteX6" fmla="*/ 144623 w 318487"/>
                <a:gd name="connsiteY6" fmla="*/ 33793 h 19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8487" h="194466">
                  <a:moveTo>
                    <a:pt x="144623" y="33793"/>
                  </a:moveTo>
                  <a:lnTo>
                    <a:pt x="74603" y="92390"/>
                  </a:lnTo>
                  <a:cubicBezTo>
                    <a:pt x="36481" y="111575"/>
                    <a:pt x="3711" y="132679"/>
                    <a:pt x="-12456" y="159817"/>
                  </a:cubicBezTo>
                  <a:cubicBezTo>
                    <a:pt x="-12456" y="159817"/>
                    <a:pt x="-4919" y="206813"/>
                    <a:pt x="54869" y="183022"/>
                  </a:cubicBezTo>
                  <a:cubicBezTo>
                    <a:pt x="93574" y="167605"/>
                    <a:pt x="101184" y="149622"/>
                    <a:pt x="135665" y="133790"/>
                  </a:cubicBezTo>
                  <a:cubicBezTo>
                    <a:pt x="170111" y="117955"/>
                    <a:pt x="257388" y="152997"/>
                    <a:pt x="287792" y="114164"/>
                  </a:cubicBezTo>
                  <a:cubicBezTo>
                    <a:pt x="340552" y="46851"/>
                    <a:pt x="274611" y="-63778"/>
                    <a:pt x="144623" y="33793"/>
                  </a:cubicBezTo>
                </a:path>
              </a:pathLst>
            </a:custGeom>
            <a:solidFill>
              <a:srgbClr val="F7A594"/>
            </a:solidFill>
            <a:ln w="364" cap="flat">
              <a:noFill/>
              <a:prstDash val="solid"/>
              <a:miter/>
            </a:ln>
          </p:spPr>
          <p:txBody>
            <a:bodyPr rtlCol="0" anchor="ctr"/>
            <a:lstStyle/>
            <a:p>
              <a:endParaRPr lang="zh-CN" altLang="en-US"/>
            </a:p>
          </p:txBody>
        </p:sp>
        <p:sp>
          <p:nvSpPr>
            <p:cNvPr id="31" name="任意多边形: 形状 30"/>
            <p:cNvSpPr/>
            <p:nvPr/>
          </p:nvSpPr>
          <p:spPr>
            <a:xfrm flipV="1">
              <a:off x="7128100" y="5061935"/>
              <a:ext cx="238288" cy="69741"/>
            </a:xfrm>
            <a:custGeom>
              <a:avLst/>
              <a:gdLst>
                <a:gd name="connsiteX0" fmla="*/ 170756 w 238288"/>
                <a:gd name="connsiteY0" fmla="*/ -5049 h 69741"/>
                <a:gd name="connsiteX1" fmla="*/ 102763 w 238288"/>
                <a:gd name="connsiteY1" fmla="*/ 4521 h 69741"/>
                <a:gd name="connsiteX2" fmla="*/ 101653 w 238288"/>
                <a:gd name="connsiteY2" fmla="*/ 4843 h 69741"/>
                <a:gd name="connsiteX3" fmla="*/ 100865 w 238288"/>
                <a:gd name="connsiteY3" fmla="*/ 5721 h 69741"/>
                <a:gd name="connsiteX4" fmla="*/ -7086 w 238288"/>
                <a:gd name="connsiteY4" fmla="*/ 52954 h 69741"/>
                <a:gd name="connsiteX5" fmla="*/ -12386 w 238288"/>
                <a:gd name="connsiteY5" fmla="*/ 55239 h 69741"/>
                <a:gd name="connsiteX6" fmla="*/ -10094 w 238288"/>
                <a:gd name="connsiteY6" fmla="*/ 60531 h 69741"/>
                <a:gd name="connsiteX7" fmla="*/ 106128 w 238288"/>
                <a:gd name="connsiteY7" fmla="*/ 12033 h 69741"/>
                <a:gd name="connsiteX8" fmla="*/ 219809 w 238288"/>
                <a:gd name="connsiteY8" fmla="*/ 12126 h 69741"/>
                <a:gd name="connsiteX9" fmla="*/ 225251 w 238288"/>
                <a:gd name="connsiteY9" fmla="*/ 10139 h 69741"/>
                <a:gd name="connsiteX10" fmla="*/ 223282 w 238288"/>
                <a:gd name="connsiteY10" fmla="*/ 4729 h 69741"/>
                <a:gd name="connsiteX11" fmla="*/ 170756 w 238288"/>
                <a:gd name="connsiteY11" fmla="*/ -5049 h 6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288" h="69741">
                  <a:moveTo>
                    <a:pt x="170756" y="-5049"/>
                  </a:moveTo>
                  <a:cubicBezTo>
                    <a:pt x="136276" y="-5049"/>
                    <a:pt x="104768" y="3941"/>
                    <a:pt x="102763" y="4521"/>
                  </a:cubicBezTo>
                  <a:lnTo>
                    <a:pt x="101653" y="4843"/>
                  </a:lnTo>
                  <a:lnTo>
                    <a:pt x="100865" y="5721"/>
                  </a:lnTo>
                  <a:cubicBezTo>
                    <a:pt x="100256" y="6394"/>
                    <a:pt x="41501" y="72228"/>
                    <a:pt x="-7086" y="52954"/>
                  </a:cubicBezTo>
                  <a:cubicBezTo>
                    <a:pt x="-9163" y="52120"/>
                    <a:pt x="-11526" y="53148"/>
                    <a:pt x="-12386" y="55239"/>
                  </a:cubicBezTo>
                  <a:cubicBezTo>
                    <a:pt x="-13209" y="57330"/>
                    <a:pt x="-12171" y="59700"/>
                    <a:pt x="-10094" y="60531"/>
                  </a:cubicBezTo>
                  <a:cubicBezTo>
                    <a:pt x="41107" y="80843"/>
                    <a:pt x="98323" y="20655"/>
                    <a:pt x="106128" y="12033"/>
                  </a:cubicBezTo>
                  <a:cubicBezTo>
                    <a:pt x="115330" y="9559"/>
                    <a:pt x="179457" y="-6621"/>
                    <a:pt x="219809" y="12126"/>
                  </a:cubicBezTo>
                  <a:cubicBezTo>
                    <a:pt x="221885" y="13075"/>
                    <a:pt x="224284" y="12194"/>
                    <a:pt x="225251" y="10139"/>
                  </a:cubicBezTo>
                  <a:cubicBezTo>
                    <a:pt x="226182" y="8102"/>
                    <a:pt x="225287" y="5678"/>
                    <a:pt x="223282" y="4729"/>
                  </a:cubicBezTo>
                  <a:cubicBezTo>
                    <a:pt x="207456" y="-2600"/>
                    <a:pt x="188694" y="-5049"/>
                    <a:pt x="170756" y="-5049"/>
                  </a:cubicBezTo>
                </a:path>
              </a:pathLst>
            </a:custGeom>
            <a:solidFill>
              <a:srgbClr val="DE3C0F"/>
            </a:solidFill>
            <a:ln w="358" cap="flat">
              <a:noFill/>
              <a:prstDash val="solid"/>
              <a:miter/>
            </a:ln>
          </p:spPr>
          <p:txBody>
            <a:bodyPr rtlCol="0" anchor="ctr"/>
            <a:lstStyle/>
            <a:p>
              <a:endParaRPr lang="zh-CN" altLang="en-US"/>
            </a:p>
          </p:txBody>
        </p:sp>
        <p:sp>
          <p:nvSpPr>
            <p:cNvPr id="32" name="任意多边形: 形状 31"/>
            <p:cNvSpPr/>
            <p:nvPr/>
          </p:nvSpPr>
          <p:spPr>
            <a:xfrm flipV="1">
              <a:off x="8491853" y="5278087"/>
              <a:ext cx="1380915" cy="1536152"/>
            </a:xfrm>
            <a:custGeom>
              <a:avLst/>
              <a:gdLst>
                <a:gd name="connsiteX0" fmla="*/ 1370379 w 1380915"/>
                <a:gd name="connsiteY0" fmla="*/ -726 h 1536152"/>
                <a:gd name="connsiteX1" fmla="*/ 153265 w 1380915"/>
                <a:gd name="connsiteY1" fmla="*/ -726 h 1536152"/>
                <a:gd name="connsiteX2" fmla="*/ 51472 w 1380915"/>
                <a:gd name="connsiteY2" fmla="*/ 582682 h 1536152"/>
                <a:gd name="connsiteX3" fmla="*/ 6743 w 1380915"/>
                <a:gd name="connsiteY3" fmla="*/ 1293180 h 1536152"/>
                <a:gd name="connsiteX4" fmla="*/ 972624 w 1380915"/>
                <a:gd name="connsiteY4" fmla="*/ 1145199 h 1536152"/>
                <a:gd name="connsiteX5" fmla="*/ 1370379 w 1380915"/>
                <a:gd name="connsiteY5" fmla="*/ -726 h 153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0915" h="1536152">
                  <a:moveTo>
                    <a:pt x="1370379" y="-726"/>
                  </a:moveTo>
                  <a:lnTo>
                    <a:pt x="153265" y="-726"/>
                  </a:lnTo>
                  <a:cubicBezTo>
                    <a:pt x="130900" y="159047"/>
                    <a:pt x="87655" y="371757"/>
                    <a:pt x="51472" y="582682"/>
                  </a:cubicBezTo>
                  <a:cubicBezTo>
                    <a:pt x="2904" y="864831"/>
                    <a:pt x="-33534" y="1144621"/>
                    <a:pt x="6743" y="1293180"/>
                  </a:cubicBezTo>
                  <a:cubicBezTo>
                    <a:pt x="120920" y="1714784"/>
                    <a:pt x="765506" y="1534740"/>
                    <a:pt x="972624" y="1145199"/>
                  </a:cubicBezTo>
                  <a:cubicBezTo>
                    <a:pt x="1130917" y="827476"/>
                    <a:pt x="1321862" y="389393"/>
                    <a:pt x="1370379" y="-726"/>
                  </a:cubicBezTo>
                </a:path>
              </a:pathLst>
            </a:custGeom>
            <a:solidFill>
              <a:srgbClr val="153566"/>
            </a:solidFill>
            <a:ln w="511" cap="flat">
              <a:noFill/>
              <a:prstDash val="solid"/>
              <a:miter/>
            </a:ln>
          </p:spPr>
          <p:txBody>
            <a:bodyPr rtlCol="0" anchor="ctr"/>
            <a:lstStyle/>
            <a:p>
              <a:endParaRPr lang="zh-CN" altLang="en-US"/>
            </a:p>
          </p:txBody>
        </p:sp>
        <p:sp>
          <p:nvSpPr>
            <p:cNvPr id="33" name="任意多边形: 形状 32"/>
            <p:cNvSpPr/>
            <p:nvPr/>
          </p:nvSpPr>
          <p:spPr>
            <a:xfrm flipV="1">
              <a:off x="8240960" y="5206884"/>
              <a:ext cx="619133" cy="596336"/>
            </a:xfrm>
            <a:custGeom>
              <a:avLst/>
              <a:gdLst>
                <a:gd name="connsiteX0" fmla="*/ 25719 w 619133"/>
                <a:gd name="connsiteY0" fmla="*/ 470393 h 596336"/>
                <a:gd name="connsiteX1" fmla="*/ 8134 w 619133"/>
                <a:gd name="connsiteY1" fmla="*/ 324141 h 596336"/>
                <a:gd name="connsiteX2" fmla="*/ 123117 w 619133"/>
                <a:gd name="connsiteY2" fmla="*/ 217488 h 596336"/>
                <a:gd name="connsiteX3" fmla="*/ 350682 w 619133"/>
                <a:gd name="connsiteY3" fmla="*/ 7205 h 596336"/>
                <a:gd name="connsiteX4" fmla="*/ 594880 w 619133"/>
                <a:gd name="connsiteY4" fmla="*/ 325900 h 596336"/>
                <a:gd name="connsiteX5" fmla="*/ 268285 w 619133"/>
                <a:gd name="connsiteY5" fmla="*/ 571847 h 596336"/>
                <a:gd name="connsiteX6" fmla="*/ 25719 w 619133"/>
                <a:gd name="connsiteY6" fmla="*/ 470393 h 59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9133" h="596336">
                  <a:moveTo>
                    <a:pt x="25719" y="470393"/>
                  </a:moveTo>
                  <a:cubicBezTo>
                    <a:pt x="-11491" y="418036"/>
                    <a:pt x="-26674" y="360363"/>
                    <a:pt x="8134" y="324141"/>
                  </a:cubicBezTo>
                  <a:lnTo>
                    <a:pt x="123117" y="217488"/>
                  </a:lnTo>
                  <a:lnTo>
                    <a:pt x="350682" y="7205"/>
                  </a:lnTo>
                  <a:cubicBezTo>
                    <a:pt x="421476" y="-61980"/>
                    <a:pt x="665946" y="256343"/>
                    <a:pt x="594880" y="325900"/>
                  </a:cubicBezTo>
                  <a:lnTo>
                    <a:pt x="268285" y="571847"/>
                  </a:lnTo>
                  <a:cubicBezTo>
                    <a:pt x="210907" y="632131"/>
                    <a:pt x="87358" y="558115"/>
                    <a:pt x="25719" y="470393"/>
                  </a:cubicBezTo>
                </a:path>
              </a:pathLst>
            </a:custGeom>
            <a:solidFill>
              <a:srgbClr val="F7A594"/>
            </a:solidFill>
            <a:ln w="453" cap="flat">
              <a:noFill/>
              <a:prstDash val="solid"/>
              <a:miter/>
            </a:ln>
          </p:spPr>
          <p:txBody>
            <a:bodyPr rtlCol="0" anchor="ctr"/>
            <a:lstStyle/>
            <a:p>
              <a:endParaRPr lang="zh-CN" altLang="en-US"/>
            </a:p>
          </p:txBody>
        </p:sp>
        <p:sp>
          <p:nvSpPr>
            <p:cNvPr id="34" name="任意多边形: 形状 33"/>
            <p:cNvSpPr/>
            <p:nvPr/>
          </p:nvSpPr>
          <p:spPr>
            <a:xfrm flipV="1">
              <a:off x="8410317" y="5360546"/>
              <a:ext cx="577608" cy="531794"/>
            </a:xfrm>
            <a:custGeom>
              <a:avLst/>
              <a:gdLst>
                <a:gd name="connsiteX0" fmla="*/ 277112 w 577608"/>
                <a:gd name="connsiteY0" fmla="*/ 527276 h 531794"/>
                <a:gd name="connsiteX1" fmla="*/ 149363 w 577608"/>
                <a:gd name="connsiteY1" fmla="*/ 354766 h 531794"/>
                <a:gd name="connsiteX2" fmla="*/ -7945 w 577608"/>
                <a:gd name="connsiteY2" fmla="*/ 272107 h 531794"/>
                <a:gd name="connsiteX3" fmla="*/ 27554 w 577608"/>
                <a:gd name="connsiteY3" fmla="*/ 195411 h 531794"/>
                <a:gd name="connsiteX4" fmla="*/ 289038 w 577608"/>
                <a:gd name="connsiteY4" fmla="*/ -2041 h 531794"/>
                <a:gd name="connsiteX5" fmla="*/ 517437 w 577608"/>
                <a:gd name="connsiteY5" fmla="*/ 401480 h 531794"/>
                <a:gd name="connsiteX6" fmla="*/ 379989 w 577608"/>
                <a:gd name="connsiteY6" fmla="*/ 475981 h 531794"/>
                <a:gd name="connsiteX7" fmla="*/ 277112 w 577608"/>
                <a:gd name="connsiteY7" fmla="*/ 527276 h 53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7608" h="531794">
                  <a:moveTo>
                    <a:pt x="277112" y="527276"/>
                  </a:moveTo>
                  <a:cubicBezTo>
                    <a:pt x="277112" y="527276"/>
                    <a:pt x="287460" y="466807"/>
                    <a:pt x="149363" y="354766"/>
                  </a:cubicBezTo>
                  <a:cubicBezTo>
                    <a:pt x="33447" y="260710"/>
                    <a:pt x="-7945" y="272107"/>
                    <a:pt x="-7945" y="272107"/>
                  </a:cubicBezTo>
                  <a:cubicBezTo>
                    <a:pt x="-7945" y="272107"/>
                    <a:pt x="-27482" y="237411"/>
                    <a:pt x="27554" y="195411"/>
                  </a:cubicBezTo>
                  <a:cubicBezTo>
                    <a:pt x="89178" y="85912"/>
                    <a:pt x="165465" y="-5601"/>
                    <a:pt x="289038" y="-2041"/>
                  </a:cubicBezTo>
                  <a:cubicBezTo>
                    <a:pt x="418969" y="1703"/>
                    <a:pt x="672936" y="272822"/>
                    <a:pt x="517437" y="401480"/>
                  </a:cubicBezTo>
                  <a:cubicBezTo>
                    <a:pt x="433122" y="443875"/>
                    <a:pt x="379989" y="475981"/>
                    <a:pt x="379989" y="475981"/>
                  </a:cubicBezTo>
                  <a:cubicBezTo>
                    <a:pt x="379989" y="475981"/>
                    <a:pt x="337669" y="542947"/>
                    <a:pt x="277112" y="527276"/>
                  </a:cubicBezTo>
                </a:path>
              </a:pathLst>
            </a:custGeom>
            <a:solidFill>
              <a:srgbClr val="153566"/>
            </a:solidFill>
            <a:ln w="464" cap="flat">
              <a:noFill/>
              <a:prstDash val="solid"/>
              <a:miter/>
            </a:ln>
          </p:spPr>
          <p:txBody>
            <a:bodyPr rtlCol="0" anchor="ctr"/>
            <a:lstStyle/>
            <a:p>
              <a:endParaRPr lang="zh-CN" altLang="en-US"/>
            </a:p>
          </p:txBody>
        </p:sp>
        <p:sp>
          <p:nvSpPr>
            <p:cNvPr id="35" name="任意多边形: 形状 34"/>
            <p:cNvSpPr/>
            <p:nvPr/>
          </p:nvSpPr>
          <p:spPr>
            <a:xfrm flipV="1">
              <a:off x="7780385" y="4649547"/>
              <a:ext cx="778208" cy="952791"/>
            </a:xfrm>
            <a:custGeom>
              <a:avLst/>
              <a:gdLst>
                <a:gd name="connsiteX0" fmla="*/ 6523 w 778208"/>
                <a:gd name="connsiteY0" fmla="*/ 622227 h 952791"/>
                <a:gd name="connsiteX1" fmla="*/ 286993 w 778208"/>
                <a:gd name="connsiteY1" fmla="*/ 6664 h 952791"/>
                <a:gd name="connsiteX2" fmla="*/ 745037 w 778208"/>
                <a:gd name="connsiteY2" fmla="*/ 398910 h 952791"/>
                <a:gd name="connsiteX3" fmla="*/ 503945 w 778208"/>
                <a:gd name="connsiteY3" fmla="*/ 934378 h 952791"/>
                <a:gd name="connsiteX4" fmla="*/ 6523 w 778208"/>
                <a:gd name="connsiteY4" fmla="*/ 622227 h 952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208" h="952791">
                  <a:moveTo>
                    <a:pt x="6523" y="622227"/>
                  </a:moveTo>
                  <a:cubicBezTo>
                    <a:pt x="-64246" y="388160"/>
                    <a:pt x="83066" y="68337"/>
                    <a:pt x="286993" y="6664"/>
                  </a:cubicBezTo>
                  <a:cubicBezTo>
                    <a:pt x="490921" y="-54987"/>
                    <a:pt x="674268" y="164865"/>
                    <a:pt x="745037" y="398910"/>
                  </a:cubicBezTo>
                  <a:cubicBezTo>
                    <a:pt x="815806" y="632981"/>
                    <a:pt x="707873" y="872714"/>
                    <a:pt x="503945" y="934378"/>
                  </a:cubicBezTo>
                  <a:cubicBezTo>
                    <a:pt x="299975" y="996043"/>
                    <a:pt x="77292" y="856285"/>
                    <a:pt x="6523" y="622227"/>
                  </a:cubicBezTo>
                </a:path>
              </a:pathLst>
            </a:custGeom>
            <a:solidFill>
              <a:srgbClr val="F7A594"/>
            </a:solidFill>
            <a:ln w="434" cap="flat">
              <a:noFill/>
              <a:prstDash val="solid"/>
              <a:miter/>
            </a:ln>
          </p:spPr>
          <p:txBody>
            <a:bodyPr rtlCol="0" anchor="ctr"/>
            <a:lstStyle/>
            <a:p>
              <a:endParaRPr lang="zh-CN" altLang="en-US"/>
            </a:p>
          </p:txBody>
        </p:sp>
        <p:sp>
          <p:nvSpPr>
            <p:cNvPr id="36" name="任意多边形: 形状 35"/>
            <p:cNvSpPr/>
            <p:nvPr/>
          </p:nvSpPr>
          <p:spPr>
            <a:xfrm flipV="1">
              <a:off x="7762308" y="4988449"/>
              <a:ext cx="777674" cy="272363"/>
            </a:xfrm>
            <a:custGeom>
              <a:avLst/>
              <a:gdLst>
                <a:gd name="connsiteX0" fmla="*/ 766098 w 777674"/>
                <a:gd name="connsiteY0" fmla="*/ 76770 h 272363"/>
                <a:gd name="connsiteX1" fmla="*/ 17531 w 777674"/>
                <a:gd name="connsiteY1" fmla="*/ 268466 h 272363"/>
                <a:gd name="connsiteX2" fmla="*/ 4716 w 777674"/>
                <a:gd name="connsiteY2" fmla="*/ 86712 h 272363"/>
                <a:gd name="connsiteX3" fmla="*/ 758271 w 777674"/>
                <a:gd name="connsiteY3" fmla="*/ 52732 h 272363"/>
                <a:gd name="connsiteX4" fmla="*/ 766098 w 777674"/>
                <a:gd name="connsiteY4" fmla="*/ 76770 h 272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74" h="272363">
                  <a:moveTo>
                    <a:pt x="766098" y="76770"/>
                  </a:moveTo>
                  <a:cubicBezTo>
                    <a:pt x="456961" y="149515"/>
                    <a:pt x="174399" y="185267"/>
                    <a:pt x="17531" y="268466"/>
                  </a:cubicBezTo>
                  <a:cubicBezTo>
                    <a:pt x="17531" y="268466"/>
                    <a:pt x="-38328" y="159711"/>
                    <a:pt x="4716" y="86712"/>
                  </a:cubicBezTo>
                  <a:cubicBezTo>
                    <a:pt x="341202" y="-94977"/>
                    <a:pt x="758271" y="52732"/>
                    <a:pt x="758271" y="52732"/>
                  </a:cubicBezTo>
                  <a:lnTo>
                    <a:pt x="766098" y="76770"/>
                  </a:lnTo>
                </a:path>
              </a:pathLst>
            </a:custGeom>
            <a:solidFill>
              <a:srgbClr val="0E0E0E"/>
            </a:solidFill>
            <a:ln w="430" cap="flat">
              <a:noFill/>
              <a:prstDash val="solid"/>
              <a:miter/>
            </a:ln>
          </p:spPr>
          <p:txBody>
            <a:bodyPr rtlCol="0" anchor="ctr"/>
            <a:lstStyle/>
            <a:p>
              <a:endParaRPr lang="zh-CN" altLang="en-US"/>
            </a:p>
          </p:txBody>
        </p:sp>
        <p:sp>
          <p:nvSpPr>
            <p:cNvPr id="37" name="任意多边形: 形状 36"/>
            <p:cNvSpPr/>
            <p:nvPr/>
          </p:nvSpPr>
          <p:spPr>
            <a:xfrm flipV="1">
              <a:off x="8400495" y="5198203"/>
              <a:ext cx="178551" cy="167942"/>
            </a:xfrm>
            <a:custGeom>
              <a:avLst/>
              <a:gdLst>
                <a:gd name="connsiteX0" fmla="*/ 947 w 178551"/>
                <a:gd name="connsiteY0" fmla="*/ 90994 h 167942"/>
                <a:gd name="connsiteX1" fmla="*/ 37246 w 178551"/>
                <a:gd name="connsiteY1" fmla="*/ -546 h 167942"/>
                <a:gd name="connsiteX2" fmla="*/ 152813 w 178551"/>
                <a:gd name="connsiteY2" fmla="*/ 53803 h 167942"/>
                <a:gd name="connsiteX3" fmla="*/ 131025 w 178551"/>
                <a:gd name="connsiteY3" fmla="*/ 159437 h 167942"/>
                <a:gd name="connsiteX4" fmla="*/ 947 w 178551"/>
                <a:gd name="connsiteY4" fmla="*/ 90994 h 167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51" h="167942">
                  <a:moveTo>
                    <a:pt x="947" y="90994"/>
                  </a:moveTo>
                  <a:cubicBezTo>
                    <a:pt x="-24999" y="46820"/>
                    <a:pt x="-11701" y="13302"/>
                    <a:pt x="37246" y="-546"/>
                  </a:cubicBezTo>
                  <a:cubicBezTo>
                    <a:pt x="76100" y="-11522"/>
                    <a:pt x="126910" y="9625"/>
                    <a:pt x="152813" y="53803"/>
                  </a:cubicBezTo>
                  <a:cubicBezTo>
                    <a:pt x="178716" y="97998"/>
                    <a:pt x="165851" y="139027"/>
                    <a:pt x="131025" y="159437"/>
                  </a:cubicBezTo>
                  <a:cubicBezTo>
                    <a:pt x="96199" y="179874"/>
                    <a:pt x="26850" y="135189"/>
                    <a:pt x="947" y="90994"/>
                  </a:cubicBezTo>
                </a:path>
              </a:pathLst>
            </a:custGeom>
            <a:solidFill>
              <a:srgbClr val="F7A594"/>
            </a:solidFill>
            <a:ln w="433" cap="flat">
              <a:noFill/>
              <a:prstDash val="solid"/>
              <a:miter/>
            </a:ln>
          </p:spPr>
          <p:txBody>
            <a:bodyPr rtlCol="0" anchor="ctr"/>
            <a:lstStyle/>
            <a:p>
              <a:endParaRPr lang="zh-CN" altLang="en-US"/>
            </a:p>
          </p:txBody>
        </p:sp>
        <p:sp>
          <p:nvSpPr>
            <p:cNvPr id="38" name="任意多边形: 形状 37"/>
            <p:cNvSpPr/>
            <p:nvPr/>
          </p:nvSpPr>
          <p:spPr>
            <a:xfrm flipV="1">
              <a:off x="7955793" y="5273834"/>
              <a:ext cx="98930" cy="85916"/>
            </a:xfrm>
            <a:custGeom>
              <a:avLst/>
              <a:gdLst>
                <a:gd name="connsiteX0" fmla="*/ 35654 w 98930"/>
                <a:gd name="connsiteY0" fmla="*/ -3698 h 85916"/>
                <a:gd name="connsiteX1" fmla="*/ 8515 w 98930"/>
                <a:gd name="connsiteY1" fmla="*/ 3167 h 85916"/>
                <a:gd name="connsiteX2" fmla="*/ -12020 w 98930"/>
                <a:gd name="connsiteY2" fmla="*/ 45697 h 85916"/>
                <a:gd name="connsiteX3" fmla="*/ 3592 w 98930"/>
                <a:gd name="connsiteY3" fmla="*/ 73113 h 85916"/>
                <a:gd name="connsiteX4" fmla="*/ 52506 w 98930"/>
                <a:gd name="connsiteY4" fmla="*/ 80902 h 85916"/>
                <a:gd name="connsiteX5" fmla="*/ 56629 w 98930"/>
                <a:gd name="connsiteY5" fmla="*/ 74754 h 85916"/>
                <a:gd name="connsiteX6" fmla="*/ 50465 w 98930"/>
                <a:gd name="connsiteY6" fmla="*/ 70663 h 85916"/>
                <a:gd name="connsiteX7" fmla="*/ 9636 w 98930"/>
                <a:gd name="connsiteY7" fmla="*/ 64606 h 85916"/>
                <a:gd name="connsiteX8" fmla="*/ -1652 w 98930"/>
                <a:gd name="connsiteY8" fmla="*/ 44336 h 85916"/>
                <a:gd name="connsiteX9" fmla="*/ 13759 w 98930"/>
                <a:gd name="connsiteY9" fmla="*/ 12205 h 85916"/>
                <a:gd name="connsiteX10" fmla="*/ 78084 w 98930"/>
                <a:gd name="connsiteY10" fmla="*/ 22953 h 85916"/>
                <a:gd name="connsiteX11" fmla="*/ 85409 w 98930"/>
                <a:gd name="connsiteY11" fmla="*/ 21960 h 85916"/>
                <a:gd name="connsiteX12" fmla="*/ 84449 w 98930"/>
                <a:gd name="connsiteY12" fmla="*/ 14655 h 85916"/>
                <a:gd name="connsiteX13" fmla="*/ 35654 w 98930"/>
                <a:gd name="connsiteY13" fmla="*/ -3698 h 8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8930" h="85916">
                  <a:moveTo>
                    <a:pt x="35654" y="-3698"/>
                  </a:moveTo>
                  <a:cubicBezTo>
                    <a:pt x="25007" y="-3698"/>
                    <a:pt x="15680" y="-948"/>
                    <a:pt x="8515" y="3167"/>
                  </a:cubicBezTo>
                  <a:cubicBezTo>
                    <a:pt x="-6696" y="11997"/>
                    <a:pt x="-14381" y="27876"/>
                    <a:pt x="-12020" y="45697"/>
                  </a:cubicBezTo>
                  <a:cubicBezTo>
                    <a:pt x="-10418" y="57601"/>
                    <a:pt x="-5175" y="66828"/>
                    <a:pt x="3592" y="73113"/>
                  </a:cubicBezTo>
                  <a:cubicBezTo>
                    <a:pt x="22645" y="86682"/>
                    <a:pt x="51306" y="81134"/>
                    <a:pt x="52506" y="80902"/>
                  </a:cubicBezTo>
                  <a:cubicBezTo>
                    <a:pt x="55348" y="80326"/>
                    <a:pt x="57150" y="77576"/>
                    <a:pt x="56629" y="74754"/>
                  </a:cubicBezTo>
                  <a:cubicBezTo>
                    <a:pt x="56029" y="71935"/>
                    <a:pt x="53307" y="70110"/>
                    <a:pt x="50465" y="70663"/>
                  </a:cubicBezTo>
                  <a:cubicBezTo>
                    <a:pt x="49984" y="70755"/>
                    <a:pt x="24887" y="75494"/>
                    <a:pt x="9636" y="64606"/>
                  </a:cubicBezTo>
                  <a:cubicBezTo>
                    <a:pt x="3231" y="60007"/>
                    <a:pt x="-452" y="53374"/>
                    <a:pt x="-1652" y="44336"/>
                  </a:cubicBezTo>
                  <a:cubicBezTo>
                    <a:pt x="-3494" y="30650"/>
                    <a:pt x="2110" y="18930"/>
                    <a:pt x="13759" y="12205"/>
                  </a:cubicBezTo>
                  <a:cubicBezTo>
                    <a:pt x="26968" y="4552"/>
                    <a:pt x="51746" y="2774"/>
                    <a:pt x="78084" y="22953"/>
                  </a:cubicBezTo>
                  <a:cubicBezTo>
                    <a:pt x="80366" y="24686"/>
                    <a:pt x="83648" y="24270"/>
                    <a:pt x="85409" y="21960"/>
                  </a:cubicBezTo>
                  <a:cubicBezTo>
                    <a:pt x="87171" y="19670"/>
                    <a:pt x="86731" y="16412"/>
                    <a:pt x="84449" y="14655"/>
                  </a:cubicBezTo>
                  <a:cubicBezTo>
                    <a:pt x="66996" y="1293"/>
                    <a:pt x="50064" y="-3698"/>
                    <a:pt x="35654" y="-3698"/>
                  </a:cubicBezTo>
                </a:path>
              </a:pathLst>
            </a:custGeom>
            <a:solidFill>
              <a:srgbClr val="803221"/>
            </a:solidFill>
            <a:ln w="400" cap="flat">
              <a:noFill/>
              <a:prstDash val="solid"/>
              <a:miter/>
            </a:ln>
          </p:spPr>
          <p:txBody>
            <a:bodyPr rtlCol="0" anchor="ctr"/>
            <a:lstStyle/>
            <a:p>
              <a:endParaRPr lang="zh-CN" altLang="en-US"/>
            </a:p>
          </p:txBody>
        </p:sp>
        <p:sp>
          <p:nvSpPr>
            <p:cNvPr id="39" name="任意多边形: 形状 38"/>
            <p:cNvSpPr/>
            <p:nvPr/>
          </p:nvSpPr>
          <p:spPr>
            <a:xfrm flipV="1">
              <a:off x="8064913" y="5120320"/>
              <a:ext cx="122220" cy="104874"/>
            </a:xfrm>
            <a:custGeom>
              <a:avLst/>
              <a:gdLst>
                <a:gd name="connsiteX0" fmla="*/ -10023 w 122220"/>
                <a:gd name="connsiteY0" fmla="*/ 69433 h 104874"/>
                <a:gd name="connsiteX1" fmla="*/ 32205 w 122220"/>
                <a:gd name="connsiteY1" fmla="*/ -490 h 104874"/>
                <a:gd name="connsiteX2" fmla="*/ 107585 w 122220"/>
                <a:gd name="connsiteY2" fmla="*/ 30946 h 104874"/>
                <a:gd name="connsiteX3" fmla="*/ 65357 w 122220"/>
                <a:gd name="connsiteY3" fmla="*/ 100848 h 104874"/>
                <a:gd name="connsiteX4" fmla="*/ -10023 w 122220"/>
                <a:gd name="connsiteY4" fmla="*/ 69433 h 104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20" h="104874">
                  <a:moveTo>
                    <a:pt x="-10023" y="69433"/>
                  </a:moveTo>
                  <a:cubicBezTo>
                    <a:pt x="-19180" y="41439"/>
                    <a:pt x="-253" y="10143"/>
                    <a:pt x="32205" y="-490"/>
                  </a:cubicBezTo>
                  <a:cubicBezTo>
                    <a:pt x="64703" y="-11102"/>
                    <a:pt x="98428" y="2977"/>
                    <a:pt x="107585" y="30946"/>
                  </a:cubicBezTo>
                  <a:cubicBezTo>
                    <a:pt x="116742" y="58940"/>
                    <a:pt x="97815" y="90236"/>
                    <a:pt x="65357" y="100848"/>
                  </a:cubicBezTo>
                  <a:cubicBezTo>
                    <a:pt x="39440" y="91299"/>
                    <a:pt x="21208" y="81476"/>
                    <a:pt x="-10023" y="69433"/>
                  </a:cubicBezTo>
                </a:path>
              </a:pathLst>
            </a:custGeom>
            <a:solidFill>
              <a:srgbClr val="FFFFFF"/>
            </a:solidFill>
            <a:ln w="408" cap="flat">
              <a:noFill/>
              <a:prstDash val="solid"/>
              <a:miter/>
            </a:ln>
          </p:spPr>
          <p:txBody>
            <a:bodyPr rtlCol="0" anchor="ctr"/>
            <a:lstStyle/>
            <a:p>
              <a:endParaRPr lang="zh-CN" altLang="en-US"/>
            </a:p>
          </p:txBody>
        </p:sp>
        <p:sp>
          <p:nvSpPr>
            <p:cNvPr id="40" name="任意多边形: 形状 39"/>
            <p:cNvSpPr/>
            <p:nvPr/>
          </p:nvSpPr>
          <p:spPr>
            <a:xfrm flipV="1">
              <a:off x="7802758" y="5039258"/>
              <a:ext cx="102159" cy="107855"/>
            </a:xfrm>
            <a:custGeom>
              <a:avLst/>
              <a:gdLst>
                <a:gd name="connsiteX0" fmla="*/ -9494 w 102159"/>
                <a:gd name="connsiteY0" fmla="*/ 70608 h 107855"/>
                <a:gd name="connsiteX1" fmla="*/ 21907 w 102159"/>
                <a:gd name="connsiteY1" fmla="*/ -525 h 107855"/>
                <a:gd name="connsiteX2" fmla="*/ 89638 w 102159"/>
                <a:gd name="connsiteY2" fmla="*/ 31424 h 107855"/>
                <a:gd name="connsiteX3" fmla="*/ 54521 w 102159"/>
                <a:gd name="connsiteY3" fmla="*/ 86680 h 107855"/>
                <a:gd name="connsiteX4" fmla="*/ -9494 w 102159"/>
                <a:gd name="connsiteY4" fmla="*/ 70608 h 107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9" h="107855">
                  <a:moveTo>
                    <a:pt x="-9494" y="70608"/>
                  </a:moveTo>
                  <a:cubicBezTo>
                    <a:pt x="-18605" y="42655"/>
                    <a:pt x="-6874" y="11637"/>
                    <a:pt x="21907" y="-525"/>
                  </a:cubicBezTo>
                  <a:cubicBezTo>
                    <a:pt x="50728" y="-12683"/>
                    <a:pt x="78180" y="4309"/>
                    <a:pt x="89638" y="31424"/>
                  </a:cubicBezTo>
                  <a:cubicBezTo>
                    <a:pt x="76929" y="52134"/>
                    <a:pt x="71141" y="58235"/>
                    <a:pt x="54521" y="86680"/>
                  </a:cubicBezTo>
                  <a:cubicBezTo>
                    <a:pt x="37667" y="115414"/>
                    <a:pt x="1729" y="104977"/>
                    <a:pt x="-9494" y="70608"/>
                  </a:cubicBezTo>
                </a:path>
              </a:pathLst>
            </a:custGeom>
            <a:solidFill>
              <a:srgbClr val="FFFFFF"/>
            </a:solidFill>
            <a:ln w="391" cap="flat">
              <a:noFill/>
              <a:prstDash val="solid"/>
              <a:miter/>
            </a:ln>
          </p:spPr>
          <p:txBody>
            <a:bodyPr rtlCol="0" anchor="ctr"/>
            <a:lstStyle/>
            <a:p>
              <a:endParaRPr lang="zh-CN" altLang="en-US"/>
            </a:p>
          </p:txBody>
        </p:sp>
        <p:sp>
          <p:nvSpPr>
            <p:cNvPr id="41" name="任意多边形: 形状 40"/>
            <p:cNvSpPr/>
            <p:nvPr/>
          </p:nvSpPr>
          <p:spPr>
            <a:xfrm flipV="1">
              <a:off x="8103380" y="5154008"/>
              <a:ext cx="30556" cy="53790"/>
            </a:xfrm>
            <a:custGeom>
              <a:avLst/>
              <a:gdLst>
                <a:gd name="connsiteX0" fmla="*/ -12396 w 30556"/>
                <a:gd name="connsiteY0" fmla="*/ 22037 h 53790"/>
                <a:gd name="connsiteX1" fmla="*/ 4215 w 30556"/>
                <a:gd name="connsiteY1" fmla="*/ -4038 h 53790"/>
                <a:gd name="connsiteX2" fmla="*/ 18031 w 30556"/>
                <a:gd name="connsiteY2" fmla="*/ 23658 h 53790"/>
                <a:gd name="connsiteX3" fmla="*/ 1379 w 30556"/>
                <a:gd name="connsiteY3" fmla="*/ 49729 h 53790"/>
                <a:gd name="connsiteX4" fmla="*/ -12396 w 30556"/>
                <a:gd name="connsiteY4" fmla="*/ 22037 h 53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6" h="53790">
                  <a:moveTo>
                    <a:pt x="-12396" y="22037"/>
                  </a:moveTo>
                  <a:cubicBezTo>
                    <a:pt x="-11626" y="7197"/>
                    <a:pt x="-4171" y="-4476"/>
                    <a:pt x="4215" y="-4038"/>
                  </a:cubicBezTo>
                  <a:cubicBezTo>
                    <a:pt x="12642" y="-3596"/>
                    <a:pt x="18801" y="8793"/>
                    <a:pt x="18031" y="23658"/>
                  </a:cubicBezTo>
                  <a:cubicBezTo>
                    <a:pt x="17220" y="38498"/>
                    <a:pt x="9766" y="50170"/>
                    <a:pt x="1379" y="49729"/>
                  </a:cubicBezTo>
                  <a:cubicBezTo>
                    <a:pt x="-7007" y="49291"/>
                    <a:pt x="-13165" y="36902"/>
                    <a:pt x="-12396" y="22037"/>
                  </a:cubicBezTo>
                </a:path>
              </a:pathLst>
            </a:custGeom>
            <a:solidFill>
              <a:srgbClr val="0E0E0E"/>
            </a:solidFill>
            <a:ln w="405" cap="flat">
              <a:noFill/>
              <a:prstDash val="solid"/>
              <a:miter/>
            </a:ln>
          </p:spPr>
          <p:txBody>
            <a:bodyPr rtlCol="0" anchor="ctr"/>
            <a:lstStyle/>
            <a:p>
              <a:endParaRPr lang="zh-CN" altLang="en-US"/>
            </a:p>
          </p:txBody>
        </p:sp>
        <p:sp>
          <p:nvSpPr>
            <p:cNvPr id="42" name="任意多边形: 形状 41"/>
            <p:cNvSpPr/>
            <p:nvPr/>
          </p:nvSpPr>
          <p:spPr>
            <a:xfrm flipV="1">
              <a:off x="7837265" y="5081341"/>
              <a:ext cx="30831" cy="53637"/>
            </a:xfrm>
            <a:custGeom>
              <a:avLst/>
              <a:gdLst>
                <a:gd name="connsiteX0" fmla="*/ -12336 w 30831"/>
                <a:gd name="connsiteY0" fmla="*/ 20696 h 53637"/>
                <a:gd name="connsiteX1" fmla="*/ 5630 w 30831"/>
                <a:gd name="connsiteY1" fmla="*/ -4456 h 53637"/>
                <a:gd name="connsiteX2" fmla="*/ 17957 w 30831"/>
                <a:gd name="connsiteY2" fmla="*/ 23931 h 53637"/>
                <a:gd name="connsiteX3" fmla="*/ -48 w 30831"/>
                <a:gd name="connsiteY3" fmla="*/ 49080 h 53637"/>
                <a:gd name="connsiteX4" fmla="*/ -12336 w 30831"/>
                <a:gd name="connsiteY4" fmla="*/ 20696 h 53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31" h="53637">
                  <a:moveTo>
                    <a:pt x="-12336" y="20696"/>
                  </a:moveTo>
                  <a:cubicBezTo>
                    <a:pt x="-10781" y="5923"/>
                    <a:pt x="-2692" y="-5358"/>
                    <a:pt x="5630" y="-4456"/>
                  </a:cubicBezTo>
                  <a:cubicBezTo>
                    <a:pt x="14030" y="-3577"/>
                    <a:pt x="19513" y="9139"/>
                    <a:pt x="17957" y="23931"/>
                  </a:cubicBezTo>
                  <a:cubicBezTo>
                    <a:pt x="16363" y="38724"/>
                    <a:pt x="8313" y="49982"/>
                    <a:pt x="-48" y="49080"/>
                  </a:cubicBezTo>
                  <a:cubicBezTo>
                    <a:pt x="-8408" y="48201"/>
                    <a:pt x="-13930" y="35489"/>
                    <a:pt x="-12336" y="20696"/>
                  </a:cubicBezTo>
                </a:path>
              </a:pathLst>
            </a:custGeom>
            <a:solidFill>
              <a:srgbClr val="0E0E0E"/>
            </a:solidFill>
            <a:ln w="389" cap="flat">
              <a:noFill/>
              <a:prstDash val="solid"/>
              <a:miter/>
            </a:ln>
          </p:spPr>
          <p:txBody>
            <a:bodyPr rtlCol="0" anchor="ctr"/>
            <a:lstStyle/>
            <a:p>
              <a:endParaRPr lang="zh-CN" altLang="en-US"/>
            </a:p>
          </p:txBody>
        </p:sp>
        <p:sp>
          <p:nvSpPr>
            <p:cNvPr id="43" name="任意多边形: 形状 42"/>
            <p:cNvSpPr/>
            <p:nvPr/>
          </p:nvSpPr>
          <p:spPr>
            <a:xfrm flipV="1">
              <a:off x="8004695" y="5386799"/>
              <a:ext cx="255941" cy="149716"/>
            </a:xfrm>
            <a:custGeom>
              <a:avLst/>
              <a:gdLst>
                <a:gd name="connsiteX0" fmla="*/ 243760 w 255941"/>
                <a:gd name="connsiteY0" fmla="*/ 146611 h 149716"/>
                <a:gd name="connsiteX1" fmla="*/ -12182 w 255941"/>
                <a:gd name="connsiteY1" fmla="*/ 122478 h 149716"/>
                <a:gd name="connsiteX2" fmla="*/ 73614 w 255941"/>
                <a:gd name="connsiteY2" fmla="*/ -3106 h 149716"/>
                <a:gd name="connsiteX3" fmla="*/ 243760 w 255941"/>
                <a:gd name="connsiteY3" fmla="*/ 146611 h 149716"/>
              </a:gdLst>
              <a:ahLst/>
              <a:cxnLst>
                <a:cxn ang="0">
                  <a:pos x="connsiteX0" y="connsiteY0"/>
                </a:cxn>
                <a:cxn ang="0">
                  <a:pos x="connsiteX1" y="connsiteY1"/>
                </a:cxn>
                <a:cxn ang="0">
                  <a:pos x="connsiteX2" y="connsiteY2"/>
                </a:cxn>
                <a:cxn ang="0">
                  <a:pos x="connsiteX3" y="connsiteY3"/>
                </a:cxn>
              </a:cxnLst>
              <a:rect l="l" t="t" r="r" b="b"/>
              <a:pathLst>
                <a:path w="255941" h="149716">
                  <a:moveTo>
                    <a:pt x="243760" y="146611"/>
                  </a:moveTo>
                  <a:cubicBezTo>
                    <a:pt x="243760" y="146611"/>
                    <a:pt x="130095" y="68714"/>
                    <a:pt x="-12182" y="122478"/>
                  </a:cubicBezTo>
                  <a:cubicBezTo>
                    <a:pt x="17256" y="8727"/>
                    <a:pt x="73614" y="-3106"/>
                    <a:pt x="73614" y="-3106"/>
                  </a:cubicBezTo>
                  <a:cubicBezTo>
                    <a:pt x="73614" y="-3106"/>
                    <a:pt x="193224" y="21902"/>
                    <a:pt x="243760" y="146611"/>
                  </a:cubicBezTo>
                </a:path>
              </a:pathLst>
            </a:custGeom>
            <a:solidFill>
              <a:srgbClr val="FFFFFF"/>
            </a:solidFill>
            <a:ln w="412" cap="flat">
              <a:noFill/>
              <a:prstDash val="solid"/>
              <a:miter/>
            </a:ln>
          </p:spPr>
          <p:txBody>
            <a:bodyPr rtlCol="0" anchor="ctr"/>
            <a:lstStyle/>
            <a:p>
              <a:endParaRPr lang="zh-CN" altLang="en-US"/>
            </a:p>
          </p:txBody>
        </p:sp>
        <p:sp>
          <p:nvSpPr>
            <p:cNvPr id="44" name="任意多边形: 形状 43"/>
            <p:cNvSpPr/>
            <p:nvPr/>
          </p:nvSpPr>
          <p:spPr>
            <a:xfrm flipV="1">
              <a:off x="8249666" y="5342183"/>
              <a:ext cx="51082" cy="72233"/>
            </a:xfrm>
            <a:custGeom>
              <a:avLst/>
              <a:gdLst>
                <a:gd name="connsiteX0" fmla="*/ 29055 w 51082"/>
                <a:gd name="connsiteY0" fmla="*/ -3326 h 72233"/>
                <a:gd name="connsiteX1" fmla="*/ 26022 w 51082"/>
                <a:gd name="connsiteY1" fmla="*/ -2354 h 72233"/>
                <a:gd name="connsiteX2" fmla="*/ 24817 w 51082"/>
                <a:gd name="connsiteY2" fmla="*/ 4904 h 72233"/>
                <a:gd name="connsiteX3" fmla="*/ 24319 w 51082"/>
                <a:gd name="connsiteY3" fmla="*/ 36204 h 72233"/>
                <a:gd name="connsiteX4" fmla="*/ -7588 w 51082"/>
                <a:gd name="connsiteY4" fmla="*/ 58484 h 72233"/>
                <a:gd name="connsiteX5" fmla="*/ -12324 w 51082"/>
                <a:gd name="connsiteY5" fmla="*/ 64151 h 72233"/>
                <a:gd name="connsiteX6" fmla="*/ -6674 w 51082"/>
                <a:gd name="connsiteY6" fmla="*/ 68887 h 72233"/>
                <a:gd name="connsiteX7" fmla="*/ 33832 w 51082"/>
                <a:gd name="connsiteY7" fmla="*/ 40570 h 72233"/>
                <a:gd name="connsiteX8" fmla="*/ 33292 w 51082"/>
                <a:gd name="connsiteY8" fmla="*/ -1128 h 72233"/>
                <a:gd name="connsiteX9" fmla="*/ 29055 w 51082"/>
                <a:gd name="connsiteY9" fmla="*/ -3326 h 7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082" h="72233">
                  <a:moveTo>
                    <a:pt x="29055" y="-3326"/>
                  </a:moveTo>
                  <a:cubicBezTo>
                    <a:pt x="28016" y="-3326"/>
                    <a:pt x="26936" y="-3002"/>
                    <a:pt x="26022" y="-2354"/>
                  </a:cubicBezTo>
                  <a:cubicBezTo>
                    <a:pt x="23696" y="-688"/>
                    <a:pt x="23114" y="2569"/>
                    <a:pt x="24817" y="4904"/>
                  </a:cubicBezTo>
                  <a:cubicBezTo>
                    <a:pt x="28930" y="10708"/>
                    <a:pt x="30135" y="23628"/>
                    <a:pt x="24319" y="36204"/>
                  </a:cubicBezTo>
                  <a:cubicBezTo>
                    <a:pt x="20829" y="43786"/>
                    <a:pt x="12021" y="56752"/>
                    <a:pt x="-7588" y="58484"/>
                  </a:cubicBezTo>
                  <a:cubicBezTo>
                    <a:pt x="-10454" y="58742"/>
                    <a:pt x="-12573" y="61285"/>
                    <a:pt x="-12324" y="64151"/>
                  </a:cubicBezTo>
                  <a:cubicBezTo>
                    <a:pt x="-12075" y="67018"/>
                    <a:pt x="-9499" y="69141"/>
                    <a:pt x="-6674" y="68887"/>
                  </a:cubicBezTo>
                  <a:cubicBezTo>
                    <a:pt x="11523" y="67271"/>
                    <a:pt x="26271" y="56960"/>
                    <a:pt x="33832" y="40570"/>
                  </a:cubicBezTo>
                  <a:cubicBezTo>
                    <a:pt x="40563" y="25938"/>
                    <a:pt x="40355" y="8788"/>
                    <a:pt x="33292" y="-1128"/>
                  </a:cubicBezTo>
                  <a:cubicBezTo>
                    <a:pt x="32295" y="-2562"/>
                    <a:pt x="30675" y="-3326"/>
                    <a:pt x="29055" y="-3326"/>
                  </a:cubicBezTo>
                </a:path>
              </a:pathLst>
            </a:custGeom>
            <a:solidFill>
              <a:srgbClr val="BD4A31"/>
            </a:solidFill>
            <a:ln w="415" cap="flat">
              <a:noFill/>
              <a:prstDash val="solid"/>
              <a:miter/>
            </a:ln>
          </p:spPr>
          <p:txBody>
            <a:bodyPr rtlCol="0" anchor="ctr"/>
            <a:lstStyle/>
            <a:p>
              <a:endParaRPr lang="zh-CN" altLang="en-US"/>
            </a:p>
          </p:txBody>
        </p:sp>
        <p:sp>
          <p:nvSpPr>
            <p:cNvPr id="45" name="任意多边形: 形状 44"/>
            <p:cNvSpPr/>
            <p:nvPr/>
          </p:nvSpPr>
          <p:spPr>
            <a:xfrm flipV="1">
              <a:off x="7610693" y="4690731"/>
              <a:ext cx="684833" cy="399937"/>
            </a:xfrm>
            <a:custGeom>
              <a:avLst/>
              <a:gdLst>
                <a:gd name="connsiteX0" fmla="*/ 673063 w 684833"/>
                <a:gd name="connsiteY0" fmla="*/ 4783 h 399937"/>
                <a:gd name="connsiteX1" fmla="*/ 562130 w 684833"/>
                <a:gd name="connsiteY1" fmla="*/ 19130 h 399937"/>
                <a:gd name="connsiteX2" fmla="*/ 485310 w 684833"/>
                <a:gd name="connsiteY2" fmla="*/ 116182 h 399937"/>
                <a:gd name="connsiteX3" fmla="*/ 324118 w 684833"/>
                <a:gd name="connsiteY3" fmla="*/ 110600 h 399937"/>
                <a:gd name="connsiteX4" fmla="*/ 300172 w 684833"/>
                <a:gd name="connsiteY4" fmla="*/ 197529 h 399937"/>
                <a:gd name="connsiteX5" fmla="*/ -8351 w 684833"/>
                <a:gd name="connsiteY5" fmla="*/ 328653 h 399937"/>
                <a:gd name="connsiteX6" fmla="*/ 200153 w 684833"/>
                <a:gd name="connsiteY6" fmla="*/ 312675 h 399937"/>
                <a:gd name="connsiteX7" fmla="*/ 673063 w 684833"/>
                <a:gd name="connsiteY7" fmla="*/ 4783 h 399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833" h="399937">
                  <a:moveTo>
                    <a:pt x="673063" y="4783"/>
                  </a:moveTo>
                  <a:cubicBezTo>
                    <a:pt x="673063" y="4783"/>
                    <a:pt x="615957" y="-24388"/>
                    <a:pt x="562130" y="19130"/>
                  </a:cubicBezTo>
                  <a:cubicBezTo>
                    <a:pt x="508261" y="62653"/>
                    <a:pt x="485310" y="116182"/>
                    <a:pt x="485310" y="116182"/>
                  </a:cubicBezTo>
                  <a:cubicBezTo>
                    <a:pt x="485310" y="116182"/>
                    <a:pt x="413056" y="43682"/>
                    <a:pt x="324118" y="110600"/>
                  </a:cubicBezTo>
                  <a:cubicBezTo>
                    <a:pt x="278881" y="144656"/>
                    <a:pt x="300172" y="197529"/>
                    <a:pt x="300172" y="197529"/>
                  </a:cubicBezTo>
                  <a:cubicBezTo>
                    <a:pt x="163465" y="121523"/>
                    <a:pt x="-40681" y="192246"/>
                    <a:pt x="-8351" y="328653"/>
                  </a:cubicBezTo>
                  <a:cubicBezTo>
                    <a:pt x="62824" y="460437"/>
                    <a:pt x="173052" y="364390"/>
                    <a:pt x="200153" y="312675"/>
                  </a:cubicBezTo>
                  <a:cubicBezTo>
                    <a:pt x="230325" y="311961"/>
                    <a:pt x="510211" y="239466"/>
                    <a:pt x="673063" y="4783"/>
                  </a:cubicBezTo>
                </a:path>
              </a:pathLst>
            </a:custGeom>
            <a:solidFill>
              <a:srgbClr val="BD4A31"/>
            </a:solidFill>
            <a:ln w="415" cap="flat">
              <a:noFill/>
              <a:prstDash val="solid"/>
              <a:miter/>
            </a:ln>
          </p:spPr>
          <p:txBody>
            <a:bodyPr rtlCol="0" anchor="ctr"/>
            <a:lstStyle/>
            <a:p>
              <a:endParaRPr lang="zh-CN" altLang="en-US"/>
            </a:p>
          </p:txBody>
        </p:sp>
        <p:sp>
          <p:nvSpPr>
            <p:cNvPr id="46" name="任意多边形: 形状 45"/>
            <p:cNvSpPr/>
            <p:nvPr/>
          </p:nvSpPr>
          <p:spPr>
            <a:xfrm flipV="1">
              <a:off x="7821720" y="4477628"/>
              <a:ext cx="1153433" cy="1194193"/>
            </a:xfrm>
            <a:custGeom>
              <a:avLst/>
              <a:gdLst>
                <a:gd name="connsiteX0" fmla="*/ 578376 w 1153433"/>
                <a:gd name="connsiteY0" fmla="*/ 41698 h 1194193"/>
                <a:gd name="connsiteX1" fmla="*/ 556876 w 1153433"/>
                <a:gd name="connsiteY1" fmla="*/ 443881 h 1194193"/>
                <a:gd name="connsiteX2" fmla="*/ -10956 w 1153433"/>
                <a:gd name="connsiteY2" fmla="*/ 894957 h 1194193"/>
                <a:gd name="connsiteX3" fmla="*/ 606920 w 1153433"/>
                <a:gd name="connsiteY3" fmla="*/ 1189789 h 1194193"/>
                <a:gd name="connsiteX4" fmla="*/ 1039401 w 1153433"/>
                <a:gd name="connsiteY4" fmla="*/ 495384 h 1194193"/>
                <a:gd name="connsiteX5" fmla="*/ 1111680 w 1153433"/>
                <a:gd name="connsiteY5" fmla="*/ 351349 h 1194193"/>
                <a:gd name="connsiteX6" fmla="*/ 694806 w 1153433"/>
                <a:gd name="connsiteY6" fmla="*/ 24245 h 1194193"/>
                <a:gd name="connsiteX7" fmla="*/ 578376 w 1153433"/>
                <a:gd name="connsiteY7" fmla="*/ 41698 h 119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3433" h="1194193">
                  <a:moveTo>
                    <a:pt x="578376" y="41698"/>
                  </a:moveTo>
                  <a:cubicBezTo>
                    <a:pt x="578376" y="41698"/>
                    <a:pt x="659127" y="220123"/>
                    <a:pt x="556876" y="443881"/>
                  </a:cubicBezTo>
                  <a:cubicBezTo>
                    <a:pt x="478244" y="615842"/>
                    <a:pt x="286633" y="778508"/>
                    <a:pt x="-10956" y="894957"/>
                  </a:cubicBezTo>
                  <a:cubicBezTo>
                    <a:pt x="228073" y="1219575"/>
                    <a:pt x="606920" y="1189789"/>
                    <a:pt x="606920" y="1189789"/>
                  </a:cubicBezTo>
                  <a:cubicBezTo>
                    <a:pt x="941294" y="1145744"/>
                    <a:pt x="991797" y="734243"/>
                    <a:pt x="1039401" y="495384"/>
                  </a:cubicBezTo>
                  <a:cubicBezTo>
                    <a:pt x="1202283" y="456620"/>
                    <a:pt x="1127287" y="358264"/>
                    <a:pt x="1111680" y="351349"/>
                  </a:cubicBezTo>
                  <a:cubicBezTo>
                    <a:pt x="879051" y="248326"/>
                    <a:pt x="746369" y="88947"/>
                    <a:pt x="694806" y="24245"/>
                  </a:cubicBezTo>
                  <a:cubicBezTo>
                    <a:pt x="662119" y="-16807"/>
                    <a:pt x="590530" y="-13939"/>
                    <a:pt x="578376" y="41698"/>
                  </a:cubicBezTo>
                </a:path>
              </a:pathLst>
            </a:custGeom>
            <a:solidFill>
              <a:srgbClr val="153566"/>
            </a:solidFill>
            <a:ln w="460" cap="flat">
              <a:noFill/>
              <a:prstDash val="solid"/>
              <a:miter/>
            </a:ln>
          </p:spPr>
          <p:txBody>
            <a:bodyPr rtlCol="0" anchor="ctr"/>
            <a:lstStyle/>
            <a:p>
              <a:endParaRPr lang="zh-CN" altLang="en-US"/>
            </a:p>
          </p:txBody>
        </p:sp>
        <p:sp>
          <p:nvSpPr>
            <p:cNvPr id="47" name="任意多边形: 形状 46"/>
            <p:cNvSpPr/>
            <p:nvPr/>
          </p:nvSpPr>
          <p:spPr>
            <a:xfrm flipV="1">
              <a:off x="7823813" y="5506224"/>
              <a:ext cx="1274896" cy="1156409"/>
            </a:xfrm>
            <a:custGeom>
              <a:avLst/>
              <a:gdLst>
                <a:gd name="connsiteX0" fmla="*/ 650082 w 1274896"/>
                <a:gd name="connsiteY0" fmla="*/ 839150 h 1156409"/>
                <a:gd name="connsiteX1" fmla="*/ 606206 w 1274896"/>
                <a:gd name="connsiteY1" fmla="*/ 394759 h 1156409"/>
                <a:gd name="connsiteX2" fmla="*/ -10929 w 1274896"/>
                <a:gd name="connsiteY2" fmla="*/ 382808 h 1156409"/>
                <a:gd name="connsiteX3" fmla="*/ 1374 w 1274896"/>
                <a:gd name="connsiteY3" fmla="*/ 198670 h 1156409"/>
                <a:gd name="connsiteX4" fmla="*/ 794848 w 1274896"/>
                <a:gd name="connsiteY4" fmla="*/ 42250 h 1156409"/>
                <a:gd name="connsiteX5" fmla="*/ 1263968 w 1274896"/>
                <a:gd name="connsiteY5" fmla="*/ 941967 h 1156409"/>
                <a:gd name="connsiteX6" fmla="*/ 650082 w 1274896"/>
                <a:gd name="connsiteY6" fmla="*/ 839150 h 1156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4896" h="1156409">
                  <a:moveTo>
                    <a:pt x="650082" y="839150"/>
                  </a:moveTo>
                  <a:lnTo>
                    <a:pt x="606206" y="394759"/>
                  </a:lnTo>
                  <a:cubicBezTo>
                    <a:pt x="523841" y="433383"/>
                    <a:pt x="126083" y="483684"/>
                    <a:pt x="-10929" y="382808"/>
                  </a:cubicBezTo>
                  <a:lnTo>
                    <a:pt x="1374" y="198670"/>
                  </a:lnTo>
                  <a:cubicBezTo>
                    <a:pt x="39818" y="55497"/>
                    <a:pt x="658393" y="-69723"/>
                    <a:pt x="794848" y="42250"/>
                  </a:cubicBezTo>
                  <a:cubicBezTo>
                    <a:pt x="1139770" y="233023"/>
                    <a:pt x="1263968" y="941967"/>
                    <a:pt x="1263968" y="941967"/>
                  </a:cubicBezTo>
                  <a:cubicBezTo>
                    <a:pt x="1243585" y="1167042"/>
                    <a:pt x="730590" y="1319766"/>
                    <a:pt x="650082" y="839150"/>
                  </a:cubicBezTo>
                </a:path>
              </a:pathLst>
            </a:custGeom>
            <a:solidFill>
              <a:srgbClr val="153566"/>
            </a:solidFill>
            <a:ln w="464" cap="flat">
              <a:noFill/>
              <a:prstDash val="solid"/>
              <a:miter/>
            </a:ln>
          </p:spPr>
          <p:txBody>
            <a:bodyPr rtlCol="0" anchor="ctr"/>
            <a:lstStyle/>
            <a:p>
              <a:endParaRPr lang="zh-CN" altLang="en-US"/>
            </a:p>
          </p:txBody>
        </p:sp>
        <p:sp>
          <p:nvSpPr>
            <p:cNvPr id="48" name="任意多边形: 形状 47"/>
            <p:cNvSpPr/>
            <p:nvPr/>
          </p:nvSpPr>
          <p:spPr>
            <a:xfrm flipV="1">
              <a:off x="7790186" y="6247265"/>
              <a:ext cx="119587" cy="269090"/>
            </a:xfrm>
            <a:custGeom>
              <a:avLst/>
              <a:gdLst>
                <a:gd name="connsiteX0" fmla="*/ 88813 w 119587"/>
                <a:gd name="connsiteY0" fmla="*/ 16749 h 269090"/>
                <a:gd name="connsiteX1" fmla="*/ 19538 w 119587"/>
                <a:gd name="connsiteY1" fmla="*/ 10045 h 269090"/>
                <a:gd name="connsiteX2" fmla="*/ 45953 w 119587"/>
                <a:gd name="connsiteY2" fmla="*/ 268614 h 269090"/>
                <a:gd name="connsiteX3" fmla="*/ 88813 w 119587"/>
                <a:gd name="connsiteY3" fmla="*/ 16749 h 269090"/>
              </a:gdLst>
              <a:ahLst/>
              <a:cxnLst>
                <a:cxn ang="0">
                  <a:pos x="connsiteX0" y="connsiteY0"/>
                </a:cxn>
                <a:cxn ang="0">
                  <a:pos x="connsiteX1" y="connsiteY1"/>
                </a:cxn>
                <a:cxn ang="0">
                  <a:pos x="connsiteX2" y="connsiteY2"/>
                </a:cxn>
                <a:cxn ang="0">
                  <a:pos x="connsiteX3" y="connsiteY3"/>
                </a:cxn>
              </a:cxnLst>
              <a:rect l="l" t="t" r="r" b="b"/>
              <a:pathLst>
                <a:path w="119587" h="269090">
                  <a:moveTo>
                    <a:pt x="88813" y="16749"/>
                  </a:moveTo>
                  <a:cubicBezTo>
                    <a:pt x="88813" y="16749"/>
                    <a:pt x="50309" y="-17045"/>
                    <a:pt x="19538" y="10045"/>
                  </a:cubicBezTo>
                  <a:cubicBezTo>
                    <a:pt x="-11234" y="37112"/>
                    <a:pt x="-43733" y="267134"/>
                    <a:pt x="45953" y="268614"/>
                  </a:cubicBezTo>
                  <a:cubicBezTo>
                    <a:pt x="104356" y="269560"/>
                    <a:pt x="125826" y="55398"/>
                    <a:pt x="88813" y="16749"/>
                  </a:cubicBezTo>
                </a:path>
              </a:pathLst>
            </a:custGeom>
            <a:solidFill>
              <a:srgbClr val="153566"/>
            </a:solidFill>
            <a:ln w="392" cap="flat">
              <a:noFill/>
              <a:prstDash val="solid"/>
              <a:miter/>
            </a:ln>
          </p:spPr>
          <p:txBody>
            <a:bodyPr rtlCol="0" anchor="ctr"/>
            <a:lstStyle/>
            <a:p>
              <a:endParaRPr lang="zh-CN" altLang="en-US"/>
            </a:p>
          </p:txBody>
        </p:sp>
        <p:sp>
          <p:nvSpPr>
            <p:cNvPr id="49" name="任意多边形: 形状 48"/>
            <p:cNvSpPr/>
            <p:nvPr/>
          </p:nvSpPr>
          <p:spPr>
            <a:xfrm flipV="1">
              <a:off x="7666246" y="6279396"/>
              <a:ext cx="192486" cy="190955"/>
            </a:xfrm>
            <a:custGeom>
              <a:avLst/>
              <a:gdLst>
                <a:gd name="connsiteX0" fmla="*/ 156916 w 192486"/>
                <a:gd name="connsiteY0" fmla="*/ -519 h 190955"/>
                <a:gd name="connsiteX1" fmla="*/ 17684 w 192486"/>
                <a:gd name="connsiteY1" fmla="*/ 4450 h 190955"/>
                <a:gd name="connsiteX2" fmla="*/ 73206 w 192486"/>
                <a:gd name="connsiteY2" fmla="*/ 190436 h 190955"/>
                <a:gd name="connsiteX3" fmla="*/ 161349 w 192486"/>
                <a:gd name="connsiteY3" fmla="*/ 180634 h 190955"/>
                <a:gd name="connsiteX4" fmla="*/ 156916 w 192486"/>
                <a:gd name="connsiteY4" fmla="*/ -519 h 190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86" h="190955">
                  <a:moveTo>
                    <a:pt x="156916" y="-519"/>
                  </a:moveTo>
                  <a:lnTo>
                    <a:pt x="17684" y="4450"/>
                  </a:lnTo>
                  <a:cubicBezTo>
                    <a:pt x="-52573" y="16538"/>
                    <a:pt x="14379" y="186042"/>
                    <a:pt x="73206" y="190436"/>
                  </a:cubicBezTo>
                  <a:lnTo>
                    <a:pt x="161349" y="180634"/>
                  </a:lnTo>
                  <a:cubicBezTo>
                    <a:pt x="189654" y="157749"/>
                    <a:pt x="183938" y="26802"/>
                    <a:pt x="156916" y="-519"/>
                  </a:cubicBezTo>
                </a:path>
              </a:pathLst>
            </a:custGeom>
            <a:solidFill>
              <a:srgbClr val="F7A594"/>
            </a:solidFill>
            <a:ln w="388" cap="flat">
              <a:noFill/>
              <a:prstDash val="solid"/>
              <a:miter/>
            </a:ln>
          </p:spPr>
          <p:txBody>
            <a:bodyPr rtlCol="0" anchor="ctr"/>
            <a:lstStyle/>
            <a:p>
              <a:endParaRPr lang="zh-CN" altLang="en-US"/>
            </a:p>
          </p:txBody>
        </p:sp>
        <p:sp>
          <p:nvSpPr>
            <p:cNvPr id="50" name="任意多边形: 形状 49"/>
            <p:cNvSpPr/>
            <p:nvPr/>
          </p:nvSpPr>
          <p:spPr>
            <a:xfrm flipV="1">
              <a:off x="7536606" y="6142520"/>
              <a:ext cx="266978" cy="320791"/>
            </a:xfrm>
            <a:custGeom>
              <a:avLst/>
              <a:gdLst>
                <a:gd name="connsiteX0" fmla="*/ 178844 w 266978"/>
                <a:gd name="connsiteY0" fmla="*/ 4538 h 320791"/>
                <a:gd name="connsiteX1" fmla="*/ 146242 w 266978"/>
                <a:gd name="connsiteY1" fmla="*/ -38 h 320791"/>
                <a:gd name="connsiteX2" fmla="*/ 145933 w 266978"/>
                <a:gd name="connsiteY2" fmla="*/ -62 h 320791"/>
                <a:gd name="connsiteX3" fmla="*/ 96354 w 266978"/>
                <a:gd name="connsiteY3" fmla="*/ 31997 h 320791"/>
                <a:gd name="connsiteX4" fmla="*/ 96045 w 266978"/>
                <a:gd name="connsiteY4" fmla="*/ 32622 h 320791"/>
                <a:gd name="connsiteX5" fmla="*/ 33155 w 266978"/>
                <a:gd name="connsiteY5" fmla="*/ 194752 h 320791"/>
                <a:gd name="connsiteX6" fmla="*/ 50710 w 266978"/>
                <a:gd name="connsiteY6" fmla="*/ 311971 h 320791"/>
                <a:gd name="connsiteX7" fmla="*/ 235176 w 266978"/>
                <a:gd name="connsiteY7" fmla="*/ 190269 h 320791"/>
                <a:gd name="connsiteX8" fmla="*/ 178844 w 266978"/>
                <a:gd name="connsiteY8" fmla="*/ 4538 h 32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978" h="320791">
                  <a:moveTo>
                    <a:pt x="178844" y="4538"/>
                  </a:moveTo>
                  <a:cubicBezTo>
                    <a:pt x="178844" y="4538"/>
                    <a:pt x="165572" y="-3113"/>
                    <a:pt x="146242" y="-38"/>
                  </a:cubicBezTo>
                  <a:lnTo>
                    <a:pt x="145933" y="-62"/>
                  </a:lnTo>
                  <a:cubicBezTo>
                    <a:pt x="131657" y="2412"/>
                    <a:pt x="114179" y="10545"/>
                    <a:pt x="96354" y="31997"/>
                  </a:cubicBezTo>
                  <a:cubicBezTo>
                    <a:pt x="96045" y="32321"/>
                    <a:pt x="96045" y="32622"/>
                    <a:pt x="96045" y="32622"/>
                  </a:cubicBezTo>
                  <a:cubicBezTo>
                    <a:pt x="73436" y="60059"/>
                    <a:pt x="50363" y="109040"/>
                    <a:pt x="33155" y="194752"/>
                  </a:cubicBezTo>
                  <a:cubicBezTo>
                    <a:pt x="-59522" y="299744"/>
                    <a:pt x="11664" y="338439"/>
                    <a:pt x="50710" y="311971"/>
                  </a:cubicBezTo>
                  <a:cubicBezTo>
                    <a:pt x="173173" y="228917"/>
                    <a:pt x="200451" y="212230"/>
                    <a:pt x="235176" y="190269"/>
                  </a:cubicBezTo>
                  <a:cubicBezTo>
                    <a:pt x="264692" y="171591"/>
                    <a:pt x="270827" y="40157"/>
                    <a:pt x="178844" y="4538"/>
                  </a:cubicBezTo>
                </a:path>
              </a:pathLst>
            </a:custGeom>
            <a:solidFill>
              <a:srgbClr val="F7A594"/>
            </a:solidFill>
            <a:ln w="385" cap="flat">
              <a:noFill/>
              <a:prstDash val="solid"/>
              <a:miter/>
            </a:ln>
          </p:spPr>
          <p:txBody>
            <a:bodyPr rtlCol="0" anchor="ctr"/>
            <a:lstStyle/>
            <a:p>
              <a:endParaRPr lang="zh-CN" altLang="en-US"/>
            </a:p>
          </p:txBody>
        </p:sp>
        <p:sp>
          <p:nvSpPr>
            <p:cNvPr id="51" name="任意多边形: 形状 50"/>
            <p:cNvSpPr/>
            <p:nvPr/>
          </p:nvSpPr>
          <p:spPr>
            <a:xfrm flipV="1">
              <a:off x="7645003" y="6356003"/>
              <a:ext cx="51367" cy="109380"/>
            </a:xfrm>
            <a:custGeom>
              <a:avLst/>
              <a:gdLst>
                <a:gd name="connsiteX0" fmla="*/ 38677 w 51367"/>
                <a:gd name="connsiteY0" fmla="*/ -476 h 109380"/>
                <a:gd name="connsiteX1" fmla="*/ -12388 w 51367"/>
                <a:gd name="connsiteY1" fmla="*/ 34357 h 109380"/>
                <a:gd name="connsiteX2" fmla="*/ -12691 w 51367"/>
                <a:gd name="connsiteY2" fmla="*/ 34982 h 109380"/>
                <a:gd name="connsiteX3" fmla="*/ 37201 w 51367"/>
                <a:gd name="connsiteY3" fmla="*/ 108904 h 109380"/>
                <a:gd name="connsiteX4" fmla="*/ 38677 w 51367"/>
                <a:gd name="connsiteY4" fmla="*/ -476 h 109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67" h="109380">
                  <a:moveTo>
                    <a:pt x="38677" y="-476"/>
                  </a:moveTo>
                  <a:cubicBezTo>
                    <a:pt x="20407" y="6272"/>
                    <a:pt x="-1418" y="15706"/>
                    <a:pt x="-12388" y="34357"/>
                  </a:cubicBezTo>
                  <a:cubicBezTo>
                    <a:pt x="-12691" y="34683"/>
                    <a:pt x="-12691" y="34982"/>
                    <a:pt x="-12691" y="34982"/>
                  </a:cubicBezTo>
                  <a:cubicBezTo>
                    <a:pt x="-12691" y="34982"/>
                    <a:pt x="15981" y="46700"/>
                    <a:pt x="37201" y="108904"/>
                  </a:cubicBezTo>
                  <a:cubicBezTo>
                    <a:pt x="37201" y="108904"/>
                    <a:pt x="10043" y="14802"/>
                    <a:pt x="38677" y="-476"/>
                  </a:cubicBezTo>
                </a:path>
              </a:pathLst>
            </a:custGeom>
            <a:solidFill>
              <a:srgbClr val="DE3C0F"/>
            </a:solidFill>
            <a:ln w="378" cap="flat">
              <a:noFill/>
              <a:prstDash val="solid"/>
              <a:miter/>
            </a:ln>
          </p:spPr>
          <p:txBody>
            <a:bodyPr rtlCol="0" anchor="ctr"/>
            <a:lstStyle/>
            <a:p>
              <a:endParaRPr lang="zh-CN" altLang="en-US"/>
            </a:p>
          </p:txBody>
        </p:sp>
        <p:sp>
          <p:nvSpPr>
            <p:cNvPr id="52" name="任意多边形: 形状 51"/>
            <p:cNvSpPr/>
            <p:nvPr/>
          </p:nvSpPr>
          <p:spPr>
            <a:xfrm flipV="1">
              <a:off x="7470571" y="6070480"/>
              <a:ext cx="143170" cy="122044"/>
            </a:xfrm>
            <a:custGeom>
              <a:avLst/>
              <a:gdLst>
                <a:gd name="connsiteX0" fmla="*/ 130530 w 143170"/>
                <a:gd name="connsiteY0" fmla="*/ 31652 h 122044"/>
                <a:gd name="connsiteX1" fmla="*/ 4616 w 143170"/>
                <a:gd name="connsiteY1" fmla="*/ 120624 h 122044"/>
                <a:gd name="connsiteX2" fmla="*/ 38800 w 143170"/>
                <a:gd name="connsiteY2" fmla="*/ 6921 h 122044"/>
                <a:gd name="connsiteX3" fmla="*/ 130530 w 143170"/>
                <a:gd name="connsiteY3" fmla="*/ 31652 h 122044"/>
              </a:gdLst>
              <a:ahLst/>
              <a:cxnLst>
                <a:cxn ang="0">
                  <a:pos x="connsiteX0" y="connsiteY0"/>
                </a:cxn>
                <a:cxn ang="0">
                  <a:pos x="connsiteX1" y="connsiteY1"/>
                </a:cxn>
                <a:cxn ang="0">
                  <a:pos x="connsiteX2" y="connsiteY2"/>
                </a:cxn>
                <a:cxn ang="0">
                  <a:pos x="connsiteX3" y="connsiteY3"/>
                </a:cxn>
              </a:cxnLst>
              <a:rect l="l" t="t" r="r" b="b"/>
              <a:pathLst>
                <a:path w="143170" h="122044">
                  <a:moveTo>
                    <a:pt x="130530" y="31652"/>
                  </a:moveTo>
                  <a:cubicBezTo>
                    <a:pt x="130530" y="31652"/>
                    <a:pt x="97204" y="50908"/>
                    <a:pt x="4616" y="120624"/>
                  </a:cubicBezTo>
                  <a:cubicBezTo>
                    <a:pt x="-22776" y="101599"/>
                    <a:pt x="-21806" y="35261"/>
                    <a:pt x="38800" y="6921"/>
                  </a:cubicBezTo>
                  <a:cubicBezTo>
                    <a:pt x="80261" y="-12496"/>
                    <a:pt x="123701" y="4562"/>
                    <a:pt x="130530" y="31652"/>
                  </a:cubicBezTo>
                </a:path>
              </a:pathLst>
            </a:custGeom>
            <a:solidFill>
              <a:srgbClr val="F7A594"/>
            </a:solidFill>
            <a:ln w="373" cap="flat">
              <a:noFill/>
              <a:prstDash val="solid"/>
              <a:miter/>
            </a:ln>
          </p:spPr>
          <p:txBody>
            <a:bodyPr rtlCol="0" anchor="ctr"/>
            <a:lstStyle/>
            <a:p>
              <a:endParaRPr lang="zh-CN" altLang="en-US"/>
            </a:p>
          </p:txBody>
        </p:sp>
        <p:sp>
          <p:nvSpPr>
            <p:cNvPr id="53" name="任意多边形: 形状 52"/>
            <p:cNvSpPr/>
            <p:nvPr/>
          </p:nvSpPr>
          <p:spPr>
            <a:xfrm flipV="1">
              <a:off x="7483134" y="6191488"/>
              <a:ext cx="212861" cy="255821"/>
            </a:xfrm>
            <a:custGeom>
              <a:avLst/>
              <a:gdLst>
                <a:gd name="connsiteX0" fmla="*/ 53296 w 212861"/>
                <a:gd name="connsiteY0" fmla="*/ 254710 h 255821"/>
                <a:gd name="connsiteX1" fmla="*/ 27153 w 212861"/>
                <a:gd name="connsiteY1" fmla="*/ 53400 h 255821"/>
                <a:gd name="connsiteX2" fmla="*/ 195051 w 212861"/>
                <a:gd name="connsiteY2" fmla="*/ 90614 h 255821"/>
                <a:gd name="connsiteX3" fmla="*/ 53296 w 212861"/>
                <a:gd name="connsiteY3" fmla="*/ 254710 h 255821"/>
              </a:gdLst>
              <a:ahLst/>
              <a:cxnLst>
                <a:cxn ang="0">
                  <a:pos x="connsiteX0" y="connsiteY0"/>
                </a:cxn>
                <a:cxn ang="0">
                  <a:pos x="connsiteX1" y="connsiteY1"/>
                </a:cxn>
                <a:cxn ang="0">
                  <a:pos x="connsiteX2" y="connsiteY2"/>
                </a:cxn>
                <a:cxn ang="0">
                  <a:pos x="connsiteX3" y="connsiteY3"/>
                </a:cxn>
              </a:cxnLst>
              <a:rect l="l" t="t" r="r" b="b"/>
              <a:pathLst>
                <a:path w="212861" h="255821">
                  <a:moveTo>
                    <a:pt x="53296" y="254710"/>
                  </a:moveTo>
                  <a:cubicBezTo>
                    <a:pt x="-30292" y="262709"/>
                    <a:pt x="-28699" y="131483"/>
                    <a:pt x="27153" y="53400"/>
                  </a:cubicBezTo>
                  <a:cubicBezTo>
                    <a:pt x="112639" y="-66105"/>
                    <a:pt x="181467" y="42487"/>
                    <a:pt x="195051" y="90614"/>
                  </a:cubicBezTo>
                  <a:cubicBezTo>
                    <a:pt x="219866" y="178684"/>
                    <a:pt x="155704" y="244887"/>
                    <a:pt x="53296" y="254710"/>
                  </a:cubicBezTo>
                </a:path>
              </a:pathLst>
            </a:custGeom>
            <a:solidFill>
              <a:srgbClr val="F7A594"/>
            </a:solidFill>
            <a:ln w="379" cap="flat">
              <a:noFill/>
              <a:prstDash val="solid"/>
              <a:miter/>
            </a:ln>
          </p:spPr>
          <p:txBody>
            <a:bodyPr rtlCol="0" anchor="ctr"/>
            <a:lstStyle/>
            <a:p>
              <a:endParaRPr lang="zh-CN" altLang="en-US"/>
            </a:p>
          </p:txBody>
        </p:sp>
        <p:grpSp>
          <p:nvGrpSpPr>
            <p:cNvPr id="54" name="图形 2"/>
            <p:cNvGrpSpPr/>
            <p:nvPr/>
          </p:nvGrpSpPr>
          <p:grpSpPr>
            <a:xfrm>
              <a:off x="7521204" y="6267078"/>
              <a:ext cx="110685" cy="195162"/>
              <a:chOff x="5203037" y="2842715"/>
              <a:chExt cx="110685" cy="195162"/>
            </a:xfrm>
            <a:solidFill>
              <a:srgbClr val="DE3C0F"/>
            </a:solidFill>
          </p:grpSpPr>
          <p:sp>
            <p:nvSpPr>
              <p:cNvPr id="136" name="任意多边形: 形状 135"/>
              <p:cNvSpPr/>
              <p:nvPr/>
            </p:nvSpPr>
            <p:spPr>
              <a:xfrm flipV="1">
                <a:off x="5278400" y="2874793"/>
                <a:ext cx="35322" cy="148593"/>
              </a:xfrm>
              <a:custGeom>
                <a:avLst/>
                <a:gdLst>
                  <a:gd name="connsiteX0" fmla="*/ 19039 w 35322"/>
                  <a:gd name="connsiteY0" fmla="*/ -624 h 148593"/>
                  <a:gd name="connsiteX1" fmla="*/ 18216 w 35322"/>
                  <a:gd name="connsiteY1" fmla="*/ -531 h 148593"/>
                  <a:gd name="connsiteX2" fmla="*/ -4543 w 35322"/>
                  <a:gd name="connsiteY2" fmla="*/ 22284 h 148593"/>
                  <a:gd name="connsiteX3" fmla="*/ 6088 w 35322"/>
                  <a:gd name="connsiteY3" fmla="*/ 146182 h 148593"/>
                  <a:gd name="connsiteX4" fmla="*/ 10954 w 35322"/>
                  <a:gd name="connsiteY4" fmla="*/ 147499 h 148593"/>
                  <a:gd name="connsiteX5" fmla="*/ 12264 w 35322"/>
                  <a:gd name="connsiteY5" fmla="*/ 142644 h 148593"/>
                  <a:gd name="connsiteX6" fmla="*/ 2007 w 35322"/>
                  <a:gd name="connsiteY6" fmla="*/ 25103 h 148593"/>
                  <a:gd name="connsiteX7" fmla="*/ 19826 w 35322"/>
                  <a:gd name="connsiteY7" fmla="*/ 6379 h 148593"/>
                  <a:gd name="connsiteX8" fmla="*/ 22483 w 35322"/>
                  <a:gd name="connsiteY8" fmla="*/ 2104 h 148593"/>
                  <a:gd name="connsiteX9" fmla="*/ 19039 w 35322"/>
                  <a:gd name="connsiteY9" fmla="*/ -624 h 14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22" h="148593">
                    <a:moveTo>
                      <a:pt x="19039" y="-624"/>
                    </a:moveTo>
                    <a:cubicBezTo>
                      <a:pt x="18740" y="-624"/>
                      <a:pt x="18478" y="-602"/>
                      <a:pt x="18216" y="-531"/>
                    </a:cubicBezTo>
                    <a:cubicBezTo>
                      <a:pt x="8858" y="1666"/>
                      <a:pt x="959" y="9546"/>
                      <a:pt x="-4543" y="22284"/>
                    </a:cubicBezTo>
                    <a:cubicBezTo>
                      <a:pt x="-17045" y="51223"/>
                      <a:pt x="-16559" y="106818"/>
                      <a:pt x="6088" y="146182"/>
                    </a:cubicBezTo>
                    <a:cubicBezTo>
                      <a:pt x="7099" y="147892"/>
                      <a:pt x="9232" y="148469"/>
                      <a:pt x="10954" y="147499"/>
                    </a:cubicBezTo>
                    <a:cubicBezTo>
                      <a:pt x="12638" y="146503"/>
                      <a:pt x="13237" y="144332"/>
                      <a:pt x="12264" y="142644"/>
                    </a:cubicBezTo>
                    <a:cubicBezTo>
                      <a:pt x="-9297" y="105197"/>
                      <a:pt x="-9858" y="52473"/>
                      <a:pt x="2007" y="25103"/>
                    </a:cubicBezTo>
                    <a:cubicBezTo>
                      <a:pt x="5189" y="17729"/>
                      <a:pt x="10879" y="8483"/>
                      <a:pt x="19826" y="6379"/>
                    </a:cubicBezTo>
                    <a:cubicBezTo>
                      <a:pt x="21772" y="5941"/>
                      <a:pt x="22932" y="4021"/>
                      <a:pt x="22483" y="2104"/>
                    </a:cubicBezTo>
                    <a:cubicBezTo>
                      <a:pt x="22109" y="487"/>
                      <a:pt x="20649" y="-624"/>
                      <a:pt x="19039" y="-624"/>
                    </a:cubicBezTo>
                  </a:path>
                </a:pathLst>
              </a:custGeom>
              <a:solidFill>
                <a:srgbClr val="DE3C0F"/>
              </a:solidFill>
              <a:ln w="374" cap="flat">
                <a:noFill/>
                <a:prstDash val="solid"/>
                <a:miter/>
              </a:ln>
            </p:spPr>
            <p:txBody>
              <a:bodyPr rtlCol="0" anchor="ctr"/>
              <a:lstStyle/>
              <a:p>
                <a:endParaRPr lang="zh-CN" altLang="en-US"/>
              </a:p>
            </p:txBody>
          </p:sp>
          <p:sp>
            <p:nvSpPr>
              <p:cNvPr id="137" name="任意多边形: 形状 136"/>
              <p:cNvSpPr/>
              <p:nvPr/>
            </p:nvSpPr>
            <p:spPr>
              <a:xfrm flipV="1">
                <a:off x="5203037" y="2842715"/>
                <a:ext cx="72015" cy="195162"/>
              </a:xfrm>
              <a:custGeom>
                <a:avLst/>
                <a:gdLst>
                  <a:gd name="connsiteX0" fmla="*/ 55751 w 72015"/>
                  <a:gd name="connsiteY0" fmla="*/ -670 h 195162"/>
                  <a:gd name="connsiteX1" fmla="*/ 53965 w 72015"/>
                  <a:gd name="connsiteY1" fmla="*/ -209 h 195162"/>
                  <a:gd name="connsiteX2" fmla="*/ 1816 w 72015"/>
                  <a:gd name="connsiteY2" fmla="*/ 192504 h 195162"/>
                  <a:gd name="connsiteX3" fmla="*/ 6578 w 72015"/>
                  <a:gd name="connsiteY3" fmla="*/ 194122 h 195162"/>
                  <a:gd name="connsiteX4" fmla="*/ 8177 w 72015"/>
                  <a:gd name="connsiteY4" fmla="*/ 189383 h 195162"/>
                  <a:gd name="connsiteX5" fmla="*/ 57499 w 72015"/>
                  <a:gd name="connsiteY5" fmla="*/ 5939 h 195162"/>
                  <a:gd name="connsiteX6" fmla="*/ 58801 w 72015"/>
                  <a:gd name="connsiteY6" fmla="*/ 1108 h 195162"/>
                  <a:gd name="connsiteX7" fmla="*/ 55751 w 72015"/>
                  <a:gd name="connsiteY7" fmla="*/ -670 h 19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015" h="195162">
                    <a:moveTo>
                      <a:pt x="55751" y="-670"/>
                    </a:moveTo>
                    <a:cubicBezTo>
                      <a:pt x="55119" y="-670"/>
                      <a:pt x="54523" y="-533"/>
                      <a:pt x="53965" y="-209"/>
                    </a:cubicBezTo>
                    <a:cubicBezTo>
                      <a:pt x="-13434" y="38486"/>
                      <a:pt x="-27606" y="132403"/>
                      <a:pt x="1816" y="192504"/>
                    </a:cubicBezTo>
                    <a:cubicBezTo>
                      <a:pt x="2672" y="194260"/>
                      <a:pt x="4830" y="195000"/>
                      <a:pt x="6578" y="194122"/>
                    </a:cubicBezTo>
                    <a:cubicBezTo>
                      <a:pt x="8326" y="193267"/>
                      <a:pt x="9070" y="191139"/>
                      <a:pt x="8177" y="189383"/>
                    </a:cubicBezTo>
                    <a:cubicBezTo>
                      <a:pt x="-19831" y="132101"/>
                      <a:pt x="-6478" y="42693"/>
                      <a:pt x="57499" y="5939"/>
                    </a:cubicBezTo>
                    <a:cubicBezTo>
                      <a:pt x="59210" y="4969"/>
                      <a:pt x="59805" y="2796"/>
                      <a:pt x="58801" y="1108"/>
                    </a:cubicBezTo>
                    <a:cubicBezTo>
                      <a:pt x="58169" y="-45"/>
                      <a:pt x="56979" y="-670"/>
                      <a:pt x="55751" y="-670"/>
                    </a:cubicBezTo>
                  </a:path>
                </a:pathLst>
              </a:custGeom>
              <a:solidFill>
                <a:srgbClr val="DE3C0F"/>
              </a:solidFill>
              <a:ln w="372" cap="flat">
                <a:noFill/>
                <a:prstDash val="solid"/>
                <a:miter/>
              </a:ln>
            </p:spPr>
            <p:txBody>
              <a:bodyPr rtlCol="0" anchor="ctr"/>
              <a:lstStyle/>
              <a:p>
                <a:endParaRPr lang="zh-CN" altLang="en-US"/>
              </a:p>
            </p:txBody>
          </p:sp>
        </p:grpSp>
        <p:sp>
          <p:nvSpPr>
            <p:cNvPr id="55" name="任意多边形: 形状 54"/>
            <p:cNvSpPr/>
            <p:nvPr/>
          </p:nvSpPr>
          <p:spPr>
            <a:xfrm flipV="1">
              <a:off x="8456097" y="5454299"/>
              <a:ext cx="279074" cy="592209"/>
            </a:xfrm>
            <a:custGeom>
              <a:avLst/>
              <a:gdLst>
                <a:gd name="connsiteX0" fmla="*/ -4540 w 279074"/>
                <a:gd name="connsiteY0" fmla="*/ -1979 h 592209"/>
                <a:gd name="connsiteX1" fmla="*/ -5291 w 279074"/>
                <a:gd name="connsiteY1" fmla="*/ -1957 h 592209"/>
                <a:gd name="connsiteX2" fmla="*/ -11878 w 279074"/>
                <a:gd name="connsiteY2" fmla="*/ 6089 h 592209"/>
                <a:gd name="connsiteX3" fmla="*/ -4849 w 279074"/>
                <a:gd name="connsiteY3" fmla="*/ 97996 h 592209"/>
                <a:gd name="connsiteX4" fmla="*/ 256271 w 279074"/>
                <a:gd name="connsiteY4" fmla="*/ 589314 h 592209"/>
                <a:gd name="connsiteX5" fmla="*/ 266261 w 279074"/>
                <a:gd name="connsiteY5" fmla="*/ 586423 h 592209"/>
                <a:gd name="connsiteX6" fmla="*/ 263343 w 279074"/>
                <a:gd name="connsiteY6" fmla="*/ 576437 h 592209"/>
                <a:gd name="connsiteX7" fmla="*/ 9827 w 279074"/>
                <a:gd name="connsiteY7" fmla="*/ 97050 h 592209"/>
                <a:gd name="connsiteX8" fmla="*/ 2754 w 279074"/>
                <a:gd name="connsiteY8" fmla="*/ 4657 h 592209"/>
                <a:gd name="connsiteX9" fmla="*/ -4540 w 279074"/>
                <a:gd name="connsiteY9" fmla="*/ -1979 h 59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074" h="592209">
                  <a:moveTo>
                    <a:pt x="-4540" y="-1979"/>
                  </a:moveTo>
                  <a:cubicBezTo>
                    <a:pt x="-4805" y="-1979"/>
                    <a:pt x="-5026" y="-1979"/>
                    <a:pt x="-5291" y="-1957"/>
                  </a:cubicBezTo>
                  <a:cubicBezTo>
                    <a:pt x="-9314" y="-1563"/>
                    <a:pt x="-12232" y="2044"/>
                    <a:pt x="-11878" y="6089"/>
                  </a:cubicBezTo>
                  <a:cubicBezTo>
                    <a:pt x="-8828" y="36856"/>
                    <a:pt x="-6794" y="67945"/>
                    <a:pt x="-4849" y="97996"/>
                  </a:cubicBezTo>
                  <a:cubicBezTo>
                    <a:pt x="7218" y="283313"/>
                    <a:pt x="18579" y="458365"/>
                    <a:pt x="256271" y="589314"/>
                  </a:cubicBezTo>
                  <a:cubicBezTo>
                    <a:pt x="259807" y="591277"/>
                    <a:pt x="264272" y="589986"/>
                    <a:pt x="266261" y="586423"/>
                  </a:cubicBezTo>
                  <a:cubicBezTo>
                    <a:pt x="268206" y="582865"/>
                    <a:pt x="266924" y="578404"/>
                    <a:pt x="263343" y="576437"/>
                  </a:cubicBezTo>
                  <a:cubicBezTo>
                    <a:pt x="32769" y="449374"/>
                    <a:pt x="21630" y="278225"/>
                    <a:pt x="9827" y="97050"/>
                  </a:cubicBezTo>
                  <a:cubicBezTo>
                    <a:pt x="7838" y="66862"/>
                    <a:pt x="5848" y="35653"/>
                    <a:pt x="2754" y="4657"/>
                  </a:cubicBezTo>
                  <a:cubicBezTo>
                    <a:pt x="2400" y="842"/>
                    <a:pt x="-782" y="-1979"/>
                    <a:pt x="-4540" y="-1979"/>
                  </a:cubicBezTo>
                </a:path>
              </a:pathLst>
            </a:custGeom>
            <a:solidFill>
              <a:srgbClr val="0E0E0E"/>
            </a:solidFill>
            <a:ln w="442" cap="flat">
              <a:noFill/>
              <a:prstDash val="solid"/>
              <a:miter/>
            </a:ln>
          </p:spPr>
          <p:txBody>
            <a:bodyPr rtlCol="0" anchor="ctr"/>
            <a:lstStyle/>
            <a:p>
              <a:endParaRPr lang="zh-CN" altLang="en-US"/>
            </a:p>
          </p:txBody>
        </p:sp>
        <p:sp>
          <p:nvSpPr>
            <p:cNvPr id="56" name="任意多边形: 形状 55"/>
            <p:cNvSpPr/>
            <p:nvPr/>
          </p:nvSpPr>
          <p:spPr>
            <a:xfrm flipV="1">
              <a:off x="8566740" y="6000950"/>
              <a:ext cx="745868" cy="557494"/>
            </a:xfrm>
            <a:custGeom>
              <a:avLst/>
              <a:gdLst>
                <a:gd name="connsiteX0" fmla="*/ 277786 w 745868"/>
                <a:gd name="connsiteY0" fmla="*/ 494864 h 557494"/>
                <a:gd name="connsiteX1" fmla="*/ 270196 w 745868"/>
                <a:gd name="connsiteY1" fmla="*/ 521379 h 557494"/>
                <a:gd name="connsiteX2" fmla="*/ 241790 w 745868"/>
                <a:gd name="connsiteY2" fmla="*/ 538991 h 557494"/>
                <a:gd name="connsiteX3" fmla="*/ 5565 w 745868"/>
                <a:gd name="connsiteY3" fmla="*/ 494425 h 557494"/>
                <a:gd name="connsiteX4" fmla="*/ -10380 w 745868"/>
                <a:gd name="connsiteY4" fmla="*/ 468444 h 557494"/>
                <a:gd name="connsiteX5" fmla="*/ 123630 w 745868"/>
                <a:gd name="connsiteY5" fmla="*/ -290 h 557494"/>
                <a:gd name="connsiteX6" fmla="*/ 734624 w 745868"/>
                <a:gd name="connsiteY6" fmla="*/ 115010 h 557494"/>
                <a:gd name="connsiteX7" fmla="*/ 608205 w 745868"/>
                <a:gd name="connsiteY7" fmla="*/ 557205 h 557494"/>
                <a:gd name="connsiteX8" fmla="*/ 277786 w 745868"/>
                <a:gd name="connsiteY8" fmla="*/ 494864 h 55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5868" h="557494">
                  <a:moveTo>
                    <a:pt x="277786" y="494864"/>
                  </a:moveTo>
                  <a:lnTo>
                    <a:pt x="270196" y="521379"/>
                  </a:lnTo>
                  <a:cubicBezTo>
                    <a:pt x="266758" y="533420"/>
                    <a:pt x="254011" y="541302"/>
                    <a:pt x="241790" y="538991"/>
                  </a:cubicBezTo>
                  <a:lnTo>
                    <a:pt x="5565" y="494425"/>
                  </a:lnTo>
                  <a:cubicBezTo>
                    <a:pt x="-6704" y="492114"/>
                    <a:pt x="-13818" y="480484"/>
                    <a:pt x="-10380" y="468444"/>
                  </a:cubicBezTo>
                  <a:lnTo>
                    <a:pt x="123630" y="-290"/>
                  </a:lnTo>
                  <a:lnTo>
                    <a:pt x="734624" y="115010"/>
                  </a:lnTo>
                  <a:lnTo>
                    <a:pt x="608205" y="557205"/>
                  </a:lnTo>
                  <a:lnTo>
                    <a:pt x="277786" y="494864"/>
                  </a:lnTo>
                </a:path>
              </a:pathLst>
            </a:custGeom>
            <a:solidFill>
              <a:srgbClr val="1150B3"/>
            </a:solidFill>
            <a:ln w="477" cap="flat">
              <a:noFill/>
              <a:prstDash val="solid"/>
              <a:miter/>
            </a:ln>
          </p:spPr>
          <p:txBody>
            <a:bodyPr rtlCol="0" anchor="ctr"/>
            <a:lstStyle/>
            <a:p>
              <a:endParaRPr lang="zh-CN" altLang="en-US"/>
            </a:p>
          </p:txBody>
        </p:sp>
        <p:sp>
          <p:nvSpPr>
            <p:cNvPr id="57" name="任意多边形: 形状 56"/>
            <p:cNvSpPr/>
            <p:nvPr/>
          </p:nvSpPr>
          <p:spPr>
            <a:xfrm flipV="1">
              <a:off x="8617075" y="6012251"/>
              <a:ext cx="692557" cy="546195"/>
            </a:xfrm>
            <a:custGeom>
              <a:avLst/>
              <a:gdLst>
                <a:gd name="connsiteX0" fmla="*/ 587829 w 692557"/>
                <a:gd name="connsiteY0" fmla="*/ 545919 h 546195"/>
                <a:gd name="connsiteX1" fmla="*/ -11287 w 692557"/>
                <a:gd name="connsiteY1" fmla="*/ 432863 h 546195"/>
                <a:gd name="connsiteX2" fmla="*/ 73278 w 692557"/>
                <a:gd name="connsiteY2" fmla="*/ -276 h 546195"/>
                <a:gd name="connsiteX3" fmla="*/ 681271 w 692557"/>
                <a:gd name="connsiteY3" fmla="*/ 114469 h 546195"/>
                <a:gd name="connsiteX4" fmla="*/ 587829 w 692557"/>
                <a:gd name="connsiteY4" fmla="*/ 545919 h 546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557" h="546195">
                  <a:moveTo>
                    <a:pt x="587829" y="545919"/>
                  </a:moveTo>
                  <a:lnTo>
                    <a:pt x="-11287" y="432863"/>
                  </a:lnTo>
                  <a:lnTo>
                    <a:pt x="73278" y="-276"/>
                  </a:lnTo>
                  <a:lnTo>
                    <a:pt x="681271" y="114469"/>
                  </a:lnTo>
                  <a:lnTo>
                    <a:pt x="587829" y="545919"/>
                  </a:lnTo>
                </a:path>
              </a:pathLst>
            </a:custGeom>
            <a:solidFill>
              <a:srgbClr val="FFFFFF"/>
            </a:solidFill>
            <a:ln w="477" cap="flat">
              <a:noFill/>
              <a:prstDash val="solid"/>
              <a:miter/>
            </a:ln>
          </p:spPr>
          <p:txBody>
            <a:bodyPr rtlCol="0" anchor="ctr"/>
            <a:lstStyle/>
            <a:p>
              <a:endParaRPr lang="zh-CN" altLang="en-US"/>
            </a:p>
          </p:txBody>
        </p:sp>
        <p:sp>
          <p:nvSpPr>
            <p:cNvPr id="58" name="任意多边形: 形状 57"/>
            <p:cNvSpPr/>
            <p:nvPr/>
          </p:nvSpPr>
          <p:spPr>
            <a:xfrm flipV="1">
              <a:off x="8645934" y="5993245"/>
              <a:ext cx="666674" cy="565199"/>
            </a:xfrm>
            <a:custGeom>
              <a:avLst/>
              <a:gdLst>
                <a:gd name="connsiteX0" fmla="*/ 655369 w 666674"/>
                <a:gd name="connsiteY0" fmla="*/ 114999 h 565199"/>
                <a:gd name="connsiteX1" fmla="*/ 44375 w 666674"/>
                <a:gd name="connsiteY1" fmla="*/ -301 h 565199"/>
                <a:gd name="connsiteX2" fmla="*/ -11100 w 666674"/>
                <a:gd name="connsiteY2" fmla="*/ 432742 h 565199"/>
                <a:gd name="connsiteX3" fmla="*/ 8139 w 666674"/>
                <a:gd name="connsiteY3" fmla="*/ 458933 h 565199"/>
                <a:gd name="connsiteX4" fmla="*/ 567239 w 666674"/>
                <a:gd name="connsiteY4" fmla="*/ 564432 h 565199"/>
                <a:gd name="connsiteX5" fmla="*/ 600848 w 666674"/>
                <a:gd name="connsiteY5" fmla="*/ 540275 h 565199"/>
                <a:gd name="connsiteX6" fmla="*/ 655369 w 666674"/>
                <a:gd name="connsiteY6" fmla="*/ 114999 h 56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674" h="565199">
                  <a:moveTo>
                    <a:pt x="655369" y="114999"/>
                  </a:moveTo>
                  <a:lnTo>
                    <a:pt x="44375" y="-301"/>
                  </a:lnTo>
                  <a:lnTo>
                    <a:pt x="-11100" y="432742"/>
                  </a:lnTo>
                  <a:cubicBezTo>
                    <a:pt x="-12724" y="445408"/>
                    <a:pt x="-4560" y="456527"/>
                    <a:pt x="8139" y="458933"/>
                  </a:cubicBezTo>
                  <a:lnTo>
                    <a:pt x="567239" y="564432"/>
                  </a:lnTo>
                  <a:cubicBezTo>
                    <a:pt x="582945" y="567387"/>
                    <a:pt x="598891" y="555948"/>
                    <a:pt x="600848" y="540275"/>
                  </a:cubicBezTo>
                  <a:lnTo>
                    <a:pt x="655369" y="114999"/>
                  </a:lnTo>
                </a:path>
              </a:pathLst>
            </a:custGeom>
            <a:solidFill>
              <a:srgbClr val="40B0FF"/>
            </a:solidFill>
            <a:ln w="477" cap="flat">
              <a:noFill/>
              <a:prstDash val="solid"/>
              <a:miter/>
            </a:ln>
          </p:spPr>
          <p:txBody>
            <a:bodyPr rtlCol="0" anchor="ctr"/>
            <a:lstStyle/>
            <a:p>
              <a:endParaRPr lang="zh-CN" altLang="en-US"/>
            </a:p>
          </p:txBody>
        </p:sp>
        <p:sp>
          <p:nvSpPr>
            <p:cNvPr id="59" name="任意多边形: 形状 58"/>
            <p:cNvSpPr/>
            <p:nvPr/>
          </p:nvSpPr>
          <p:spPr>
            <a:xfrm flipV="1">
              <a:off x="9003274" y="6089665"/>
              <a:ext cx="392528" cy="499661"/>
            </a:xfrm>
            <a:custGeom>
              <a:avLst/>
              <a:gdLst>
                <a:gd name="connsiteX0" fmla="*/ -11470 w 392528"/>
                <a:gd name="connsiteY0" fmla="*/ 22913 h 499661"/>
                <a:gd name="connsiteX1" fmla="*/ 18832 w 392528"/>
                <a:gd name="connsiteY1" fmla="*/ 499554 h 499661"/>
                <a:gd name="connsiteX2" fmla="*/ 381058 w 392528"/>
                <a:gd name="connsiteY2" fmla="*/ 476528 h 499661"/>
                <a:gd name="connsiteX3" fmla="*/ 350756 w 392528"/>
                <a:gd name="connsiteY3" fmla="*/ -107 h 499661"/>
                <a:gd name="connsiteX4" fmla="*/ -11470 w 392528"/>
                <a:gd name="connsiteY4" fmla="*/ 22913 h 499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528" h="499661">
                  <a:moveTo>
                    <a:pt x="-11470" y="22913"/>
                  </a:moveTo>
                  <a:lnTo>
                    <a:pt x="18832" y="499554"/>
                  </a:lnTo>
                  <a:lnTo>
                    <a:pt x="381058" y="476528"/>
                  </a:lnTo>
                  <a:lnTo>
                    <a:pt x="350756" y="-107"/>
                  </a:lnTo>
                  <a:lnTo>
                    <a:pt x="-11470" y="22913"/>
                  </a:lnTo>
                </a:path>
              </a:pathLst>
            </a:custGeom>
            <a:solidFill>
              <a:srgbClr val="CFD9E8"/>
            </a:solidFill>
            <a:ln w="482" cap="flat">
              <a:noFill/>
              <a:prstDash val="solid"/>
              <a:miter/>
            </a:ln>
          </p:spPr>
          <p:txBody>
            <a:bodyPr rtlCol="0" anchor="ctr"/>
            <a:lstStyle/>
            <a:p>
              <a:endParaRPr lang="zh-CN" altLang="en-US"/>
            </a:p>
          </p:txBody>
        </p:sp>
        <p:sp>
          <p:nvSpPr>
            <p:cNvPr id="60" name="任意多边形: 形状 59"/>
            <p:cNvSpPr/>
            <p:nvPr/>
          </p:nvSpPr>
          <p:spPr>
            <a:xfrm flipV="1">
              <a:off x="9026939" y="6113638"/>
              <a:ext cx="345163" cy="451718"/>
            </a:xfrm>
            <a:custGeom>
              <a:avLst/>
              <a:gdLst>
                <a:gd name="connsiteX0" fmla="*/ -11518 w 345163"/>
                <a:gd name="connsiteY0" fmla="*/ 20086 h 451718"/>
                <a:gd name="connsiteX1" fmla="*/ 15903 w 345163"/>
                <a:gd name="connsiteY1" fmla="*/ 451605 h 451718"/>
                <a:gd name="connsiteX2" fmla="*/ 333645 w 345163"/>
                <a:gd name="connsiteY2" fmla="*/ 431405 h 451718"/>
                <a:gd name="connsiteX3" fmla="*/ 306225 w 345163"/>
                <a:gd name="connsiteY3" fmla="*/ -114 h 451718"/>
                <a:gd name="connsiteX4" fmla="*/ -11518 w 345163"/>
                <a:gd name="connsiteY4" fmla="*/ 20086 h 451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163" h="451718">
                  <a:moveTo>
                    <a:pt x="-11518" y="20086"/>
                  </a:moveTo>
                  <a:lnTo>
                    <a:pt x="15903" y="451605"/>
                  </a:lnTo>
                  <a:lnTo>
                    <a:pt x="333645" y="431405"/>
                  </a:lnTo>
                  <a:lnTo>
                    <a:pt x="306225" y="-114"/>
                  </a:lnTo>
                  <a:lnTo>
                    <a:pt x="-11518" y="20086"/>
                  </a:lnTo>
                </a:path>
              </a:pathLst>
            </a:custGeom>
            <a:solidFill>
              <a:srgbClr val="086CD3"/>
            </a:solidFill>
            <a:ln w="481" cap="flat">
              <a:noFill/>
              <a:prstDash val="solid"/>
              <a:miter/>
            </a:ln>
          </p:spPr>
          <p:txBody>
            <a:bodyPr rtlCol="0" anchor="ctr"/>
            <a:lstStyle/>
            <a:p>
              <a:endParaRPr lang="zh-CN" altLang="en-US"/>
            </a:p>
          </p:txBody>
        </p:sp>
        <p:sp>
          <p:nvSpPr>
            <p:cNvPr id="61" name="任意多边形: 形状 60"/>
            <p:cNvSpPr/>
            <p:nvPr/>
          </p:nvSpPr>
          <p:spPr>
            <a:xfrm flipV="1">
              <a:off x="9056017" y="6142600"/>
              <a:ext cx="162961" cy="290652"/>
            </a:xfrm>
            <a:custGeom>
              <a:avLst/>
              <a:gdLst>
                <a:gd name="connsiteX0" fmla="*/ 6750 w 162961"/>
                <a:gd name="connsiteY0" fmla="*/ 290356 h 290652"/>
                <a:gd name="connsiteX1" fmla="*/ -11740 w 162961"/>
                <a:gd name="connsiteY1" fmla="*/ -296 h 290652"/>
                <a:gd name="connsiteX2" fmla="*/ 151222 w 162961"/>
                <a:gd name="connsiteY2" fmla="*/ 148473 h 290652"/>
                <a:gd name="connsiteX3" fmla="*/ 6750 w 162961"/>
                <a:gd name="connsiteY3" fmla="*/ 290356 h 290652"/>
              </a:gdLst>
              <a:ahLst/>
              <a:cxnLst>
                <a:cxn ang="0">
                  <a:pos x="connsiteX0" y="connsiteY0"/>
                </a:cxn>
                <a:cxn ang="0">
                  <a:pos x="connsiteX1" y="connsiteY1"/>
                </a:cxn>
                <a:cxn ang="0">
                  <a:pos x="connsiteX2" y="connsiteY2"/>
                </a:cxn>
                <a:cxn ang="0">
                  <a:pos x="connsiteX3" y="connsiteY3"/>
                </a:cxn>
              </a:cxnLst>
              <a:rect l="l" t="t" r="r" b="b"/>
              <a:pathLst>
                <a:path w="162961" h="290652">
                  <a:moveTo>
                    <a:pt x="6750" y="290356"/>
                  </a:moveTo>
                  <a:lnTo>
                    <a:pt x="-11740" y="-296"/>
                  </a:lnTo>
                  <a:lnTo>
                    <a:pt x="151222" y="148473"/>
                  </a:lnTo>
                  <a:lnTo>
                    <a:pt x="6750" y="290356"/>
                  </a:lnTo>
                </a:path>
              </a:pathLst>
            </a:custGeom>
            <a:solidFill>
              <a:srgbClr val="BCC5D3"/>
            </a:solidFill>
            <a:ln w="471" cap="flat">
              <a:noFill/>
              <a:prstDash val="solid"/>
              <a:miter/>
            </a:ln>
          </p:spPr>
          <p:txBody>
            <a:bodyPr rtlCol="0" anchor="ctr"/>
            <a:lstStyle/>
            <a:p>
              <a:endParaRPr lang="zh-CN" altLang="en-US"/>
            </a:p>
          </p:txBody>
        </p:sp>
        <p:sp>
          <p:nvSpPr>
            <p:cNvPr id="62" name="任意多边形: 形状 61"/>
            <p:cNvSpPr/>
            <p:nvPr/>
          </p:nvSpPr>
          <p:spPr>
            <a:xfrm flipV="1">
              <a:off x="9050556" y="6274772"/>
              <a:ext cx="134776" cy="244189"/>
            </a:xfrm>
            <a:custGeom>
              <a:avLst/>
              <a:gdLst>
                <a:gd name="connsiteX0" fmla="*/ 3764 w 134776"/>
                <a:gd name="connsiteY0" fmla="*/ 244178 h 244189"/>
                <a:gd name="connsiteX1" fmla="*/ -11780 w 134776"/>
                <a:gd name="connsiteY1" fmla="*/ -12 h 244189"/>
                <a:gd name="connsiteX2" fmla="*/ 122997 w 134776"/>
                <a:gd name="connsiteY2" fmla="*/ 124091 h 244189"/>
                <a:gd name="connsiteX3" fmla="*/ 3764 w 134776"/>
                <a:gd name="connsiteY3" fmla="*/ 244178 h 244189"/>
              </a:gdLst>
              <a:ahLst/>
              <a:cxnLst>
                <a:cxn ang="0">
                  <a:pos x="connsiteX0" y="connsiteY0"/>
                </a:cxn>
                <a:cxn ang="0">
                  <a:pos x="connsiteX1" y="connsiteY1"/>
                </a:cxn>
                <a:cxn ang="0">
                  <a:pos x="connsiteX2" y="connsiteY2"/>
                </a:cxn>
                <a:cxn ang="0">
                  <a:pos x="connsiteX3" y="connsiteY3"/>
                </a:cxn>
              </a:cxnLst>
              <a:rect l="l" t="t" r="r" b="b"/>
              <a:pathLst>
                <a:path w="134776" h="244189">
                  <a:moveTo>
                    <a:pt x="3764" y="244178"/>
                  </a:moveTo>
                  <a:lnTo>
                    <a:pt x="-11780" y="-12"/>
                  </a:lnTo>
                  <a:lnTo>
                    <a:pt x="122997" y="124091"/>
                  </a:lnTo>
                  <a:lnTo>
                    <a:pt x="3764" y="244178"/>
                  </a:lnTo>
                </a:path>
              </a:pathLst>
            </a:custGeom>
            <a:solidFill>
              <a:srgbClr val="BCC5D3"/>
            </a:solidFill>
            <a:ln w="469" cap="flat">
              <a:noFill/>
              <a:prstDash val="solid"/>
              <a:miter/>
            </a:ln>
          </p:spPr>
          <p:txBody>
            <a:bodyPr rtlCol="0" anchor="ctr"/>
            <a:lstStyle/>
            <a:p>
              <a:endParaRPr lang="zh-CN" altLang="en-US"/>
            </a:p>
          </p:txBody>
        </p:sp>
        <p:sp>
          <p:nvSpPr>
            <p:cNvPr id="63" name="任意多边形: 形状 62"/>
            <p:cNvSpPr/>
            <p:nvPr/>
          </p:nvSpPr>
          <p:spPr>
            <a:xfrm flipV="1">
              <a:off x="9213121" y="6343777"/>
              <a:ext cx="67472" cy="67447"/>
            </a:xfrm>
            <a:custGeom>
              <a:avLst/>
              <a:gdLst>
                <a:gd name="connsiteX0" fmla="*/ 19821 w 67472"/>
                <a:gd name="connsiteY0" fmla="*/ 31 h 67447"/>
                <a:gd name="connsiteX1" fmla="*/ -11706 w 67472"/>
                <a:gd name="connsiteY1" fmla="*/ 35838 h 67447"/>
                <a:gd name="connsiteX2" fmla="*/ 24100 w 67472"/>
                <a:gd name="connsiteY2" fmla="*/ 67341 h 67447"/>
                <a:gd name="connsiteX3" fmla="*/ 55627 w 67472"/>
                <a:gd name="connsiteY3" fmla="*/ 31558 h 67447"/>
                <a:gd name="connsiteX4" fmla="*/ 19821 w 67472"/>
                <a:gd name="connsiteY4" fmla="*/ 31 h 67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72" h="67447">
                  <a:moveTo>
                    <a:pt x="19821" y="31"/>
                  </a:moveTo>
                  <a:cubicBezTo>
                    <a:pt x="1228" y="1211"/>
                    <a:pt x="-12895" y="17250"/>
                    <a:pt x="-11706" y="35838"/>
                  </a:cubicBezTo>
                  <a:cubicBezTo>
                    <a:pt x="-10517" y="54421"/>
                    <a:pt x="5507" y="68520"/>
                    <a:pt x="24100" y="67341"/>
                  </a:cubicBezTo>
                  <a:cubicBezTo>
                    <a:pt x="42693" y="66162"/>
                    <a:pt x="56816" y="50146"/>
                    <a:pt x="55627" y="31558"/>
                  </a:cubicBezTo>
                  <a:cubicBezTo>
                    <a:pt x="54438" y="12951"/>
                    <a:pt x="38413" y="-1148"/>
                    <a:pt x="19821" y="31"/>
                  </a:cubicBezTo>
                </a:path>
              </a:pathLst>
            </a:custGeom>
            <a:solidFill>
              <a:srgbClr val="BCC5D3"/>
            </a:solidFill>
            <a:ln w="475" cap="flat">
              <a:noFill/>
              <a:prstDash val="solid"/>
              <a:miter/>
            </a:ln>
          </p:spPr>
          <p:txBody>
            <a:bodyPr rtlCol="0" anchor="ctr"/>
            <a:lstStyle/>
            <a:p>
              <a:endParaRPr lang="zh-CN" altLang="en-US"/>
            </a:p>
          </p:txBody>
        </p:sp>
        <p:sp>
          <p:nvSpPr>
            <p:cNvPr id="64" name="任意多边形: 形状 63"/>
            <p:cNvSpPr/>
            <p:nvPr/>
          </p:nvSpPr>
          <p:spPr>
            <a:xfrm flipV="1">
              <a:off x="9098434" y="6032478"/>
              <a:ext cx="562583" cy="597812"/>
            </a:xfrm>
            <a:custGeom>
              <a:avLst/>
              <a:gdLst>
                <a:gd name="connsiteX0" fmla="*/ -11209 w 562583"/>
                <a:gd name="connsiteY0" fmla="*/ 194689 h 597812"/>
                <a:gd name="connsiteX1" fmla="*/ 245069 w 562583"/>
                <a:gd name="connsiteY1" fmla="*/ 597755 h 597812"/>
                <a:gd name="connsiteX2" fmla="*/ 551375 w 562583"/>
                <a:gd name="connsiteY2" fmla="*/ 403008 h 597812"/>
                <a:gd name="connsiteX3" fmla="*/ 295098 w 562583"/>
                <a:gd name="connsiteY3" fmla="*/ -58 h 597812"/>
                <a:gd name="connsiteX4" fmla="*/ -11209 w 562583"/>
                <a:gd name="connsiteY4" fmla="*/ 194689 h 59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583" h="597812">
                  <a:moveTo>
                    <a:pt x="-11209" y="194689"/>
                  </a:moveTo>
                  <a:lnTo>
                    <a:pt x="245069" y="597755"/>
                  </a:lnTo>
                  <a:lnTo>
                    <a:pt x="551375" y="403008"/>
                  </a:lnTo>
                  <a:lnTo>
                    <a:pt x="295098" y="-58"/>
                  </a:lnTo>
                  <a:lnTo>
                    <a:pt x="-11209" y="194689"/>
                  </a:lnTo>
                </a:path>
              </a:pathLst>
            </a:custGeom>
            <a:solidFill>
              <a:srgbClr val="E3EEFF"/>
            </a:solidFill>
            <a:ln w="498" cap="flat">
              <a:noFill/>
              <a:prstDash val="solid"/>
              <a:miter/>
            </a:ln>
          </p:spPr>
          <p:txBody>
            <a:bodyPr rtlCol="0" anchor="ctr"/>
            <a:lstStyle/>
            <a:p>
              <a:endParaRPr lang="zh-CN" altLang="en-US"/>
            </a:p>
          </p:txBody>
        </p:sp>
        <p:sp>
          <p:nvSpPr>
            <p:cNvPr id="65" name="任意多边形: 形状 64"/>
            <p:cNvSpPr/>
            <p:nvPr/>
          </p:nvSpPr>
          <p:spPr>
            <a:xfrm flipV="1">
              <a:off x="9129418" y="6063518"/>
              <a:ext cx="500666" cy="535722"/>
            </a:xfrm>
            <a:custGeom>
              <a:avLst/>
              <a:gdLst>
                <a:gd name="connsiteX0" fmla="*/ -11269 w 500666"/>
                <a:gd name="connsiteY0" fmla="*/ 170755 h 535722"/>
                <a:gd name="connsiteX1" fmla="*/ 220729 w 500666"/>
                <a:gd name="connsiteY1" fmla="*/ 535657 h 535722"/>
                <a:gd name="connsiteX2" fmla="*/ 489398 w 500666"/>
                <a:gd name="connsiteY2" fmla="*/ 364831 h 535722"/>
                <a:gd name="connsiteX3" fmla="*/ 257400 w 500666"/>
                <a:gd name="connsiteY3" fmla="*/ -66 h 535722"/>
                <a:gd name="connsiteX4" fmla="*/ -11269 w 500666"/>
                <a:gd name="connsiteY4" fmla="*/ 170755 h 53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666" h="535722">
                  <a:moveTo>
                    <a:pt x="-11269" y="170755"/>
                  </a:moveTo>
                  <a:lnTo>
                    <a:pt x="220729" y="535657"/>
                  </a:lnTo>
                  <a:lnTo>
                    <a:pt x="489398" y="364831"/>
                  </a:lnTo>
                  <a:lnTo>
                    <a:pt x="257400" y="-66"/>
                  </a:lnTo>
                  <a:lnTo>
                    <a:pt x="-11269" y="170755"/>
                  </a:lnTo>
                </a:path>
              </a:pathLst>
            </a:custGeom>
            <a:solidFill>
              <a:srgbClr val="3397FF"/>
            </a:solidFill>
            <a:ln w="496" cap="flat">
              <a:noFill/>
              <a:prstDash val="solid"/>
              <a:miter/>
            </a:ln>
          </p:spPr>
          <p:txBody>
            <a:bodyPr rtlCol="0" anchor="ctr"/>
            <a:lstStyle/>
            <a:p>
              <a:endParaRPr lang="zh-CN" altLang="en-US"/>
            </a:p>
          </p:txBody>
        </p:sp>
        <p:sp>
          <p:nvSpPr>
            <p:cNvPr id="66" name="任意多边形: 形状 65"/>
            <p:cNvSpPr/>
            <p:nvPr/>
          </p:nvSpPr>
          <p:spPr>
            <a:xfrm flipV="1">
              <a:off x="9208841" y="6098608"/>
              <a:ext cx="214503" cy="245764"/>
            </a:xfrm>
            <a:custGeom>
              <a:avLst/>
              <a:gdLst>
                <a:gd name="connsiteX0" fmla="*/ 144666 w 214503"/>
                <a:gd name="connsiteY0" fmla="*/ 245353 h 245764"/>
                <a:gd name="connsiteX1" fmla="*/ -11588 w 214503"/>
                <a:gd name="connsiteY1" fmla="*/ -412 h 245764"/>
                <a:gd name="connsiteX2" fmla="*/ 202916 w 214503"/>
                <a:gd name="connsiteY2" fmla="*/ 51389 h 245764"/>
                <a:gd name="connsiteX3" fmla="*/ 144666 w 214503"/>
                <a:gd name="connsiteY3" fmla="*/ 245353 h 245764"/>
              </a:gdLst>
              <a:ahLst/>
              <a:cxnLst>
                <a:cxn ang="0">
                  <a:pos x="connsiteX0" y="connsiteY0"/>
                </a:cxn>
                <a:cxn ang="0">
                  <a:pos x="connsiteX1" y="connsiteY1"/>
                </a:cxn>
                <a:cxn ang="0">
                  <a:pos x="connsiteX2" y="connsiteY2"/>
                </a:cxn>
                <a:cxn ang="0">
                  <a:pos x="connsiteX3" y="connsiteY3"/>
                </a:cxn>
              </a:cxnLst>
              <a:rect l="l" t="t" r="r" b="b"/>
              <a:pathLst>
                <a:path w="214503" h="245764">
                  <a:moveTo>
                    <a:pt x="144666" y="245353"/>
                  </a:moveTo>
                  <a:lnTo>
                    <a:pt x="-11588" y="-412"/>
                  </a:lnTo>
                  <a:lnTo>
                    <a:pt x="202916" y="51389"/>
                  </a:lnTo>
                  <a:lnTo>
                    <a:pt x="144666" y="245353"/>
                  </a:lnTo>
                </a:path>
              </a:pathLst>
            </a:custGeom>
            <a:solidFill>
              <a:srgbClr val="E3EEFF"/>
            </a:solidFill>
            <a:ln w="484" cap="flat">
              <a:noFill/>
              <a:prstDash val="solid"/>
              <a:miter/>
            </a:ln>
          </p:spPr>
          <p:txBody>
            <a:bodyPr rtlCol="0" anchor="ctr"/>
            <a:lstStyle/>
            <a:p>
              <a:endParaRPr lang="zh-CN" altLang="en-US"/>
            </a:p>
          </p:txBody>
        </p:sp>
        <p:sp>
          <p:nvSpPr>
            <p:cNvPr id="67" name="任意多边形: 形状 66"/>
            <p:cNvSpPr/>
            <p:nvPr/>
          </p:nvSpPr>
          <p:spPr>
            <a:xfrm flipV="1">
              <a:off x="9162739" y="6210375"/>
              <a:ext cx="177902" cy="206487"/>
            </a:xfrm>
            <a:custGeom>
              <a:avLst/>
              <a:gdLst>
                <a:gd name="connsiteX0" fmla="*/ 119622 w 177902"/>
                <a:gd name="connsiteY0" fmla="*/ 206296 h 206487"/>
                <a:gd name="connsiteX1" fmla="*/ -11661 w 177902"/>
                <a:gd name="connsiteY1" fmla="*/ -192 h 206487"/>
                <a:gd name="connsiteX2" fmla="*/ 166241 w 177902"/>
                <a:gd name="connsiteY2" fmla="*/ 43635 h 206487"/>
                <a:gd name="connsiteX3" fmla="*/ 119622 w 177902"/>
                <a:gd name="connsiteY3" fmla="*/ 206296 h 206487"/>
              </a:gdLst>
              <a:ahLst/>
              <a:cxnLst>
                <a:cxn ang="0">
                  <a:pos x="connsiteX0" y="connsiteY0"/>
                </a:cxn>
                <a:cxn ang="0">
                  <a:pos x="connsiteX1" y="connsiteY1"/>
                </a:cxn>
                <a:cxn ang="0">
                  <a:pos x="connsiteX2" y="connsiteY2"/>
                </a:cxn>
                <a:cxn ang="0">
                  <a:pos x="connsiteX3" y="connsiteY3"/>
                </a:cxn>
              </a:cxnLst>
              <a:rect l="l" t="t" r="r" b="b"/>
              <a:pathLst>
                <a:path w="177902" h="206487">
                  <a:moveTo>
                    <a:pt x="119622" y="206296"/>
                  </a:moveTo>
                  <a:lnTo>
                    <a:pt x="-11661" y="-192"/>
                  </a:lnTo>
                  <a:lnTo>
                    <a:pt x="166241" y="43635"/>
                  </a:lnTo>
                  <a:lnTo>
                    <a:pt x="119622" y="206296"/>
                  </a:lnTo>
                </a:path>
              </a:pathLst>
            </a:custGeom>
            <a:solidFill>
              <a:srgbClr val="E3EEFF"/>
            </a:solidFill>
            <a:ln w="479" cap="flat">
              <a:noFill/>
              <a:prstDash val="solid"/>
              <a:miter/>
            </a:ln>
          </p:spPr>
          <p:txBody>
            <a:bodyPr rtlCol="0" anchor="ctr"/>
            <a:lstStyle/>
            <a:p>
              <a:endParaRPr lang="zh-CN" altLang="en-US"/>
            </a:p>
          </p:txBody>
        </p:sp>
        <p:sp>
          <p:nvSpPr>
            <p:cNvPr id="68" name="任意多边形: 形状 67"/>
            <p:cNvSpPr/>
            <p:nvPr/>
          </p:nvSpPr>
          <p:spPr>
            <a:xfrm flipV="1">
              <a:off x="9369201" y="6353765"/>
              <a:ext cx="67461" cy="67457"/>
            </a:xfrm>
            <a:custGeom>
              <a:avLst/>
              <a:gdLst>
                <a:gd name="connsiteX0" fmla="*/ 3973 w 67461"/>
                <a:gd name="connsiteY0" fmla="*/ 5294 h 67457"/>
                <a:gd name="connsiteX1" fmla="*/ -6413 w 67461"/>
                <a:gd name="connsiteY1" fmla="*/ 51851 h 67457"/>
                <a:gd name="connsiteX2" fmla="*/ 40129 w 67461"/>
                <a:gd name="connsiteY2" fmla="*/ 62227 h 67457"/>
                <a:gd name="connsiteX3" fmla="*/ 50515 w 67461"/>
                <a:gd name="connsiteY3" fmla="*/ 15675 h 67457"/>
                <a:gd name="connsiteX4" fmla="*/ 3973 w 67461"/>
                <a:gd name="connsiteY4" fmla="*/ 5294 h 67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61" h="67457">
                  <a:moveTo>
                    <a:pt x="3973" y="5294"/>
                  </a:moveTo>
                  <a:cubicBezTo>
                    <a:pt x="-11752" y="15302"/>
                    <a:pt x="-16411" y="36131"/>
                    <a:pt x="-6413" y="51851"/>
                  </a:cubicBezTo>
                  <a:cubicBezTo>
                    <a:pt x="3585" y="67565"/>
                    <a:pt x="24453" y="72214"/>
                    <a:pt x="40129" y="62227"/>
                  </a:cubicBezTo>
                  <a:cubicBezTo>
                    <a:pt x="55853" y="52219"/>
                    <a:pt x="60512" y="31390"/>
                    <a:pt x="50515" y="15675"/>
                  </a:cubicBezTo>
                  <a:cubicBezTo>
                    <a:pt x="40517" y="-44"/>
                    <a:pt x="19697" y="-4693"/>
                    <a:pt x="3973" y="5294"/>
                  </a:cubicBezTo>
                </a:path>
              </a:pathLst>
            </a:custGeom>
            <a:solidFill>
              <a:srgbClr val="E3EEFF"/>
            </a:solidFill>
            <a:ln w="485" cap="flat">
              <a:noFill/>
              <a:prstDash val="solid"/>
              <a:miter/>
            </a:ln>
          </p:spPr>
          <p:txBody>
            <a:bodyPr rtlCol="0" anchor="ctr"/>
            <a:lstStyle/>
            <a:p>
              <a:endParaRPr lang="zh-CN" altLang="en-US"/>
            </a:p>
          </p:txBody>
        </p:sp>
        <p:sp>
          <p:nvSpPr>
            <p:cNvPr id="69" name="任意多边形: 形状 68"/>
            <p:cNvSpPr/>
            <p:nvPr/>
          </p:nvSpPr>
          <p:spPr>
            <a:xfrm flipV="1">
              <a:off x="8774728" y="6422229"/>
              <a:ext cx="861573" cy="375161"/>
            </a:xfrm>
            <a:custGeom>
              <a:avLst/>
              <a:gdLst>
                <a:gd name="connsiteX0" fmla="*/ 850567 w 861573"/>
                <a:gd name="connsiteY0" fmla="*/ 656 h 375161"/>
                <a:gd name="connsiteX1" fmla="*/ -11007 w 861573"/>
                <a:gd name="connsiteY1" fmla="*/ 656 h 375161"/>
                <a:gd name="connsiteX2" fmla="*/ -11007 w 861573"/>
                <a:gd name="connsiteY2" fmla="*/ 375818 h 375161"/>
                <a:gd name="connsiteX3" fmla="*/ 850567 w 861573"/>
                <a:gd name="connsiteY3" fmla="*/ 375818 h 375161"/>
                <a:gd name="connsiteX4" fmla="*/ 850567 w 861573"/>
                <a:gd name="connsiteY4" fmla="*/ 656 h 375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573" h="375161">
                  <a:moveTo>
                    <a:pt x="850567" y="656"/>
                  </a:moveTo>
                  <a:lnTo>
                    <a:pt x="-11007" y="656"/>
                  </a:lnTo>
                  <a:lnTo>
                    <a:pt x="-11007" y="375818"/>
                  </a:lnTo>
                  <a:lnTo>
                    <a:pt x="850567" y="375818"/>
                  </a:lnTo>
                  <a:lnTo>
                    <a:pt x="850567" y="656"/>
                  </a:lnTo>
                </a:path>
              </a:pathLst>
            </a:custGeom>
            <a:solidFill>
              <a:srgbClr val="EA7B00"/>
            </a:solidFill>
            <a:ln w="497" cap="flat">
              <a:noFill/>
              <a:prstDash val="solid"/>
              <a:miter/>
            </a:ln>
          </p:spPr>
          <p:txBody>
            <a:bodyPr rtlCol="0" anchor="ctr"/>
            <a:lstStyle/>
            <a:p>
              <a:endParaRPr lang="zh-CN" altLang="en-US"/>
            </a:p>
          </p:txBody>
        </p:sp>
        <p:sp>
          <p:nvSpPr>
            <p:cNvPr id="70" name="任意多边形: 形状 69"/>
            <p:cNvSpPr/>
            <p:nvPr/>
          </p:nvSpPr>
          <p:spPr>
            <a:xfrm flipV="1">
              <a:off x="8552724" y="6422222"/>
              <a:ext cx="222030" cy="375167"/>
            </a:xfrm>
            <a:custGeom>
              <a:avLst/>
              <a:gdLst>
                <a:gd name="connsiteX0" fmla="*/ 210094 w 222030"/>
                <a:gd name="connsiteY0" fmla="*/ 471 h 375167"/>
                <a:gd name="connsiteX1" fmla="*/ -11936 w 222030"/>
                <a:gd name="connsiteY1" fmla="*/ 471 h 375167"/>
                <a:gd name="connsiteX2" fmla="*/ -11936 w 222030"/>
                <a:gd name="connsiteY2" fmla="*/ 375638 h 375167"/>
                <a:gd name="connsiteX3" fmla="*/ 210094 w 222030"/>
                <a:gd name="connsiteY3" fmla="*/ 375638 h 375167"/>
                <a:gd name="connsiteX4" fmla="*/ 210094 w 222030"/>
                <a:gd name="connsiteY4" fmla="*/ 471 h 375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030" h="375167">
                  <a:moveTo>
                    <a:pt x="210094" y="471"/>
                  </a:moveTo>
                  <a:lnTo>
                    <a:pt x="-11936" y="471"/>
                  </a:lnTo>
                  <a:lnTo>
                    <a:pt x="-11936" y="375638"/>
                  </a:lnTo>
                  <a:lnTo>
                    <a:pt x="210094" y="375638"/>
                  </a:lnTo>
                  <a:lnTo>
                    <a:pt x="210094" y="471"/>
                  </a:lnTo>
                </a:path>
              </a:pathLst>
            </a:custGeom>
            <a:solidFill>
              <a:srgbClr val="B35E00"/>
            </a:solidFill>
            <a:ln w="444" cap="flat">
              <a:noFill/>
              <a:prstDash val="solid"/>
              <a:miter/>
            </a:ln>
          </p:spPr>
          <p:txBody>
            <a:bodyPr rtlCol="0" anchor="ctr"/>
            <a:lstStyle/>
            <a:p>
              <a:endParaRPr lang="zh-CN" altLang="en-US"/>
            </a:p>
          </p:txBody>
        </p:sp>
        <p:sp>
          <p:nvSpPr>
            <p:cNvPr id="71" name="任意多边形: 形状 70"/>
            <p:cNvSpPr/>
            <p:nvPr/>
          </p:nvSpPr>
          <p:spPr>
            <a:xfrm flipV="1">
              <a:off x="8774749" y="6275840"/>
              <a:ext cx="1010719" cy="146386"/>
            </a:xfrm>
            <a:custGeom>
              <a:avLst/>
              <a:gdLst>
                <a:gd name="connsiteX0" fmla="*/ 850746 w 1010719"/>
                <a:gd name="connsiteY0" fmla="*/ 19 h 146386"/>
                <a:gd name="connsiteX1" fmla="*/ -10832 w 1010719"/>
                <a:gd name="connsiteY1" fmla="*/ 19 h 146386"/>
                <a:gd name="connsiteX2" fmla="*/ 138310 w 1010719"/>
                <a:gd name="connsiteY2" fmla="*/ 146406 h 146386"/>
                <a:gd name="connsiteX3" fmla="*/ 999888 w 1010719"/>
                <a:gd name="connsiteY3" fmla="*/ 146406 h 146386"/>
                <a:gd name="connsiteX4" fmla="*/ 850746 w 1010719"/>
                <a:gd name="connsiteY4" fmla="*/ 19 h 146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719" h="146386">
                  <a:moveTo>
                    <a:pt x="850746" y="19"/>
                  </a:moveTo>
                  <a:lnTo>
                    <a:pt x="-10832" y="19"/>
                  </a:lnTo>
                  <a:lnTo>
                    <a:pt x="138310" y="146406"/>
                  </a:lnTo>
                  <a:lnTo>
                    <a:pt x="999888" y="146406"/>
                  </a:lnTo>
                  <a:lnTo>
                    <a:pt x="850746" y="19"/>
                  </a:lnTo>
                </a:path>
              </a:pathLst>
            </a:custGeom>
            <a:solidFill>
              <a:srgbClr val="CC6B00"/>
            </a:solidFill>
            <a:ln w="506" cap="flat">
              <a:noFill/>
              <a:prstDash val="solid"/>
              <a:miter/>
            </a:ln>
          </p:spPr>
          <p:txBody>
            <a:bodyPr rtlCol="0" anchor="ctr"/>
            <a:lstStyle/>
            <a:p>
              <a:endParaRPr lang="zh-CN" altLang="en-US"/>
            </a:p>
          </p:txBody>
        </p:sp>
        <p:sp>
          <p:nvSpPr>
            <p:cNvPr id="72" name="任意多边形: 形状 71"/>
            <p:cNvSpPr/>
            <p:nvPr/>
          </p:nvSpPr>
          <p:spPr>
            <a:xfrm flipV="1">
              <a:off x="8434198" y="6422222"/>
              <a:ext cx="340556" cy="210284"/>
            </a:xfrm>
            <a:custGeom>
              <a:avLst/>
              <a:gdLst>
                <a:gd name="connsiteX0" fmla="*/ 210149 w 340556"/>
                <a:gd name="connsiteY0" fmla="*/ 238 h 210284"/>
                <a:gd name="connsiteX1" fmla="*/ -11837 w 340556"/>
                <a:gd name="connsiteY1" fmla="*/ 238 h 210284"/>
                <a:gd name="connsiteX2" fmla="*/ 106689 w 340556"/>
                <a:gd name="connsiteY2" fmla="*/ 210522 h 210284"/>
                <a:gd name="connsiteX3" fmla="*/ 328720 w 340556"/>
                <a:gd name="connsiteY3" fmla="*/ 210522 h 210284"/>
                <a:gd name="connsiteX4" fmla="*/ 210149 w 340556"/>
                <a:gd name="connsiteY4" fmla="*/ 238 h 210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556" h="210284">
                  <a:moveTo>
                    <a:pt x="210149" y="238"/>
                  </a:moveTo>
                  <a:lnTo>
                    <a:pt x="-11837" y="238"/>
                  </a:lnTo>
                  <a:lnTo>
                    <a:pt x="106689" y="210522"/>
                  </a:lnTo>
                  <a:lnTo>
                    <a:pt x="328720" y="210522"/>
                  </a:lnTo>
                  <a:lnTo>
                    <a:pt x="210149" y="238"/>
                  </a:lnTo>
                </a:path>
              </a:pathLst>
            </a:custGeom>
            <a:solidFill>
              <a:srgbClr val="EA7B00"/>
            </a:solidFill>
            <a:ln w="444" cap="flat">
              <a:noFill/>
              <a:prstDash val="solid"/>
              <a:miter/>
            </a:ln>
          </p:spPr>
          <p:txBody>
            <a:bodyPr rtlCol="0" anchor="ctr"/>
            <a:lstStyle/>
            <a:p>
              <a:endParaRPr lang="zh-CN" altLang="en-US"/>
            </a:p>
          </p:txBody>
        </p:sp>
        <p:sp>
          <p:nvSpPr>
            <p:cNvPr id="73" name="任意多边形: 形状 72"/>
            <p:cNvSpPr/>
            <p:nvPr/>
          </p:nvSpPr>
          <p:spPr>
            <a:xfrm flipV="1">
              <a:off x="9404898" y="6687523"/>
              <a:ext cx="192105" cy="84160"/>
            </a:xfrm>
            <a:custGeom>
              <a:avLst/>
              <a:gdLst>
                <a:gd name="connsiteX0" fmla="*/ 180597 w 192105"/>
                <a:gd name="connsiteY0" fmla="*/ 960 h 84160"/>
                <a:gd name="connsiteX1" fmla="*/ -11509 w 192105"/>
                <a:gd name="connsiteY1" fmla="*/ 960 h 84160"/>
                <a:gd name="connsiteX2" fmla="*/ -11509 w 192105"/>
                <a:gd name="connsiteY2" fmla="*/ 85121 h 84160"/>
                <a:gd name="connsiteX3" fmla="*/ 180597 w 192105"/>
                <a:gd name="connsiteY3" fmla="*/ 85121 h 84160"/>
                <a:gd name="connsiteX4" fmla="*/ 180597 w 192105"/>
                <a:gd name="connsiteY4" fmla="*/ 960 h 8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05" h="84160">
                  <a:moveTo>
                    <a:pt x="180597" y="960"/>
                  </a:moveTo>
                  <a:lnTo>
                    <a:pt x="-11509" y="960"/>
                  </a:lnTo>
                  <a:lnTo>
                    <a:pt x="-11509" y="85121"/>
                  </a:lnTo>
                  <a:lnTo>
                    <a:pt x="180597" y="85121"/>
                  </a:lnTo>
                  <a:lnTo>
                    <a:pt x="180597" y="960"/>
                  </a:lnTo>
                </a:path>
              </a:pathLst>
            </a:custGeom>
            <a:solidFill>
              <a:srgbClr val="FF9E33"/>
            </a:solidFill>
            <a:ln w="494" cap="flat">
              <a:noFill/>
              <a:prstDash val="solid"/>
              <a:miter/>
            </a:ln>
          </p:spPr>
          <p:txBody>
            <a:bodyPr rtlCol="0" anchor="ctr"/>
            <a:lstStyle/>
            <a:p>
              <a:endParaRPr lang="zh-CN" altLang="en-US"/>
            </a:p>
          </p:txBody>
        </p:sp>
        <p:sp>
          <p:nvSpPr>
            <p:cNvPr id="74" name="任意多边形: 形状 73"/>
            <p:cNvSpPr/>
            <p:nvPr/>
          </p:nvSpPr>
          <p:spPr>
            <a:xfrm flipV="1">
              <a:off x="3565094" y="5009347"/>
              <a:ext cx="1247732" cy="1170443"/>
            </a:xfrm>
            <a:custGeom>
              <a:avLst/>
              <a:gdLst>
                <a:gd name="connsiteX0" fmla="*/ 1147988 w 1247732"/>
                <a:gd name="connsiteY0" fmla="*/ 50234 h 1170443"/>
                <a:gd name="connsiteX1" fmla="*/ 909391 w 1247732"/>
                <a:gd name="connsiteY1" fmla="*/ -5081 h 1170443"/>
                <a:gd name="connsiteX2" fmla="*/ 650475 w 1247732"/>
                <a:gd name="connsiteY2" fmla="*/ 44062 h 1170443"/>
                <a:gd name="connsiteX3" fmla="*/ 46482 w 1247732"/>
                <a:gd name="connsiteY3" fmla="*/ 301775 h 1170443"/>
                <a:gd name="connsiteX4" fmla="*/ 480438 w 1247732"/>
                <a:gd name="connsiteY4" fmla="*/ 835163 h 1170443"/>
                <a:gd name="connsiteX5" fmla="*/ 762284 w 1247732"/>
                <a:gd name="connsiteY5" fmla="*/ 564782 h 1170443"/>
                <a:gd name="connsiteX6" fmla="*/ 665477 w 1247732"/>
                <a:gd name="connsiteY6" fmla="*/ 1046692 h 1170443"/>
                <a:gd name="connsiteX7" fmla="*/ 945844 w 1247732"/>
                <a:gd name="connsiteY7" fmla="*/ 1161437 h 1170443"/>
                <a:gd name="connsiteX8" fmla="*/ 1147988 w 1247732"/>
                <a:gd name="connsiteY8" fmla="*/ 50234 h 117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732" h="1170443">
                  <a:moveTo>
                    <a:pt x="1147988" y="50234"/>
                  </a:moveTo>
                  <a:cubicBezTo>
                    <a:pt x="1089714" y="4049"/>
                    <a:pt x="1005574" y="-10375"/>
                    <a:pt x="909391" y="-5081"/>
                  </a:cubicBezTo>
                  <a:cubicBezTo>
                    <a:pt x="828764" y="-666"/>
                    <a:pt x="739909" y="17872"/>
                    <a:pt x="650475" y="44062"/>
                  </a:cubicBezTo>
                  <a:cubicBezTo>
                    <a:pt x="350391" y="131138"/>
                    <a:pt x="46482" y="301775"/>
                    <a:pt x="46482" y="301775"/>
                  </a:cubicBezTo>
                  <a:cubicBezTo>
                    <a:pt x="-140931" y="640393"/>
                    <a:pt x="172983" y="931670"/>
                    <a:pt x="480438" y="835163"/>
                  </a:cubicBezTo>
                  <a:cubicBezTo>
                    <a:pt x="611341" y="753080"/>
                    <a:pt x="694325" y="671598"/>
                    <a:pt x="762284" y="564782"/>
                  </a:cubicBezTo>
                  <a:cubicBezTo>
                    <a:pt x="680780" y="721898"/>
                    <a:pt x="579580" y="941378"/>
                    <a:pt x="665477" y="1046692"/>
                  </a:cubicBezTo>
                  <a:cubicBezTo>
                    <a:pt x="722272" y="1102885"/>
                    <a:pt x="813462" y="1180276"/>
                    <a:pt x="945844" y="1161437"/>
                  </a:cubicBezTo>
                  <a:cubicBezTo>
                    <a:pt x="1103560" y="1109658"/>
                    <a:pt x="1381569" y="234995"/>
                    <a:pt x="1147988" y="50234"/>
                  </a:cubicBezTo>
                </a:path>
              </a:pathLst>
            </a:custGeom>
            <a:solidFill>
              <a:srgbClr val="007880"/>
            </a:solidFill>
            <a:ln w="231" cap="flat">
              <a:noFill/>
              <a:prstDash val="solid"/>
              <a:miter/>
            </a:ln>
          </p:spPr>
          <p:txBody>
            <a:bodyPr rtlCol="0" anchor="ctr"/>
            <a:lstStyle/>
            <a:p>
              <a:endParaRPr lang="zh-CN" altLang="en-US"/>
            </a:p>
          </p:txBody>
        </p:sp>
        <p:sp>
          <p:nvSpPr>
            <p:cNvPr id="75" name="任意多边形: 形状 74"/>
            <p:cNvSpPr/>
            <p:nvPr/>
          </p:nvSpPr>
          <p:spPr>
            <a:xfrm flipV="1">
              <a:off x="4019092" y="4959420"/>
              <a:ext cx="339615" cy="207038"/>
            </a:xfrm>
            <a:custGeom>
              <a:avLst/>
              <a:gdLst>
                <a:gd name="connsiteX0" fmla="*/ 228908 w 339615"/>
                <a:gd name="connsiteY0" fmla="*/ -6786 h 207038"/>
                <a:gd name="connsiteX1" fmla="*/ 221280 w 339615"/>
                <a:gd name="connsiteY1" fmla="*/ -5330 h 207038"/>
                <a:gd name="connsiteX2" fmla="*/ 180967 w 339615"/>
                <a:gd name="connsiteY2" fmla="*/ 12030 h 207038"/>
                <a:gd name="connsiteX3" fmla="*/ -9966 w 339615"/>
                <a:gd name="connsiteY3" fmla="*/ 162950 h 207038"/>
                <a:gd name="connsiteX4" fmla="*/ 95070 w 339615"/>
                <a:gd name="connsiteY4" fmla="*/ 167088 h 207038"/>
                <a:gd name="connsiteX5" fmla="*/ 144768 w 339615"/>
                <a:gd name="connsiteY5" fmla="*/ 147948 h 207038"/>
                <a:gd name="connsiteX6" fmla="*/ 232168 w 339615"/>
                <a:gd name="connsiteY6" fmla="*/ 162072 h 207038"/>
                <a:gd name="connsiteX7" fmla="*/ 283045 w 339615"/>
                <a:gd name="connsiteY7" fmla="*/ 159136 h 207038"/>
                <a:gd name="connsiteX8" fmla="*/ 228908 w 339615"/>
                <a:gd name="connsiteY8" fmla="*/ -6786 h 20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615" h="207038">
                  <a:moveTo>
                    <a:pt x="228908" y="-6786"/>
                  </a:moveTo>
                  <a:cubicBezTo>
                    <a:pt x="226574" y="-6509"/>
                    <a:pt x="223915" y="-5907"/>
                    <a:pt x="221280" y="-5330"/>
                  </a:cubicBezTo>
                  <a:cubicBezTo>
                    <a:pt x="221280" y="-5330"/>
                    <a:pt x="205677" y="-13"/>
                    <a:pt x="180967" y="12030"/>
                  </a:cubicBezTo>
                  <a:cubicBezTo>
                    <a:pt x="133303" y="35284"/>
                    <a:pt x="52399" y="83225"/>
                    <a:pt x="-9966" y="162950"/>
                  </a:cubicBezTo>
                  <a:cubicBezTo>
                    <a:pt x="-859" y="220924"/>
                    <a:pt x="62108" y="196791"/>
                    <a:pt x="95070" y="167088"/>
                  </a:cubicBezTo>
                  <a:cubicBezTo>
                    <a:pt x="110650" y="152965"/>
                    <a:pt x="127131" y="148249"/>
                    <a:pt x="144768" y="147948"/>
                  </a:cubicBezTo>
                  <a:cubicBezTo>
                    <a:pt x="171836" y="147671"/>
                    <a:pt x="201262" y="158558"/>
                    <a:pt x="232168" y="162072"/>
                  </a:cubicBezTo>
                  <a:cubicBezTo>
                    <a:pt x="248626" y="164129"/>
                    <a:pt x="265685" y="163852"/>
                    <a:pt x="283045" y="159136"/>
                  </a:cubicBezTo>
                  <a:cubicBezTo>
                    <a:pt x="352784" y="139719"/>
                    <a:pt x="351605" y="-28561"/>
                    <a:pt x="228908" y="-6786"/>
                  </a:cubicBezTo>
                </a:path>
              </a:pathLst>
            </a:custGeom>
            <a:solidFill>
              <a:srgbClr val="FF9882"/>
            </a:solidFill>
            <a:ln w="231" cap="flat">
              <a:noFill/>
              <a:prstDash val="solid"/>
              <a:miter/>
            </a:ln>
          </p:spPr>
          <p:txBody>
            <a:bodyPr rtlCol="0" anchor="ctr"/>
            <a:lstStyle/>
            <a:p>
              <a:endParaRPr lang="zh-CN" altLang="en-US"/>
            </a:p>
          </p:txBody>
        </p:sp>
        <p:sp>
          <p:nvSpPr>
            <p:cNvPr id="76" name="任意多边形: 形状 75"/>
            <p:cNvSpPr/>
            <p:nvPr/>
          </p:nvSpPr>
          <p:spPr>
            <a:xfrm flipV="1">
              <a:off x="4050910" y="4693104"/>
              <a:ext cx="416495" cy="479348"/>
            </a:xfrm>
            <a:custGeom>
              <a:avLst/>
              <a:gdLst>
                <a:gd name="connsiteX0" fmla="*/ 196827 w 416495"/>
                <a:gd name="connsiteY0" fmla="*/ -1430 h 479348"/>
                <a:gd name="connsiteX1" fmla="*/ 178889 w 416495"/>
                <a:gd name="connsiteY1" fmla="*/ 12971 h 479348"/>
                <a:gd name="connsiteX2" fmla="*/ 165945 w 416495"/>
                <a:gd name="connsiteY2" fmla="*/ 40340 h 479348"/>
                <a:gd name="connsiteX3" fmla="*/ 112687 w 416495"/>
                <a:gd name="connsiteY3" fmla="*/ 153305 h 479348"/>
                <a:gd name="connsiteX4" fmla="*/ 8853 w 416495"/>
                <a:gd name="connsiteY4" fmla="*/ 373664 h 479348"/>
                <a:gd name="connsiteX5" fmla="*/ 101222 w 416495"/>
                <a:gd name="connsiteY5" fmla="*/ 380436 h 479348"/>
                <a:gd name="connsiteX6" fmla="*/ 181548 w 416495"/>
                <a:gd name="connsiteY6" fmla="*/ 386608 h 479348"/>
                <a:gd name="connsiteX7" fmla="*/ 261573 w 416495"/>
                <a:gd name="connsiteY7" fmla="*/ 392503 h 479348"/>
                <a:gd name="connsiteX8" fmla="*/ 335126 w 416495"/>
                <a:gd name="connsiteY8" fmla="*/ 378079 h 479348"/>
                <a:gd name="connsiteX9" fmla="*/ 356300 w 416495"/>
                <a:gd name="connsiteY9" fmla="*/ 302468 h 479348"/>
                <a:gd name="connsiteX10" fmla="*/ 402207 w 416495"/>
                <a:gd name="connsiteY10" fmla="*/ 139181 h 479348"/>
                <a:gd name="connsiteX11" fmla="*/ 196827 w 416495"/>
                <a:gd name="connsiteY11" fmla="*/ -1430 h 47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6495" h="479348">
                  <a:moveTo>
                    <a:pt x="196827" y="-1430"/>
                  </a:moveTo>
                  <a:cubicBezTo>
                    <a:pt x="189199" y="2107"/>
                    <a:pt x="183027" y="6799"/>
                    <a:pt x="178889" y="12971"/>
                  </a:cubicBezTo>
                  <a:lnTo>
                    <a:pt x="165945" y="40340"/>
                  </a:lnTo>
                  <a:lnTo>
                    <a:pt x="112687" y="153305"/>
                  </a:lnTo>
                  <a:lnTo>
                    <a:pt x="8853" y="373664"/>
                  </a:lnTo>
                  <a:cubicBezTo>
                    <a:pt x="-47341" y="481936"/>
                    <a:pt x="31783" y="518135"/>
                    <a:pt x="101222" y="380436"/>
                  </a:cubicBezTo>
                  <a:cubicBezTo>
                    <a:pt x="98286" y="419871"/>
                    <a:pt x="132404" y="455469"/>
                    <a:pt x="181548" y="386608"/>
                  </a:cubicBezTo>
                  <a:cubicBezTo>
                    <a:pt x="171839" y="431036"/>
                    <a:pt x="218902" y="448095"/>
                    <a:pt x="261573" y="392503"/>
                  </a:cubicBezTo>
                  <a:cubicBezTo>
                    <a:pt x="259215" y="426621"/>
                    <a:pt x="307758" y="432516"/>
                    <a:pt x="335126" y="378079"/>
                  </a:cubicBezTo>
                  <a:lnTo>
                    <a:pt x="356300" y="302468"/>
                  </a:lnTo>
                  <a:lnTo>
                    <a:pt x="402207" y="139181"/>
                  </a:lnTo>
                  <a:cubicBezTo>
                    <a:pt x="434846" y="26817"/>
                    <a:pt x="261851" y="-31734"/>
                    <a:pt x="196827" y="-1430"/>
                  </a:cubicBezTo>
                </a:path>
              </a:pathLst>
            </a:custGeom>
            <a:solidFill>
              <a:srgbClr val="D97661"/>
            </a:solidFill>
            <a:ln w="231" cap="flat">
              <a:noFill/>
              <a:prstDash val="solid"/>
              <a:miter/>
            </a:ln>
          </p:spPr>
          <p:txBody>
            <a:bodyPr rtlCol="0" anchor="ctr"/>
            <a:lstStyle/>
            <a:p>
              <a:endParaRPr lang="zh-CN" altLang="en-US"/>
            </a:p>
          </p:txBody>
        </p:sp>
        <p:sp>
          <p:nvSpPr>
            <p:cNvPr id="77" name="任意多边形: 形状 76"/>
            <p:cNvSpPr/>
            <p:nvPr/>
          </p:nvSpPr>
          <p:spPr>
            <a:xfrm flipV="1">
              <a:off x="4019092" y="4693104"/>
              <a:ext cx="398347" cy="452598"/>
            </a:xfrm>
            <a:custGeom>
              <a:avLst/>
              <a:gdLst>
                <a:gd name="connsiteX0" fmla="*/ 388271 w 398347"/>
                <a:gd name="connsiteY0" fmla="*/ 275652 h 452598"/>
                <a:gd name="connsiteX1" fmla="*/ 277364 w 398347"/>
                <a:gd name="connsiteY1" fmla="*/ 225469 h 452598"/>
                <a:gd name="connsiteX2" fmla="*/ 180857 w 398347"/>
                <a:gd name="connsiteY2" fmla="*/ -9430 h 452598"/>
                <a:gd name="connsiteX3" fmla="*/ -10076 w 398347"/>
                <a:gd name="connsiteY3" fmla="*/ 141490 h 452598"/>
                <a:gd name="connsiteX4" fmla="*/ 144658 w 398347"/>
                <a:gd name="connsiteY4" fmla="*/ 126488 h 452598"/>
                <a:gd name="connsiteX5" fmla="*/ 40824 w 398347"/>
                <a:gd name="connsiteY5" fmla="*/ 346847 h 452598"/>
                <a:gd name="connsiteX6" fmla="*/ 133193 w 398347"/>
                <a:gd name="connsiteY6" fmla="*/ 353620 h 452598"/>
                <a:gd name="connsiteX7" fmla="*/ 213519 w 398347"/>
                <a:gd name="connsiteY7" fmla="*/ 359792 h 452598"/>
                <a:gd name="connsiteX8" fmla="*/ 293544 w 398347"/>
                <a:gd name="connsiteY8" fmla="*/ 365686 h 452598"/>
                <a:gd name="connsiteX9" fmla="*/ 367098 w 398347"/>
                <a:gd name="connsiteY9" fmla="*/ 351263 h 452598"/>
                <a:gd name="connsiteX10" fmla="*/ 388271 w 398347"/>
                <a:gd name="connsiteY10" fmla="*/ 275652 h 45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8347" h="452598">
                  <a:moveTo>
                    <a:pt x="388271" y="275652"/>
                  </a:moveTo>
                  <a:cubicBezTo>
                    <a:pt x="351241" y="289614"/>
                    <a:pt x="302421" y="276022"/>
                    <a:pt x="277364" y="225469"/>
                  </a:cubicBezTo>
                  <a:cubicBezTo>
                    <a:pt x="257924" y="186195"/>
                    <a:pt x="228105" y="32709"/>
                    <a:pt x="180857" y="-9430"/>
                  </a:cubicBezTo>
                  <a:cubicBezTo>
                    <a:pt x="133193" y="13824"/>
                    <a:pt x="52289" y="61765"/>
                    <a:pt x="-10076" y="141490"/>
                  </a:cubicBezTo>
                  <a:cubicBezTo>
                    <a:pt x="13386" y="231941"/>
                    <a:pt x="95076" y="125379"/>
                    <a:pt x="144658" y="126488"/>
                  </a:cubicBezTo>
                  <a:lnTo>
                    <a:pt x="40824" y="346847"/>
                  </a:lnTo>
                  <a:cubicBezTo>
                    <a:pt x="-15370" y="455120"/>
                    <a:pt x="63754" y="491319"/>
                    <a:pt x="133193" y="353620"/>
                  </a:cubicBezTo>
                  <a:cubicBezTo>
                    <a:pt x="130257" y="393055"/>
                    <a:pt x="164376" y="428653"/>
                    <a:pt x="213519" y="359792"/>
                  </a:cubicBezTo>
                  <a:cubicBezTo>
                    <a:pt x="203810" y="404220"/>
                    <a:pt x="250873" y="421279"/>
                    <a:pt x="293544" y="365686"/>
                  </a:cubicBezTo>
                  <a:cubicBezTo>
                    <a:pt x="291187" y="399805"/>
                    <a:pt x="339729" y="405699"/>
                    <a:pt x="367098" y="351263"/>
                  </a:cubicBezTo>
                  <a:lnTo>
                    <a:pt x="388271" y="275652"/>
                  </a:lnTo>
                </a:path>
              </a:pathLst>
            </a:custGeom>
            <a:solidFill>
              <a:srgbClr val="F0836C"/>
            </a:solidFill>
            <a:ln w="231" cap="flat">
              <a:noFill/>
              <a:prstDash val="solid"/>
              <a:miter/>
            </a:ln>
          </p:spPr>
          <p:txBody>
            <a:bodyPr rtlCol="0" anchor="ctr"/>
            <a:lstStyle/>
            <a:p>
              <a:endParaRPr lang="zh-CN" altLang="en-US"/>
            </a:p>
          </p:txBody>
        </p:sp>
        <p:sp>
          <p:nvSpPr>
            <p:cNvPr id="78" name="任意多边形: 形状 77"/>
            <p:cNvSpPr/>
            <p:nvPr/>
          </p:nvSpPr>
          <p:spPr>
            <a:xfrm flipV="1">
              <a:off x="4181022" y="4799086"/>
              <a:ext cx="224725" cy="64100"/>
            </a:xfrm>
            <a:custGeom>
              <a:avLst/>
              <a:gdLst>
                <a:gd name="connsiteX0" fmla="*/ 117440 w 224725"/>
                <a:gd name="connsiteY0" fmla="*/ -9863 h 64100"/>
                <a:gd name="connsiteX1" fmla="*/ 67279 w 224725"/>
                <a:gd name="connsiteY1" fmla="*/ 27422 h 64100"/>
                <a:gd name="connsiteX2" fmla="*/ 64968 w 224725"/>
                <a:gd name="connsiteY2" fmla="*/ 10224 h 64100"/>
                <a:gd name="connsiteX3" fmla="*/ 44996 w 224725"/>
                <a:gd name="connsiteY3" fmla="*/ -5979 h 64100"/>
                <a:gd name="connsiteX4" fmla="*/ -9972 w 224725"/>
                <a:gd name="connsiteY4" fmla="*/ 24371 h 64100"/>
                <a:gd name="connsiteX5" fmla="*/ -8863 w 224725"/>
                <a:gd name="connsiteY5" fmla="*/ 28393 h 64100"/>
                <a:gd name="connsiteX6" fmla="*/ -4864 w 224725"/>
                <a:gd name="connsiteY6" fmla="*/ 27284 h 64100"/>
                <a:gd name="connsiteX7" fmla="*/ 43286 w 224725"/>
                <a:gd name="connsiteY7" fmla="*/ -339 h 64100"/>
                <a:gd name="connsiteX8" fmla="*/ 59582 w 224725"/>
                <a:gd name="connsiteY8" fmla="*/ 12559 h 64100"/>
                <a:gd name="connsiteX9" fmla="*/ 57155 w 224725"/>
                <a:gd name="connsiteY9" fmla="*/ 42494 h 64100"/>
                <a:gd name="connsiteX10" fmla="*/ 58403 w 224725"/>
                <a:gd name="connsiteY10" fmla="*/ 46377 h 64100"/>
                <a:gd name="connsiteX11" fmla="*/ 62333 w 224725"/>
                <a:gd name="connsiteY11" fmla="*/ 45290 h 64100"/>
                <a:gd name="connsiteX12" fmla="*/ 124397 w 224725"/>
                <a:gd name="connsiteY12" fmla="*/ -2605 h 64100"/>
                <a:gd name="connsiteX13" fmla="*/ 135285 w 224725"/>
                <a:gd name="connsiteY13" fmla="*/ 50260 h 64100"/>
                <a:gd name="connsiteX14" fmla="*/ 136972 w 224725"/>
                <a:gd name="connsiteY14" fmla="*/ 54028 h 64100"/>
                <a:gd name="connsiteX15" fmla="*/ 140763 w 224725"/>
                <a:gd name="connsiteY15" fmla="*/ 52410 h 64100"/>
                <a:gd name="connsiteX16" fmla="*/ 193859 w 224725"/>
                <a:gd name="connsiteY16" fmla="*/ 10386 h 64100"/>
                <a:gd name="connsiteX17" fmla="*/ 205764 w 224725"/>
                <a:gd name="connsiteY17" fmla="*/ 18014 h 64100"/>
                <a:gd name="connsiteX18" fmla="*/ 204770 w 224725"/>
                <a:gd name="connsiteY18" fmla="*/ 50260 h 64100"/>
                <a:gd name="connsiteX19" fmla="*/ 206480 w 224725"/>
                <a:gd name="connsiteY19" fmla="*/ 54051 h 64100"/>
                <a:gd name="connsiteX20" fmla="*/ 210271 w 224725"/>
                <a:gd name="connsiteY20" fmla="*/ 52341 h 64100"/>
                <a:gd name="connsiteX21" fmla="*/ 210895 w 224725"/>
                <a:gd name="connsiteY21" fmla="*/ 15125 h 64100"/>
                <a:gd name="connsiteX22" fmla="*/ 194876 w 224725"/>
                <a:gd name="connsiteY22" fmla="*/ 4584 h 64100"/>
                <a:gd name="connsiteX23" fmla="*/ 145525 w 224725"/>
                <a:gd name="connsiteY23" fmla="*/ 31629 h 64100"/>
                <a:gd name="connsiteX24" fmla="*/ 126640 w 224725"/>
                <a:gd name="connsiteY24" fmla="*/ -8037 h 64100"/>
                <a:gd name="connsiteX25" fmla="*/ 117440 w 224725"/>
                <a:gd name="connsiteY25" fmla="*/ -9863 h 6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4725" h="64100">
                  <a:moveTo>
                    <a:pt x="117440" y="-9863"/>
                  </a:moveTo>
                  <a:cubicBezTo>
                    <a:pt x="98277" y="-9863"/>
                    <a:pt x="78721" y="11981"/>
                    <a:pt x="67279" y="27422"/>
                  </a:cubicBezTo>
                  <a:cubicBezTo>
                    <a:pt x="67811" y="21944"/>
                    <a:pt x="67441" y="15865"/>
                    <a:pt x="64968" y="10224"/>
                  </a:cubicBezTo>
                  <a:cubicBezTo>
                    <a:pt x="61570" y="2435"/>
                    <a:pt x="54843" y="-2997"/>
                    <a:pt x="44996" y="-5979"/>
                  </a:cubicBezTo>
                  <a:cubicBezTo>
                    <a:pt x="13097" y="-15619"/>
                    <a:pt x="-9048" y="22753"/>
                    <a:pt x="-9972" y="24371"/>
                  </a:cubicBezTo>
                  <a:cubicBezTo>
                    <a:pt x="-10781" y="25781"/>
                    <a:pt x="-10273" y="27584"/>
                    <a:pt x="-8863" y="28393"/>
                  </a:cubicBezTo>
                  <a:cubicBezTo>
                    <a:pt x="-7453" y="29202"/>
                    <a:pt x="-5650" y="28694"/>
                    <a:pt x="-4864" y="27284"/>
                  </a:cubicBezTo>
                  <a:cubicBezTo>
                    <a:pt x="-4656" y="26914"/>
                    <a:pt x="15894" y="-8615"/>
                    <a:pt x="43286" y="-339"/>
                  </a:cubicBezTo>
                  <a:cubicBezTo>
                    <a:pt x="51399" y="2111"/>
                    <a:pt x="56900" y="6457"/>
                    <a:pt x="59582" y="12559"/>
                  </a:cubicBezTo>
                  <a:cubicBezTo>
                    <a:pt x="65245" y="25435"/>
                    <a:pt x="57224" y="42332"/>
                    <a:pt x="57155" y="42494"/>
                  </a:cubicBezTo>
                  <a:cubicBezTo>
                    <a:pt x="56461" y="43927"/>
                    <a:pt x="57016" y="45637"/>
                    <a:pt x="58403" y="46377"/>
                  </a:cubicBezTo>
                  <a:cubicBezTo>
                    <a:pt x="59790" y="47117"/>
                    <a:pt x="61524" y="46631"/>
                    <a:pt x="62333" y="45290"/>
                  </a:cubicBezTo>
                  <a:cubicBezTo>
                    <a:pt x="62679" y="44690"/>
                    <a:pt x="97676" y="-13677"/>
                    <a:pt x="124397" y="-2605"/>
                  </a:cubicBezTo>
                  <a:cubicBezTo>
                    <a:pt x="150818" y="8329"/>
                    <a:pt x="135446" y="49821"/>
                    <a:pt x="135285" y="50260"/>
                  </a:cubicBezTo>
                  <a:cubicBezTo>
                    <a:pt x="134707" y="51763"/>
                    <a:pt x="135470" y="53450"/>
                    <a:pt x="136972" y="54028"/>
                  </a:cubicBezTo>
                  <a:cubicBezTo>
                    <a:pt x="138451" y="54629"/>
                    <a:pt x="140162" y="53889"/>
                    <a:pt x="140763" y="52410"/>
                  </a:cubicBezTo>
                  <a:cubicBezTo>
                    <a:pt x="140948" y="51925"/>
                    <a:pt x="160642" y="4584"/>
                    <a:pt x="193859" y="10386"/>
                  </a:cubicBezTo>
                  <a:cubicBezTo>
                    <a:pt x="199499" y="11357"/>
                    <a:pt x="203383" y="13854"/>
                    <a:pt x="205764" y="18014"/>
                  </a:cubicBezTo>
                  <a:cubicBezTo>
                    <a:pt x="212421" y="29665"/>
                    <a:pt x="204839" y="50052"/>
                    <a:pt x="204770" y="50260"/>
                  </a:cubicBezTo>
                  <a:cubicBezTo>
                    <a:pt x="204192" y="51763"/>
                    <a:pt x="204955" y="53473"/>
                    <a:pt x="206480" y="54051"/>
                  </a:cubicBezTo>
                  <a:cubicBezTo>
                    <a:pt x="208006" y="54606"/>
                    <a:pt x="209693" y="53866"/>
                    <a:pt x="210271" y="52341"/>
                  </a:cubicBezTo>
                  <a:cubicBezTo>
                    <a:pt x="210618" y="51393"/>
                    <a:pt x="218893" y="29179"/>
                    <a:pt x="210895" y="15125"/>
                  </a:cubicBezTo>
                  <a:cubicBezTo>
                    <a:pt x="207636" y="9415"/>
                    <a:pt x="202250" y="5856"/>
                    <a:pt x="194876" y="4584"/>
                  </a:cubicBezTo>
                  <a:cubicBezTo>
                    <a:pt x="171969" y="585"/>
                    <a:pt x="155303" y="17298"/>
                    <a:pt x="145525" y="31629"/>
                  </a:cubicBezTo>
                  <a:cubicBezTo>
                    <a:pt x="146935" y="16096"/>
                    <a:pt x="143491" y="-1079"/>
                    <a:pt x="126640" y="-8037"/>
                  </a:cubicBezTo>
                  <a:cubicBezTo>
                    <a:pt x="123612" y="-9308"/>
                    <a:pt x="120537" y="-9863"/>
                    <a:pt x="117440" y="-9863"/>
                  </a:cubicBezTo>
                </a:path>
              </a:pathLst>
            </a:custGeom>
            <a:solidFill>
              <a:srgbClr val="BD4A31"/>
            </a:solidFill>
            <a:ln w="231" cap="flat">
              <a:noFill/>
              <a:prstDash val="solid"/>
              <a:miter/>
            </a:ln>
          </p:spPr>
          <p:txBody>
            <a:bodyPr rtlCol="0" anchor="ctr"/>
            <a:lstStyle/>
            <a:p>
              <a:endParaRPr lang="zh-CN" altLang="en-US"/>
            </a:p>
          </p:txBody>
        </p:sp>
        <p:sp>
          <p:nvSpPr>
            <p:cNvPr id="79" name="任意多边形: 形状 78"/>
            <p:cNvSpPr/>
            <p:nvPr/>
          </p:nvSpPr>
          <p:spPr>
            <a:xfrm flipV="1">
              <a:off x="4162479" y="4786179"/>
              <a:ext cx="65965" cy="130219"/>
            </a:xfrm>
            <a:custGeom>
              <a:avLst/>
              <a:gdLst>
                <a:gd name="connsiteX0" fmla="*/ 53042 w 65965"/>
                <a:gd name="connsiteY0" fmla="*/ -9764 h 130219"/>
                <a:gd name="connsiteX1" fmla="*/ 50384 w 65965"/>
                <a:gd name="connsiteY1" fmla="*/ -8100 h 130219"/>
                <a:gd name="connsiteX2" fmla="*/ -9693 w 65965"/>
                <a:gd name="connsiteY2" fmla="*/ 116238 h 130219"/>
                <a:gd name="connsiteX3" fmla="*/ -8329 w 65965"/>
                <a:gd name="connsiteY3" fmla="*/ 120168 h 130219"/>
                <a:gd name="connsiteX4" fmla="*/ -4400 w 65965"/>
                <a:gd name="connsiteY4" fmla="*/ 118804 h 130219"/>
                <a:gd name="connsiteX5" fmla="*/ 55677 w 65965"/>
                <a:gd name="connsiteY5" fmla="*/ -5534 h 130219"/>
                <a:gd name="connsiteX6" fmla="*/ 54313 w 65965"/>
                <a:gd name="connsiteY6" fmla="*/ -9463 h 130219"/>
                <a:gd name="connsiteX7" fmla="*/ 53042 w 65965"/>
                <a:gd name="connsiteY7" fmla="*/ -9764 h 13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965" h="130219">
                  <a:moveTo>
                    <a:pt x="53042" y="-9764"/>
                  </a:moveTo>
                  <a:cubicBezTo>
                    <a:pt x="51956" y="-9764"/>
                    <a:pt x="50892" y="-9140"/>
                    <a:pt x="50384" y="-8100"/>
                  </a:cubicBezTo>
                  <a:lnTo>
                    <a:pt x="-9693" y="116238"/>
                  </a:lnTo>
                  <a:cubicBezTo>
                    <a:pt x="-10410" y="117694"/>
                    <a:pt x="-9785" y="119451"/>
                    <a:pt x="-8329" y="120168"/>
                  </a:cubicBezTo>
                  <a:cubicBezTo>
                    <a:pt x="-6873" y="120861"/>
                    <a:pt x="-5116" y="120260"/>
                    <a:pt x="-4400" y="118804"/>
                  </a:cubicBezTo>
                  <a:lnTo>
                    <a:pt x="55677" y="-5534"/>
                  </a:lnTo>
                  <a:cubicBezTo>
                    <a:pt x="56394" y="-6990"/>
                    <a:pt x="55770" y="-8747"/>
                    <a:pt x="54313" y="-9463"/>
                  </a:cubicBezTo>
                  <a:cubicBezTo>
                    <a:pt x="53897" y="-9671"/>
                    <a:pt x="53458" y="-9764"/>
                    <a:pt x="53042" y="-9764"/>
                  </a:cubicBezTo>
                </a:path>
              </a:pathLst>
            </a:custGeom>
            <a:solidFill>
              <a:srgbClr val="BD4A31"/>
            </a:solidFill>
            <a:ln w="231" cap="flat">
              <a:noFill/>
              <a:prstDash val="solid"/>
              <a:miter/>
            </a:ln>
          </p:spPr>
          <p:txBody>
            <a:bodyPr rtlCol="0" anchor="ctr"/>
            <a:lstStyle/>
            <a:p>
              <a:endParaRPr lang="zh-CN" altLang="en-US"/>
            </a:p>
          </p:txBody>
        </p:sp>
        <p:sp>
          <p:nvSpPr>
            <p:cNvPr id="80" name="任意多边形: 形状 79"/>
            <p:cNvSpPr/>
            <p:nvPr/>
          </p:nvSpPr>
          <p:spPr>
            <a:xfrm flipV="1">
              <a:off x="2861934" y="5251155"/>
              <a:ext cx="1378741" cy="1558277"/>
            </a:xfrm>
            <a:custGeom>
              <a:avLst/>
              <a:gdLst>
                <a:gd name="connsiteX0" fmla="*/ 1371166 w 1378741"/>
                <a:gd name="connsiteY0" fmla="*/ -3983 h 1558277"/>
                <a:gd name="connsiteX1" fmla="*/ 1348651 w 1378741"/>
                <a:gd name="connsiteY1" fmla="*/ 1007569 h 1558277"/>
                <a:gd name="connsiteX2" fmla="*/ 788193 w 1378741"/>
                <a:gd name="connsiteY2" fmla="*/ 1554294 h 1558277"/>
                <a:gd name="connsiteX3" fmla="*/ 149890 w 1378741"/>
                <a:gd name="connsiteY3" fmla="*/ 966262 h 1558277"/>
                <a:gd name="connsiteX4" fmla="*/ -7570 w 1378741"/>
                <a:gd name="connsiteY4" fmla="*/ 10464 h 1558277"/>
                <a:gd name="connsiteX5" fmla="*/ -7468 w 1378741"/>
                <a:gd name="connsiteY5" fmla="*/ -3983 h 1558277"/>
                <a:gd name="connsiteX6" fmla="*/ 1371166 w 1378741"/>
                <a:gd name="connsiteY6" fmla="*/ -3983 h 155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8741" h="1558277">
                  <a:moveTo>
                    <a:pt x="1371166" y="-3983"/>
                  </a:moveTo>
                  <a:lnTo>
                    <a:pt x="1348651" y="1007569"/>
                  </a:lnTo>
                  <a:cubicBezTo>
                    <a:pt x="1348651" y="1413198"/>
                    <a:pt x="1130974" y="1554294"/>
                    <a:pt x="788193" y="1554294"/>
                  </a:cubicBezTo>
                  <a:cubicBezTo>
                    <a:pt x="479943" y="1554294"/>
                    <a:pt x="274653" y="1302845"/>
                    <a:pt x="149890" y="966262"/>
                  </a:cubicBezTo>
                  <a:cubicBezTo>
                    <a:pt x="42050" y="675424"/>
                    <a:pt x="-5644" y="321158"/>
                    <a:pt x="-7570" y="10464"/>
                  </a:cubicBezTo>
                  <a:cubicBezTo>
                    <a:pt x="-7605" y="5563"/>
                    <a:pt x="-7468" y="871"/>
                    <a:pt x="-7468" y="-3983"/>
                  </a:cubicBezTo>
                  <a:lnTo>
                    <a:pt x="1371166" y="-3983"/>
                  </a:lnTo>
                </a:path>
              </a:pathLst>
            </a:custGeom>
            <a:solidFill>
              <a:srgbClr val="007880"/>
            </a:solidFill>
            <a:ln w="231" cap="flat">
              <a:noFill/>
              <a:prstDash val="solid"/>
              <a:miter/>
            </a:ln>
          </p:spPr>
          <p:txBody>
            <a:bodyPr rtlCol="0" anchor="ctr"/>
            <a:lstStyle/>
            <a:p>
              <a:endParaRPr lang="zh-CN" altLang="en-US"/>
            </a:p>
          </p:txBody>
        </p:sp>
        <p:sp>
          <p:nvSpPr>
            <p:cNvPr id="81" name="任意多边形: 形状 80"/>
            <p:cNvSpPr/>
            <p:nvPr/>
          </p:nvSpPr>
          <p:spPr>
            <a:xfrm flipV="1">
              <a:off x="2862106" y="5839210"/>
              <a:ext cx="1247389" cy="987049"/>
            </a:xfrm>
            <a:custGeom>
              <a:avLst/>
              <a:gdLst>
                <a:gd name="connsiteX0" fmla="*/ 171669 w 1247389"/>
                <a:gd name="connsiteY0" fmla="*/ 14328 h 987049"/>
                <a:gd name="connsiteX1" fmla="*/ 1240060 w 1247389"/>
                <a:gd name="connsiteY1" fmla="*/ -2500 h 987049"/>
                <a:gd name="connsiteX2" fmla="*/ 459818 w 1247389"/>
                <a:gd name="connsiteY2" fmla="*/ 790034 h 987049"/>
                <a:gd name="connsiteX3" fmla="*/ 149963 w 1247389"/>
                <a:gd name="connsiteY3" fmla="*/ 984549 h 987049"/>
                <a:gd name="connsiteX4" fmla="*/ -7330 w 1247389"/>
                <a:gd name="connsiteY4" fmla="*/ 14328 h 987049"/>
                <a:gd name="connsiteX5" fmla="*/ 171669 w 1247389"/>
                <a:gd name="connsiteY5" fmla="*/ 14328 h 98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389" h="987049">
                  <a:moveTo>
                    <a:pt x="171669" y="14328"/>
                  </a:moveTo>
                  <a:lnTo>
                    <a:pt x="1240060" y="-2500"/>
                  </a:lnTo>
                  <a:cubicBezTo>
                    <a:pt x="971221" y="85523"/>
                    <a:pt x="569434" y="348507"/>
                    <a:pt x="459818" y="790034"/>
                  </a:cubicBezTo>
                  <a:lnTo>
                    <a:pt x="149963" y="984549"/>
                  </a:lnTo>
                  <a:cubicBezTo>
                    <a:pt x="43357" y="697064"/>
                    <a:pt x="-4392" y="323010"/>
                    <a:pt x="-7330" y="14328"/>
                  </a:cubicBezTo>
                  <a:lnTo>
                    <a:pt x="171669" y="14328"/>
                  </a:lnTo>
                </a:path>
              </a:pathLst>
            </a:custGeom>
            <a:solidFill>
              <a:srgbClr val="005459"/>
            </a:solidFill>
            <a:ln w="231" cap="flat">
              <a:noFill/>
              <a:prstDash val="solid"/>
              <a:miter/>
            </a:ln>
          </p:spPr>
          <p:txBody>
            <a:bodyPr rtlCol="0" anchor="ctr"/>
            <a:lstStyle/>
            <a:p>
              <a:endParaRPr lang="zh-CN" altLang="en-US"/>
            </a:p>
          </p:txBody>
        </p:sp>
        <p:sp>
          <p:nvSpPr>
            <p:cNvPr id="82" name="任意多边形: 形状 81"/>
            <p:cNvSpPr/>
            <p:nvPr/>
          </p:nvSpPr>
          <p:spPr>
            <a:xfrm flipV="1">
              <a:off x="2613506" y="5293132"/>
              <a:ext cx="1004073" cy="1564384"/>
            </a:xfrm>
            <a:custGeom>
              <a:avLst/>
              <a:gdLst>
                <a:gd name="connsiteX0" fmla="*/ 832053 w 1004073"/>
                <a:gd name="connsiteY0" fmla="*/ 1560622 h 1564384"/>
                <a:gd name="connsiteX1" fmla="*/ 945801 w 1004073"/>
                <a:gd name="connsiteY1" fmla="*/ 995844 h 1564384"/>
                <a:gd name="connsiteX2" fmla="*/ 430458 w 1004073"/>
                <a:gd name="connsiteY2" fmla="*/ 611944 h 1564384"/>
                <a:gd name="connsiteX3" fmla="*/ 959631 w 1004073"/>
                <a:gd name="connsiteY3" fmla="*/ 270876 h 1564384"/>
                <a:gd name="connsiteX4" fmla="*/ 779644 w 1004073"/>
                <a:gd name="connsiteY4" fmla="*/ -3249 h 1564384"/>
                <a:gd name="connsiteX5" fmla="*/ 54179 w 1004073"/>
                <a:gd name="connsiteY5" fmla="*/ 382223 h 1564384"/>
                <a:gd name="connsiteX6" fmla="*/ 832053 w 1004073"/>
                <a:gd name="connsiteY6" fmla="*/ 1560622 h 156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073" h="1564384">
                  <a:moveTo>
                    <a:pt x="832053" y="1560622"/>
                  </a:moveTo>
                  <a:cubicBezTo>
                    <a:pt x="1012656" y="1450986"/>
                    <a:pt x="1038397" y="1125521"/>
                    <a:pt x="945801" y="995844"/>
                  </a:cubicBezTo>
                  <a:lnTo>
                    <a:pt x="430458" y="611944"/>
                  </a:lnTo>
                  <a:cubicBezTo>
                    <a:pt x="760865" y="431782"/>
                    <a:pt x="987294" y="417613"/>
                    <a:pt x="959631" y="270876"/>
                  </a:cubicBezTo>
                  <a:cubicBezTo>
                    <a:pt x="1000883" y="114501"/>
                    <a:pt x="858483" y="-12888"/>
                    <a:pt x="779644" y="-3249"/>
                  </a:cubicBezTo>
                  <a:cubicBezTo>
                    <a:pt x="700804" y="6390"/>
                    <a:pt x="322252" y="107242"/>
                    <a:pt x="54179" y="382223"/>
                  </a:cubicBezTo>
                  <a:cubicBezTo>
                    <a:pt x="-203216" y="646247"/>
                    <a:pt x="424288" y="1421791"/>
                    <a:pt x="832053" y="1560622"/>
                  </a:cubicBezTo>
                </a:path>
              </a:pathLst>
            </a:custGeom>
            <a:solidFill>
              <a:srgbClr val="007880"/>
            </a:solidFill>
            <a:ln w="231" cap="flat">
              <a:noFill/>
              <a:prstDash val="solid"/>
              <a:miter/>
            </a:ln>
          </p:spPr>
          <p:txBody>
            <a:bodyPr rtlCol="0" anchor="ctr"/>
            <a:lstStyle/>
            <a:p>
              <a:endParaRPr lang="zh-CN" altLang="en-US"/>
            </a:p>
          </p:txBody>
        </p:sp>
        <p:sp>
          <p:nvSpPr>
            <p:cNvPr id="83" name="任意多边形: 形状 82"/>
            <p:cNvSpPr/>
            <p:nvPr/>
          </p:nvSpPr>
          <p:spPr>
            <a:xfrm flipV="1">
              <a:off x="3036608" y="5946069"/>
              <a:ext cx="557506" cy="650101"/>
            </a:xfrm>
            <a:custGeom>
              <a:avLst/>
              <a:gdLst>
                <a:gd name="connsiteX0" fmla="*/ 535796 w 557506"/>
                <a:gd name="connsiteY0" fmla="*/ -2803 h 650101"/>
                <a:gd name="connsiteX1" fmla="*/ 533191 w 557506"/>
                <a:gd name="connsiteY1" fmla="*/ -2548 h 650101"/>
                <a:gd name="connsiteX2" fmla="*/ 522729 w 557506"/>
                <a:gd name="connsiteY2" fmla="*/ 13031 h 650101"/>
                <a:gd name="connsiteX3" fmla="*/ 522729 w 557506"/>
                <a:gd name="connsiteY3" fmla="*/ 13031 h 650101"/>
                <a:gd name="connsiteX4" fmla="*/ 405691 w 557506"/>
                <a:gd name="connsiteY4" fmla="*/ 160230 h 650101"/>
                <a:gd name="connsiteX5" fmla="*/ 372 w 557506"/>
                <a:gd name="connsiteY5" fmla="*/ 339791 h 650101"/>
                <a:gd name="connsiteX6" fmla="*/ -6680 w 557506"/>
                <a:gd name="connsiteY6" fmla="*/ 351025 h 650101"/>
                <a:gd name="connsiteX7" fmla="*/ -539 w 557506"/>
                <a:gd name="connsiteY7" fmla="*/ 362767 h 650101"/>
                <a:gd name="connsiteX8" fmla="*/ 368085 w 557506"/>
                <a:gd name="connsiteY8" fmla="*/ 642625 h 650101"/>
                <a:gd name="connsiteX9" fmla="*/ 386831 w 557506"/>
                <a:gd name="connsiteY9" fmla="*/ 644105 h 650101"/>
                <a:gd name="connsiteX10" fmla="*/ 388320 w 557506"/>
                <a:gd name="connsiteY10" fmla="*/ 625358 h 650101"/>
                <a:gd name="connsiteX11" fmla="*/ 33000 w 557506"/>
                <a:gd name="connsiteY11" fmla="*/ 352735 h 650101"/>
                <a:gd name="connsiteX12" fmla="*/ 410788 w 557506"/>
                <a:gd name="connsiteY12" fmla="*/ 186327 h 650101"/>
                <a:gd name="connsiteX13" fmla="*/ 526074 w 557506"/>
                <a:gd name="connsiteY13" fmla="*/ 117790 h 650101"/>
                <a:gd name="connsiteX14" fmla="*/ 548827 w 557506"/>
                <a:gd name="connsiteY14" fmla="*/ 7900 h 650101"/>
                <a:gd name="connsiteX15" fmla="*/ 535796 w 557506"/>
                <a:gd name="connsiteY15" fmla="*/ -2803 h 65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7506" h="650101">
                  <a:moveTo>
                    <a:pt x="535796" y="-2803"/>
                  </a:moveTo>
                  <a:cubicBezTo>
                    <a:pt x="534936" y="-2803"/>
                    <a:pt x="534065" y="-2733"/>
                    <a:pt x="533191" y="-2548"/>
                  </a:cubicBezTo>
                  <a:cubicBezTo>
                    <a:pt x="526000" y="-1138"/>
                    <a:pt x="521324" y="5843"/>
                    <a:pt x="522729" y="13031"/>
                  </a:cubicBezTo>
                  <a:lnTo>
                    <a:pt x="522729" y="13031"/>
                  </a:lnTo>
                  <a:cubicBezTo>
                    <a:pt x="523672" y="17932"/>
                    <a:pt x="544215" y="133185"/>
                    <a:pt x="405691" y="160230"/>
                  </a:cubicBezTo>
                  <a:cubicBezTo>
                    <a:pt x="301016" y="180664"/>
                    <a:pt x="12600" y="333318"/>
                    <a:pt x="372" y="339791"/>
                  </a:cubicBezTo>
                  <a:cubicBezTo>
                    <a:pt x="-3807" y="342010"/>
                    <a:pt x="-6493" y="346286"/>
                    <a:pt x="-6680" y="351025"/>
                  </a:cubicBezTo>
                  <a:cubicBezTo>
                    <a:pt x="-6870" y="355740"/>
                    <a:pt x="-4531" y="360225"/>
                    <a:pt x="-539" y="362767"/>
                  </a:cubicBezTo>
                  <a:cubicBezTo>
                    <a:pt x="2307" y="364570"/>
                    <a:pt x="284909" y="545124"/>
                    <a:pt x="368085" y="642625"/>
                  </a:cubicBezTo>
                  <a:cubicBezTo>
                    <a:pt x="372849" y="648219"/>
                    <a:pt x="381242" y="648889"/>
                    <a:pt x="386831" y="644105"/>
                  </a:cubicBezTo>
                  <a:cubicBezTo>
                    <a:pt x="392418" y="639343"/>
                    <a:pt x="393087" y="630952"/>
                    <a:pt x="388320" y="625358"/>
                  </a:cubicBezTo>
                  <a:cubicBezTo>
                    <a:pt x="314557" y="538883"/>
                    <a:pt x="99251" y="395822"/>
                    <a:pt x="33000" y="352735"/>
                  </a:cubicBezTo>
                  <a:cubicBezTo>
                    <a:pt x="101467" y="317184"/>
                    <a:pt x="325428" y="202994"/>
                    <a:pt x="410788" y="186327"/>
                  </a:cubicBezTo>
                  <a:cubicBezTo>
                    <a:pt x="463699" y="175995"/>
                    <a:pt x="502489" y="152949"/>
                    <a:pt x="526074" y="117790"/>
                  </a:cubicBezTo>
                  <a:cubicBezTo>
                    <a:pt x="560077" y="67121"/>
                    <a:pt x="549300" y="10281"/>
                    <a:pt x="548827" y="7900"/>
                  </a:cubicBezTo>
                  <a:cubicBezTo>
                    <a:pt x="547569" y="1566"/>
                    <a:pt x="542012" y="-2803"/>
                    <a:pt x="535796" y="-2803"/>
                  </a:cubicBezTo>
                </a:path>
              </a:pathLst>
            </a:custGeom>
            <a:solidFill>
              <a:srgbClr val="0E0E0E"/>
            </a:solidFill>
            <a:ln w="231" cap="flat">
              <a:noFill/>
              <a:prstDash val="solid"/>
              <a:miter/>
            </a:ln>
          </p:spPr>
          <p:txBody>
            <a:bodyPr rtlCol="0" anchor="ctr"/>
            <a:lstStyle/>
            <a:p>
              <a:endParaRPr lang="zh-CN" altLang="en-US"/>
            </a:p>
          </p:txBody>
        </p:sp>
        <p:sp>
          <p:nvSpPr>
            <p:cNvPr id="84" name="任意多边形: 形状 83"/>
            <p:cNvSpPr/>
            <p:nvPr/>
          </p:nvSpPr>
          <p:spPr>
            <a:xfrm flipV="1">
              <a:off x="3605435" y="4955787"/>
              <a:ext cx="504061" cy="522523"/>
            </a:xfrm>
            <a:custGeom>
              <a:avLst/>
              <a:gdLst>
                <a:gd name="connsiteX0" fmla="*/ -8724 w 504061"/>
                <a:gd name="connsiteY0" fmla="*/ 111490 h 522523"/>
                <a:gd name="connsiteX1" fmla="*/ 406228 w 504061"/>
                <a:gd name="connsiteY1" fmla="*/ 47622 h 522523"/>
                <a:gd name="connsiteX2" fmla="*/ 436417 w 504061"/>
                <a:gd name="connsiteY2" fmla="*/ 109502 h 522523"/>
                <a:gd name="connsiteX3" fmla="*/ 495338 w 504061"/>
                <a:gd name="connsiteY3" fmla="*/ 373711 h 522523"/>
                <a:gd name="connsiteX4" fmla="*/ 121839 w 504061"/>
                <a:gd name="connsiteY4" fmla="*/ 514553 h 522523"/>
                <a:gd name="connsiteX5" fmla="*/ 110702 w 504061"/>
                <a:gd name="connsiteY5" fmla="*/ 480018 h 522523"/>
                <a:gd name="connsiteX6" fmla="*/ -8724 w 504061"/>
                <a:gd name="connsiteY6" fmla="*/ 111490 h 522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061" h="522523">
                  <a:moveTo>
                    <a:pt x="-8724" y="111490"/>
                  </a:moveTo>
                  <a:cubicBezTo>
                    <a:pt x="-8724" y="7147"/>
                    <a:pt x="304012" y="-62014"/>
                    <a:pt x="406228" y="47622"/>
                  </a:cubicBezTo>
                  <a:cubicBezTo>
                    <a:pt x="421692" y="64080"/>
                    <a:pt x="432348" y="84514"/>
                    <a:pt x="436417" y="109502"/>
                  </a:cubicBezTo>
                  <a:lnTo>
                    <a:pt x="495338" y="373711"/>
                  </a:lnTo>
                  <a:lnTo>
                    <a:pt x="121839" y="514553"/>
                  </a:lnTo>
                  <a:lnTo>
                    <a:pt x="110702" y="480018"/>
                  </a:lnTo>
                  <a:lnTo>
                    <a:pt x="-8724" y="111490"/>
                  </a:lnTo>
                </a:path>
              </a:pathLst>
            </a:custGeom>
            <a:solidFill>
              <a:srgbClr val="F7A594"/>
            </a:solidFill>
            <a:ln w="231" cap="flat">
              <a:noFill/>
              <a:prstDash val="solid"/>
              <a:miter/>
            </a:ln>
          </p:spPr>
          <p:txBody>
            <a:bodyPr rtlCol="0" anchor="ctr"/>
            <a:lstStyle/>
            <a:p>
              <a:endParaRPr lang="zh-CN" altLang="en-US"/>
            </a:p>
          </p:txBody>
        </p:sp>
        <p:sp>
          <p:nvSpPr>
            <p:cNvPr id="85" name="任意多边形: 形状 84"/>
            <p:cNvSpPr/>
            <p:nvPr/>
          </p:nvSpPr>
          <p:spPr>
            <a:xfrm flipV="1">
              <a:off x="3745664" y="4964987"/>
              <a:ext cx="369425" cy="398200"/>
            </a:xfrm>
            <a:custGeom>
              <a:avLst/>
              <a:gdLst>
                <a:gd name="connsiteX0" fmla="*/ 301508 w 369425"/>
                <a:gd name="connsiteY0" fmla="*/ 30596 h 398200"/>
                <a:gd name="connsiteX1" fmla="*/ 360429 w 369425"/>
                <a:gd name="connsiteY1" fmla="*/ 294828 h 398200"/>
                <a:gd name="connsiteX2" fmla="*/ 7066 w 369425"/>
                <a:gd name="connsiteY2" fmla="*/ 389971 h 398200"/>
                <a:gd name="connsiteX3" fmla="*/ 301508 w 369425"/>
                <a:gd name="connsiteY3" fmla="*/ 30596 h 398200"/>
              </a:gdLst>
              <a:ahLst/>
              <a:cxnLst>
                <a:cxn ang="0">
                  <a:pos x="connsiteX0" y="connsiteY0"/>
                </a:cxn>
                <a:cxn ang="0">
                  <a:pos x="connsiteX1" y="connsiteY1"/>
                </a:cxn>
                <a:cxn ang="0">
                  <a:pos x="connsiteX2" y="connsiteY2"/>
                </a:cxn>
                <a:cxn ang="0">
                  <a:pos x="connsiteX3" y="connsiteY3"/>
                </a:cxn>
              </a:cxnLst>
              <a:rect l="l" t="t" r="r" b="b"/>
              <a:pathLst>
                <a:path w="369425" h="398200">
                  <a:moveTo>
                    <a:pt x="301508" y="30596"/>
                  </a:moveTo>
                  <a:lnTo>
                    <a:pt x="360429" y="294828"/>
                  </a:lnTo>
                  <a:lnTo>
                    <a:pt x="7066" y="389971"/>
                  </a:lnTo>
                  <a:cubicBezTo>
                    <a:pt x="-84403" y="117741"/>
                    <a:pt x="241986" y="-99729"/>
                    <a:pt x="301508" y="30596"/>
                  </a:cubicBezTo>
                </a:path>
              </a:pathLst>
            </a:custGeom>
            <a:solidFill>
              <a:srgbClr val="D97661"/>
            </a:solidFill>
            <a:ln w="231" cap="flat">
              <a:noFill/>
              <a:prstDash val="solid"/>
              <a:miter/>
            </a:ln>
          </p:spPr>
          <p:txBody>
            <a:bodyPr rtlCol="0" anchor="ctr"/>
            <a:lstStyle/>
            <a:p>
              <a:endParaRPr lang="zh-CN" altLang="en-US"/>
            </a:p>
          </p:txBody>
        </p:sp>
        <p:sp>
          <p:nvSpPr>
            <p:cNvPr id="86" name="任意多边形: 形状 85"/>
            <p:cNvSpPr/>
            <p:nvPr/>
          </p:nvSpPr>
          <p:spPr>
            <a:xfrm flipV="1">
              <a:off x="3648334" y="4355656"/>
              <a:ext cx="791388" cy="939533"/>
            </a:xfrm>
            <a:custGeom>
              <a:avLst/>
              <a:gdLst>
                <a:gd name="connsiteX0" fmla="*/ -3764 w 791388"/>
                <a:gd name="connsiteY0" fmla="*/ 403944 h 939533"/>
                <a:gd name="connsiteX1" fmla="*/ 453172 w 791388"/>
                <a:gd name="connsiteY1" fmla="*/ -7441 h 939533"/>
                <a:gd name="connsiteX2" fmla="*/ 777388 w 791388"/>
                <a:gd name="connsiteY2" fmla="*/ 514944 h 939533"/>
                <a:gd name="connsiteX3" fmla="*/ 320467 w 791388"/>
                <a:gd name="connsiteY3" fmla="*/ 926305 h 939533"/>
                <a:gd name="connsiteX4" fmla="*/ -3764 w 791388"/>
                <a:gd name="connsiteY4" fmla="*/ 403944 h 939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88" h="939533">
                  <a:moveTo>
                    <a:pt x="-3764" y="403944"/>
                  </a:moveTo>
                  <a:cubicBezTo>
                    <a:pt x="32881" y="146091"/>
                    <a:pt x="282488" y="-33145"/>
                    <a:pt x="453172" y="-7441"/>
                  </a:cubicBezTo>
                  <a:cubicBezTo>
                    <a:pt x="623833" y="18263"/>
                    <a:pt x="814026" y="257092"/>
                    <a:pt x="777388" y="514944"/>
                  </a:cubicBezTo>
                  <a:cubicBezTo>
                    <a:pt x="740727" y="772796"/>
                    <a:pt x="536156" y="956979"/>
                    <a:pt x="320467" y="926305"/>
                  </a:cubicBezTo>
                  <a:cubicBezTo>
                    <a:pt x="104749" y="895654"/>
                    <a:pt x="-40409" y="661773"/>
                    <a:pt x="-3764" y="403944"/>
                  </a:cubicBezTo>
                </a:path>
              </a:pathLst>
            </a:custGeom>
            <a:solidFill>
              <a:srgbClr val="F7A594"/>
            </a:solidFill>
            <a:ln w="231" cap="flat">
              <a:noFill/>
              <a:prstDash val="solid"/>
              <a:miter/>
            </a:ln>
          </p:spPr>
          <p:txBody>
            <a:bodyPr rtlCol="0" anchor="ctr"/>
            <a:lstStyle/>
            <a:p>
              <a:endParaRPr lang="zh-CN" altLang="en-US"/>
            </a:p>
          </p:txBody>
        </p:sp>
        <p:sp>
          <p:nvSpPr>
            <p:cNvPr id="87" name="任意多边形: 形状 86"/>
            <p:cNvSpPr/>
            <p:nvPr/>
          </p:nvSpPr>
          <p:spPr>
            <a:xfrm flipV="1">
              <a:off x="3621492" y="4299502"/>
              <a:ext cx="1012353" cy="581853"/>
            </a:xfrm>
            <a:custGeom>
              <a:avLst/>
              <a:gdLst>
                <a:gd name="connsiteX0" fmla="*/ 213457 w 1012353"/>
                <a:gd name="connsiteY0" fmla="*/ 461806 h 581853"/>
                <a:gd name="connsiteX1" fmla="*/ 720239 w 1012353"/>
                <a:gd name="connsiteY1" fmla="*/ 428566 h 581853"/>
                <a:gd name="connsiteX2" fmla="*/ 1002617 w 1012353"/>
                <a:gd name="connsiteY2" fmla="*/ 288741 h 581853"/>
                <a:gd name="connsiteX3" fmla="*/ 260659 w 1012353"/>
                <a:gd name="connsiteY3" fmla="*/ 295629 h 581853"/>
                <a:gd name="connsiteX4" fmla="*/ 22765 w 1012353"/>
                <a:gd name="connsiteY4" fmla="*/ -11043 h 581853"/>
                <a:gd name="connsiteX5" fmla="*/ 213457 w 1012353"/>
                <a:gd name="connsiteY5" fmla="*/ 461806 h 58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2353" h="581853">
                  <a:moveTo>
                    <a:pt x="213457" y="461806"/>
                  </a:moveTo>
                  <a:cubicBezTo>
                    <a:pt x="413590" y="660274"/>
                    <a:pt x="572093" y="549967"/>
                    <a:pt x="720239" y="428566"/>
                  </a:cubicBezTo>
                  <a:cubicBezTo>
                    <a:pt x="824189" y="343362"/>
                    <a:pt x="898066" y="281968"/>
                    <a:pt x="1002617" y="288741"/>
                  </a:cubicBezTo>
                  <a:cubicBezTo>
                    <a:pt x="862098" y="515"/>
                    <a:pt x="437376" y="76726"/>
                    <a:pt x="260659" y="295629"/>
                  </a:cubicBezTo>
                  <a:cubicBezTo>
                    <a:pt x="279406" y="152984"/>
                    <a:pt x="139946" y="723"/>
                    <a:pt x="22765" y="-11043"/>
                  </a:cubicBezTo>
                  <a:cubicBezTo>
                    <a:pt x="-48544" y="136549"/>
                    <a:pt x="-9999" y="475189"/>
                    <a:pt x="213457" y="461806"/>
                  </a:cubicBezTo>
                </a:path>
              </a:pathLst>
            </a:custGeom>
            <a:solidFill>
              <a:srgbClr val="0E0E0E"/>
            </a:solidFill>
            <a:ln w="231" cap="flat">
              <a:noFill/>
              <a:prstDash val="solid"/>
              <a:miter/>
            </a:ln>
          </p:spPr>
          <p:txBody>
            <a:bodyPr rtlCol="0" anchor="ctr"/>
            <a:lstStyle/>
            <a:p>
              <a:endParaRPr lang="zh-CN" altLang="en-US"/>
            </a:p>
          </p:txBody>
        </p:sp>
        <p:sp>
          <p:nvSpPr>
            <p:cNvPr id="88" name="任意多边形: 形状 87"/>
            <p:cNvSpPr/>
            <p:nvPr/>
          </p:nvSpPr>
          <p:spPr>
            <a:xfrm flipV="1">
              <a:off x="3595433" y="4771286"/>
              <a:ext cx="207341" cy="207338"/>
            </a:xfrm>
            <a:custGeom>
              <a:avLst/>
              <a:gdLst>
                <a:gd name="connsiteX0" fmla="*/ -5682 w 207341"/>
                <a:gd name="connsiteY0" fmla="*/ 71742 h 207338"/>
                <a:gd name="connsiteX1" fmla="*/ 117830 w 207341"/>
                <a:gd name="connsiteY1" fmla="*/ -7197 h 207338"/>
                <a:gd name="connsiteX2" fmla="*/ 196765 w 207341"/>
                <a:gd name="connsiteY2" fmla="*/ 116308 h 207338"/>
                <a:gd name="connsiteX3" fmla="*/ 73252 w 207341"/>
                <a:gd name="connsiteY3" fmla="*/ 195247 h 207338"/>
                <a:gd name="connsiteX4" fmla="*/ -5682 w 207341"/>
                <a:gd name="connsiteY4" fmla="*/ 71742 h 207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341" h="207338">
                  <a:moveTo>
                    <a:pt x="-5682" y="71742"/>
                  </a:moveTo>
                  <a:cubicBezTo>
                    <a:pt x="6627" y="15825"/>
                    <a:pt x="61926" y="-19518"/>
                    <a:pt x="117830" y="-7197"/>
                  </a:cubicBezTo>
                  <a:cubicBezTo>
                    <a:pt x="173735" y="5100"/>
                    <a:pt x="209076" y="60415"/>
                    <a:pt x="196765" y="116308"/>
                  </a:cubicBezTo>
                  <a:cubicBezTo>
                    <a:pt x="184456" y="172224"/>
                    <a:pt x="129154" y="207545"/>
                    <a:pt x="73252" y="195247"/>
                  </a:cubicBezTo>
                  <a:cubicBezTo>
                    <a:pt x="17347" y="182927"/>
                    <a:pt x="-17994" y="127635"/>
                    <a:pt x="-5682" y="71742"/>
                  </a:cubicBezTo>
                </a:path>
              </a:pathLst>
            </a:custGeom>
            <a:solidFill>
              <a:srgbClr val="F7A594"/>
            </a:solidFill>
            <a:ln w="231" cap="flat">
              <a:noFill/>
              <a:prstDash val="solid"/>
              <a:miter/>
            </a:ln>
          </p:spPr>
          <p:txBody>
            <a:bodyPr rtlCol="0" anchor="ctr"/>
            <a:lstStyle/>
            <a:p>
              <a:endParaRPr lang="zh-CN" altLang="en-US"/>
            </a:p>
          </p:txBody>
        </p:sp>
        <p:sp>
          <p:nvSpPr>
            <p:cNvPr id="89" name="任意多边形: 形状 88"/>
            <p:cNvSpPr/>
            <p:nvPr/>
          </p:nvSpPr>
          <p:spPr>
            <a:xfrm flipV="1">
              <a:off x="4136896" y="4895421"/>
              <a:ext cx="86612" cy="199312"/>
            </a:xfrm>
            <a:custGeom>
              <a:avLst/>
              <a:gdLst>
                <a:gd name="connsiteX0" fmla="*/ 47431 w 86612"/>
                <a:gd name="connsiteY0" fmla="*/ -9059 h 199312"/>
                <a:gd name="connsiteX1" fmla="*/ -7098 w 86612"/>
                <a:gd name="connsiteY1" fmla="*/ 7168 h 199312"/>
                <a:gd name="connsiteX2" fmla="*/ -9318 w 86612"/>
                <a:gd name="connsiteY2" fmla="*/ 14357 h 199312"/>
                <a:gd name="connsiteX3" fmla="*/ -2106 w 86612"/>
                <a:gd name="connsiteY3" fmla="*/ 16576 h 199312"/>
                <a:gd name="connsiteX4" fmla="*/ 62849 w 86612"/>
                <a:gd name="connsiteY4" fmla="*/ 6035 h 199312"/>
                <a:gd name="connsiteX5" fmla="*/ 55429 w 86612"/>
                <a:gd name="connsiteY5" fmla="*/ 98751 h 199312"/>
                <a:gd name="connsiteX6" fmla="*/ 34810 w 86612"/>
                <a:gd name="connsiteY6" fmla="*/ 183492 h 199312"/>
                <a:gd name="connsiteX7" fmla="*/ 38508 w 86612"/>
                <a:gd name="connsiteY7" fmla="*/ 190057 h 199312"/>
                <a:gd name="connsiteX8" fmla="*/ 45073 w 86612"/>
                <a:gd name="connsiteY8" fmla="*/ 186359 h 199312"/>
                <a:gd name="connsiteX9" fmla="*/ 65831 w 86612"/>
                <a:gd name="connsiteY9" fmla="*/ 100970 h 199312"/>
                <a:gd name="connsiteX10" fmla="*/ 69783 w 86612"/>
                <a:gd name="connsiteY10" fmla="*/ -2055 h 199312"/>
                <a:gd name="connsiteX11" fmla="*/ 47431 w 86612"/>
                <a:gd name="connsiteY11" fmla="*/ -9059 h 19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612" h="199312">
                  <a:moveTo>
                    <a:pt x="47431" y="-9059"/>
                  </a:moveTo>
                  <a:cubicBezTo>
                    <a:pt x="24339" y="-9059"/>
                    <a:pt x="-3053" y="5018"/>
                    <a:pt x="-7098" y="7168"/>
                  </a:cubicBezTo>
                  <a:cubicBezTo>
                    <a:pt x="-9710" y="8555"/>
                    <a:pt x="-10681" y="11768"/>
                    <a:pt x="-9318" y="14357"/>
                  </a:cubicBezTo>
                  <a:cubicBezTo>
                    <a:pt x="-7931" y="16946"/>
                    <a:pt x="-4718" y="17940"/>
                    <a:pt x="-2106" y="16576"/>
                  </a:cubicBezTo>
                  <a:cubicBezTo>
                    <a:pt x="11163" y="9526"/>
                    <a:pt x="48725" y="-6077"/>
                    <a:pt x="62849" y="6035"/>
                  </a:cubicBezTo>
                  <a:cubicBezTo>
                    <a:pt x="64536" y="7469"/>
                    <a:pt x="72118" y="18749"/>
                    <a:pt x="55429" y="98751"/>
                  </a:cubicBezTo>
                  <a:cubicBezTo>
                    <a:pt x="46483" y="141676"/>
                    <a:pt x="34925" y="183099"/>
                    <a:pt x="34810" y="183492"/>
                  </a:cubicBezTo>
                  <a:cubicBezTo>
                    <a:pt x="34024" y="186335"/>
                    <a:pt x="35688" y="189271"/>
                    <a:pt x="38508" y="190057"/>
                  </a:cubicBezTo>
                  <a:cubicBezTo>
                    <a:pt x="41328" y="190843"/>
                    <a:pt x="44264" y="189202"/>
                    <a:pt x="45073" y="186359"/>
                  </a:cubicBezTo>
                  <a:cubicBezTo>
                    <a:pt x="45189" y="185942"/>
                    <a:pt x="56816" y="144242"/>
                    <a:pt x="65831" y="100970"/>
                  </a:cubicBezTo>
                  <a:cubicBezTo>
                    <a:pt x="82520" y="20968"/>
                    <a:pt x="76718" y="3886"/>
                    <a:pt x="69783" y="-2055"/>
                  </a:cubicBezTo>
                  <a:cubicBezTo>
                    <a:pt x="63820" y="-7140"/>
                    <a:pt x="55914" y="-9059"/>
                    <a:pt x="47431" y="-9059"/>
                  </a:cubicBezTo>
                </a:path>
              </a:pathLst>
            </a:custGeom>
            <a:solidFill>
              <a:srgbClr val="BD4A31"/>
            </a:solidFill>
            <a:ln w="231" cap="flat">
              <a:noFill/>
              <a:prstDash val="solid"/>
              <a:miter/>
            </a:ln>
          </p:spPr>
          <p:txBody>
            <a:bodyPr rtlCol="0" anchor="ctr"/>
            <a:lstStyle/>
            <a:p>
              <a:endParaRPr lang="zh-CN" altLang="en-US"/>
            </a:p>
          </p:txBody>
        </p:sp>
        <p:sp>
          <p:nvSpPr>
            <p:cNvPr id="90" name="任意多边形: 形状 89"/>
            <p:cNvSpPr/>
            <p:nvPr/>
          </p:nvSpPr>
          <p:spPr>
            <a:xfrm flipV="1">
              <a:off x="3980944" y="4844367"/>
              <a:ext cx="39088" cy="76657"/>
            </a:xfrm>
            <a:custGeom>
              <a:avLst/>
              <a:gdLst>
                <a:gd name="connsiteX0" fmla="*/ 29235 w 39088"/>
                <a:gd name="connsiteY0" fmla="*/ 26384 h 76657"/>
                <a:gd name="connsiteX1" fmla="*/ 5565 w 39088"/>
                <a:gd name="connsiteY1" fmla="*/ -9537 h 76657"/>
                <a:gd name="connsiteX2" fmla="*/ -8675 w 39088"/>
                <a:gd name="connsiteY2" fmla="*/ 31077 h 76657"/>
                <a:gd name="connsiteX3" fmla="*/ 15019 w 39088"/>
                <a:gd name="connsiteY3" fmla="*/ 66975 h 76657"/>
                <a:gd name="connsiteX4" fmla="*/ 29235 w 39088"/>
                <a:gd name="connsiteY4" fmla="*/ 26384 h 76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8" h="76657">
                  <a:moveTo>
                    <a:pt x="29235" y="26384"/>
                  </a:moveTo>
                  <a:cubicBezTo>
                    <a:pt x="26623" y="5257"/>
                    <a:pt x="16036" y="-10831"/>
                    <a:pt x="5565" y="-9537"/>
                  </a:cubicBezTo>
                  <a:cubicBezTo>
                    <a:pt x="-4907" y="-8242"/>
                    <a:pt x="-11287" y="9949"/>
                    <a:pt x="-8675" y="31077"/>
                  </a:cubicBezTo>
                  <a:cubicBezTo>
                    <a:pt x="-6039" y="52204"/>
                    <a:pt x="4547" y="68270"/>
                    <a:pt x="15019" y="66975"/>
                  </a:cubicBezTo>
                  <a:cubicBezTo>
                    <a:pt x="25490" y="65681"/>
                    <a:pt x="31870" y="47512"/>
                    <a:pt x="29235" y="26384"/>
                  </a:cubicBezTo>
                </a:path>
              </a:pathLst>
            </a:custGeom>
            <a:solidFill>
              <a:srgbClr val="0E0E0E"/>
            </a:solidFill>
            <a:ln w="231" cap="flat">
              <a:noFill/>
              <a:prstDash val="solid"/>
              <a:miter/>
            </a:ln>
          </p:spPr>
          <p:txBody>
            <a:bodyPr rtlCol="0" anchor="ctr"/>
            <a:lstStyle/>
            <a:p>
              <a:endParaRPr lang="zh-CN" altLang="en-US"/>
            </a:p>
          </p:txBody>
        </p:sp>
        <p:sp>
          <p:nvSpPr>
            <p:cNvPr id="91" name="任意多边形: 形状 90"/>
            <p:cNvSpPr/>
            <p:nvPr/>
          </p:nvSpPr>
          <p:spPr>
            <a:xfrm flipV="1">
              <a:off x="4319234" y="4897006"/>
              <a:ext cx="36482" cy="71540"/>
            </a:xfrm>
            <a:custGeom>
              <a:avLst/>
              <a:gdLst>
                <a:gd name="connsiteX0" fmla="*/ 25409 w 36482"/>
                <a:gd name="connsiteY0" fmla="*/ 24223 h 71540"/>
                <a:gd name="connsiteX1" fmla="*/ 3311 w 36482"/>
                <a:gd name="connsiteY1" fmla="*/ -9294 h 71540"/>
                <a:gd name="connsiteX2" fmla="*/ -9981 w 36482"/>
                <a:gd name="connsiteY2" fmla="*/ 28592 h 71540"/>
                <a:gd name="connsiteX3" fmla="*/ 12141 w 36482"/>
                <a:gd name="connsiteY3" fmla="*/ 62109 h 71540"/>
                <a:gd name="connsiteX4" fmla="*/ 25409 w 36482"/>
                <a:gd name="connsiteY4" fmla="*/ 24223 h 71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82" h="71540">
                  <a:moveTo>
                    <a:pt x="25409" y="24223"/>
                  </a:moveTo>
                  <a:cubicBezTo>
                    <a:pt x="22959" y="4482"/>
                    <a:pt x="13066" y="-10519"/>
                    <a:pt x="3311" y="-9294"/>
                  </a:cubicBezTo>
                  <a:cubicBezTo>
                    <a:pt x="-6467" y="-8092"/>
                    <a:pt x="-12408" y="8874"/>
                    <a:pt x="-9981" y="28592"/>
                  </a:cubicBezTo>
                  <a:cubicBezTo>
                    <a:pt x="-7530" y="48309"/>
                    <a:pt x="2363" y="63311"/>
                    <a:pt x="12141" y="62109"/>
                  </a:cubicBezTo>
                  <a:cubicBezTo>
                    <a:pt x="21896" y="60907"/>
                    <a:pt x="27859" y="43940"/>
                    <a:pt x="25409" y="24223"/>
                  </a:cubicBezTo>
                </a:path>
              </a:pathLst>
            </a:custGeom>
            <a:solidFill>
              <a:srgbClr val="0E0E0E"/>
            </a:solidFill>
            <a:ln w="231" cap="flat">
              <a:noFill/>
              <a:prstDash val="solid"/>
              <a:miter/>
            </a:ln>
          </p:spPr>
          <p:txBody>
            <a:bodyPr rtlCol="0" anchor="ctr"/>
            <a:lstStyle/>
            <a:p>
              <a:endParaRPr lang="zh-CN" altLang="en-US"/>
            </a:p>
          </p:txBody>
        </p:sp>
        <p:sp>
          <p:nvSpPr>
            <p:cNvPr id="92" name="任意多边形: 形状 91"/>
            <p:cNvSpPr/>
            <p:nvPr/>
          </p:nvSpPr>
          <p:spPr>
            <a:xfrm flipV="1">
              <a:off x="3960717" y="5142900"/>
              <a:ext cx="109418" cy="26518"/>
            </a:xfrm>
            <a:custGeom>
              <a:avLst/>
              <a:gdLst>
                <a:gd name="connsiteX0" fmla="*/ -3991 w 109418"/>
                <a:gd name="connsiteY0" fmla="*/ -8269 h 26518"/>
                <a:gd name="connsiteX1" fmla="*/ -8684 w 109418"/>
                <a:gd name="connsiteY1" fmla="*/ -5472 h 26518"/>
                <a:gd name="connsiteX2" fmla="*/ -6511 w 109418"/>
                <a:gd name="connsiteY2" fmla="*/ 1740 h 26518"/>
                <a:gd name="connsiteX3" fmla="*/ 96884 w 109418"/>
                <a:gd name="connsiteY3" fmla="*/ 11263 h 26518"/>
                <a:gd name="connsiteX4" fmla="*/ 99658 w 109418"/>
                <a:gd name="connsiteY4" fmla="*/ 4259 h 26518"/>
                <a:gd name="connsiteX5" fmla="*/ 92677 w 109418"/>
                <a:gd name="connsiteY5" fmla="*/ 1485 h 26518"/>
                <a:gd name="connsiteX6" fmla="*/ 92677 w 109418"/>
                <a:gd name="connsiteY6" fmla="*/ 1485 h 26518"/>
                <a:gd name="connsiteX7" fmla="*/ -1472 w 109418"/>
                <a:gd name="connsiteY7" fmla="*/ -7622 h 26518"/>
                <a:gd name="connsiteX8" fmla="*/ -3991 w 109418"/>
                <a:gd name="connsiteY8" fmla="*/ -8269 h 2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418" h="26518">
                  <a:moveTo>
                    <a:pt x="-3991" y="-8269"/>
                  </a:moveTo>
                  <a:cubicBezTo>
                    <a:pt x="-5887" y="-8269"/>
                    <a:pt x="-7713" y="-7252"/>
                    <a:pt x="-8684" y="-5472"/>
                  </a:cubicBezTo>
                  <a:cubicBezTo>
                    <a:pt x="-10071" y="-2883"/>
                    <a:pt x="-9100" y="353"/>
                    <a:pt x="-6511" y="1740"/>
                  </a:cubicBezTo>
                  <a:cubicBezTo>
                    <a:pt x="48735" y="31512"/>
                    <a:pt x="94943" y="12095"/>
                    <a:pt x="96884" y="11263"/>
                  </a:cubicBezTo>
                  <a:cubicBezTo>
                    <a:pt x="99589" y="10084"/>
                    <a:pt x="100837" y="6964"/>
                    <a:pt x="99658" y="4259"/>
                  </a:cubicBezTo>
                  <a:cubicBezTo>
                    <a:pt x="98502" y="1578"/>
                    <a:pt x="95359" y="330"/>
                    <a:pt x="92677" y="1485"/>
                  </a:cubicBezTo>
                  <a:lnTo>
                    <a:pt x="92677" y="1485"/>
                  </a:lnTo>
                  <a:cubicBezTo>
                    <a:pt x="92238" y="1670"/>
                    <a:pt x="49059" y="19608"/>
                    <a:pt x="-1472" y="-7622"/>
                  </a:cubicBezTo>
                  <a:cubicBezTo>
                    <a:pt x="-2281" y="-8061"/>
                    <a:pt x="-3136" y="-8269"/>
                    <a:pt x="-3991" y="-8269"/>
                  </a:cubicBezTo>
                </a:path>
              </a:pathLst>
            </a:custGeom>
            <a:solidFill>
              <a:srgbClr val="803221"/>
            </a:solidFill>
            <a:ln w="231" cap="flat">
              <a:noFill/>
              <a:prstDash val="solid"/>
              <a:miter/>
            </a:ln>
          </p:spPr>
          <p:txBody>
            <a:bodyPr rtlCol="0" anchor="ctr"/>
            <a:lstStyle/>
            <a:p>
              <a:endParaRPr lang="zh-CN" altLang="en-US"/>
            </a:p>
          </p:txBody>
        </p:sp>
        <p:sp>
          <p:nvSpPr>
            <p:cNvPr id="93" name="任意多边形: 形状 92"/>
            <p:cNvSpPr/>
            <p:nvPr/>
          </p:nvSpPr>
          <p:spPr>
            <a:xfrm flipV="1">
              <a:off x="3925048" y="4780080"/>
              <a:ext cx="99364" cy="51322"/>
            </a:xfrm>
            <a:custGeom>
              <a:avLst/>
              <a:gdLst>
                <a:gd name="connsiteX0" fmla="*/ -3837 w 99364"/>
                <a:gd name="connsiteY0" fmla="*/ -9987 h 51322"/>
                <a:gd name="connsiteX1" fmla="*/ -6310 w 99364"/>
                <a:gd name="connsiteY1" fmla="*/ -9386 h 51322"/>
                <a:gd name="connsiteX2" fmla="*/ -8552 w 99364"/>
                <a:gd name="connsiteY2" fmla="*/ -2197 h 51322"/>
                <a:gd name="connsiteX3" fmla="*/ 85758 w 99364"/>
                <a:gd name="connsiteY3" fmla="*/ 39803 h 51322"/>
                <a:gd name="connsiteX4" fmla="*/ 90127 w 99364"/>
                <a:gd name="connsiteY4" fmla="*/ 33678 h 51322"/>
                <a:gd name="connsiteX5" fmla="*/ 83979 w 99364"/>
                <a:gd name="connsiteY5" fmla="*/ 29309 h 51322"/>
                <a:gd name="connsiteX6" fmla="*/ 879 w 99364"/>
                <a:gd name="connsiteY6" fmla="*/ -7144 h 51322"/>
                <a:gd name="connsiteX7" fmla="*/ -3837 w 99364"/>
                <a:gd name="connsiteY7" fmla="*/ -9987 h 51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364" h="51322">
                  <a:moveTo>
                    <a:pt x="-3837" y="-9987"/>
                  </a:moveTo>
                  <a:cubicBezTo>
                    <a:pt x="-4669" y="-9987"/>
                    <a:pt x="-5524" y="-9802"/>
                    <a:pt x="-6310" y="-9386"/>
                  </a:cubicBezTo>
                  <a:cubicBezTo>
                    <a:pt x="-8922" y="-8022"/>
                    <a:pt x="-9916" y="-4810"/>
                    <a:pt x="-8552" y="-2197"/>
                  </a:cubicBezTo>
                  <a:cubicBezTo>
                    <a:pt x="-8275" y="-1666"/>
                    <a:pt x="20134" y="50876"/>
                    <a:pt x="85758" y="39803"/>
                  </a:cubicBezTo>
                  <a:cubicBezTo>
                    <a:pt x="88648" y="39318"/>
                    <a:pt x="90613" y="36567"/>
                    <a:pt x="90127" y="33678"/>
                  </a:cubicBezTo>
                  <a:cubicBezTo>
                    <a:pt x="89619" y="30788"/>
                    <a:pt x="86891" y="28823"/>
                    <a:pt x="83979" y="29309"/>
                  </a:cubicBezTo>
                  <a:cubicBezTo>
                    <a:pt x="25890" y="39110"/>
                    <a:pt x="1110" y="-6682"/>
                    <a:pt x="879" y="-7144"/>
                  </a:cubicBezTo>
                  <a:cubicBezTo>
                    <a:pt x="-69" y="-8947"/>
                    <a:pt x="-1918" y="-9987"/>
                    <a:pt x="-3837" y="-9987"/>
                  </a:cubicBezTo>
                </a:path>
              </a:pathLst>
            </a:custGeom>
            <a:solidFill>
              <a:srgbClr val="803221"/>
            </a:solidFill>
            <a:ln w="231" cap="flat">
              <a:noFill/>
              <a:prstDash val="solid"/>
              <a:miter/>
            </a:ln>
          </p:spPr>
          <p:txBody>
            <a:bodyPr rtlCol="0" anchor="ctr"/>
            <a:lstStyle/>
            <a:p>
              <a:endParaRPr lang="zh-CN" altLang="en-US"/>
            </a:p>
          </p:txBody>
        </p:sp>
        <p:sp>
          <p:nvSpPr>
            <p:cNvPr id="94" name="任意多边形: 形状 93"/>
            <p:cNvSpPr/>
            <p:nvPr/>
          </p:nvSpPr>
          <p:spPr>
            <a:xfrm flipV="1">
              <a:off x="4337126" y="4844762"/>
              <a:ext cx="53653" cy="58622"/>
            </a:xfrm>
            <a:custGeom>
              <a:avLst/>
              <a:gdLst>
                <a:gd name="connsiteX0" fmla="*/ 37699 w 53653"/>
                <a:gd name="connsiteY0" fmla="*/ -9652 h 58622"/>
                <a:gd name="connsiteX1" fmla="*/ 32521 w 53653"/>
                <a:gd name="connsiteY1" fmla="*/ -5468 h 58622"/>
                <a:gd name="connsiteX2" fmla="*/ -6636 w 53653"/>
                <a:gd name="connsiteY2" fmla="*/ 38497 h 58622"/>
                <a:gd name="connsiteX3" fmla="*/ -10450 w 53653"/>
                <a:gd name="connsiteY3" fmla="*/ 44993 h 58622"/>
                <a:gd name="connsiteX4" fmla="*/ -3978 w 53653"/>
                <a:gd name="connsiteY4" fmla="*/ 48807 h 58622"/>
                <a:gd name="connsiteX5" fmla="*/ 42900 w 53653"/>
                <a:gd name="connsiteY5" fmla="*/ -3180 h 58622"/>
                <a:gd name="connsiteX6" fmla="*/ 38855 w 53653"/>
                <a:gd name="connsiteY6" fmla="*/ -9513 h 58622"/>
                <a:gd name="connsiteX7" fmla="*/ 37699 w 53653"/>
                <a:gd name="connsiteY7" fmla="*/ -9652 h 5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3" h="58622">
                  <a:moveTo>
                    <a:pt x="37699" y="-9652"/>
                  </a:moveTo>
                  <a:cubicBezTo>
                    <a:pt x="35272" y="-9652"/>
                    <a:pt x="33053" y="-7965"/>
                    <a:pt x="32521" y="-5468"/>
                  </a:cubicBezTo>
                  <a:cubicBezTo>
                    <a:pt x="24731" y="29852"/>
                    <a:pt x="-5365" y="38174"/>
                    <a:pt x="-6636" y="38497"/>
                  </a:cubicBezTo>
                  <a:cubicBezTo>
                    <a:pt x="-9479" y="39237"/>
                    <a:pt x="-11190" y="42150"/>
                    <a:pt x="-10450" y="44993"/>
                  </a:cubicBezTo>
                  <a:cubicBezTo>
                    <a:pt x="-9711" y="47813"/>
                    <a:pt x="-6821" y="49523"/>
                    <a:pt x="-3978" y="48807"/>
                  </a:cubicBezTo>
                  <a:cubicBezTo>
                    <a:pt x="-2452" y="48414"/>
                    <a:pt x="33677" y="38705"/>
                    <a:pt x="42900" y="-3180"/>
                  </a:cubicBezTo>
                  <a:cubicBezTo>
                    <a:pt x="43547" y="-6046"/>
                    <a:pt x="41721" y="-8889"/>
                    <a:pt x="38855" y="-9513"/>
                  </a:cubicBezTo>
                  <a:cubicBezTo>
                    <a:pt x="38462" y="-9606"/>
                    <a:pt x="38092" y="-9652"/>
                    <a:pt x="37699" y="-9652"/>
                  </a:cubicBezTo>
                </a:path>
              </a:pathLst>
            </a:custGeom>
            <a:solidFill>
              <a:srgbClr val="803221"/>
            </a:solidFill>
            <a:ln w="231" cap="flat">
              <a:noFill/>
              <a:prstDash val="solid"/>
              <a:miter/>
            </a:ln>
          </p:spPr>
          <p:txBody>
            <a:bodyPr rtlCol="0" anchor="ctr"/>
            <a:lstStyle/>
            <a:p>
              <a:endParaRPr lang="zh-CN" altLang="en-US"/>
            </a:p>
          </p:txBody>
        </p:sp>
        <p:sp>
          <p:nvSpPr>
            <p:cNvPr id="95" name="任意多边形: 形状 94"/>
            <p:cNvSpPr/>
            <p:nvPr/>
          </p:nvSpPr>
          <p:spPr>
            <a:xfrm flipV="1">
              <a:off x="3679211" y="4845963"/>
              <a:ext cx="78388" cy="85899"/>
            </a:xfrm>
            <a:custGeom>
              <a:avLst/>
              <a:gdLst>
                <a:gd name="connsiteX0" fmla="*/ 64726 w 78388"/>
                <a:gd name="connsiteY0" fmla="*/ -9579 h 85899"/>
                <a:gd name="connsiteX1" fmla="*/ 64449 w 78388"/>
                <a:gd name="connsiteY1" fmla="*/ -9556 h 85899"/>
                <a:gd name="connsiteX2" fmla="*/ 59409 w 78388"/>
                <a:gd name="connsiteY2" fmla="*/ -3985 h 85899"/>
                <a:gd name="connsiteX3" fmla="*/ 44576 w 78388"/>
                <a:gd name="connsiteY3" fmla="*/ 44349 h 85899"/>
                <a:gd name="connsiteX4" fmla="*/ -3079 w 78388"/>
                <a:gd name="connsiteY4" fmla="*/ 65684 h 85899"/>
                <a:gd name="connsiteX5" fmla="*/ -8198 w 78388"/>
                <a:gd name="connsiteY5" fmla="*/ 71186 h 85899"/>
                <a:gd name="connsiteX6" fmla="*/ -2685 w 78388"/>
                <a:gd name="connsiteY6" fmla="*/ 76317 h 85899"/>
                <a:gd name="connsiteX7" fmla="*/ 52424 w 78388"/>
                <a:gd name="connsiteY7" fmla="*/ 51515 h 85899"/>
                <a:gd name="connsiteX8" fmla="*/ 70036 w 78388"/>
                <a:gd name="connsiteY8" fmla="*/ -4517 h 85899"/>
                <a:gd name="connsiteX9" fmla="*/ 64726 w 78388"/>
                <a:gd name="connsiteY9" fmla="*/ -9579 h 8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88" h="85899">
                  <a:moveTo>
                    <a:pt x="64726" y="-9579"/>
                  </a:moveTo>
                  <a:cubicBezTo>
                    <a:pt x="64634" y="-9579"/>
                    <a:pt x="64541" y="-9579"/>
                    <a:pt x="64449" y="-9556"/>
                  </a:cubicBezTo>
                  <a:cubicBezTo>
                    <a:pt x="61513" y="-9418"/>
                    <a:pt x="59257" y="-6921"/>
                    <a:pt x="59409" y="-3985"/>
                  </a:cubicBezTo>
                  <a:cubicBezTo>
                    <a:pt x="60452" y="16194"/>
                    <a:pt x="55461" y="32444"/>
                    <a:pt x="44576" y="44349"/>
                  </a:cubicBezTo>
                  <a:cubicBezTo>
                    <a:pt x="26241" y="64367"/>
                    <a:pt x="-2787" y="65661"/>
                    <a:pt x="-3079" y="65684"/>
                  </a:cubicBezTo>
                  <a:cubicBezTo>
                    <a:pt x="-6014" y="65800"/>
                    <a:pt x="-8307" y="68250"/>
                    <a:pt x="-8198" y="71186"/>
                  </a:cubicBezTo>
                  <a:cubicBezTo>
                    <a:pt x="-8090" y="74121"/>
                    <a:pt x="-5612" y="76410"/>
                    <a:pt x="-2685" y="76317"/>
                  </a:cubicBezTo>
                  <a:cubicBezTo>
                    <a:pt x="-1317" y="76271"/>
                    <a:pt x="31118" y="74815"/>
                    <a:pt x="52424" y="51515"/>
                  </a:cubicBezTo>
                  <a:cubicBezTo>
                    <a:pt x="65306" y="37437"/>
                    <a:pt x="71231" y="18598"/>
                    <a:pt x="70036" y="-4517"/>
                  </a:cubicBezTo>
                  <a:cubicBezTo>
                    <a:pt x="69888" y="-7360"/>
                    <a:pt x="67537" y="-9579"/>
                    <a:pt x="64726" y="-9579"/>
                  </a:cubicBezTo>
                </a:path>
              </a:pathLst>
            </a:custGeom>
            <a:solidFill>
              <a:srgbClr val="BD4A31"/>
            </a:solidFill>
            <a:ln w="231" cap="flat">
              <a:noFill/>
              <a:prstDash val="solid"/>
              <a:miter/>
            </a:ln>
          </p:spPr>
          <p:txBody>
            <a:bodyPr rtlCol="0" anchor="ctr"/>
            <a:lstStyle/>
            <a:p>
              <a:endParaRPr lang="zh-CN" altLang="en-US"/>
            </a:p>
          </p:txBody>
        </p:sp>
        <p:sp>
          <p:nvSpPr>
            <p:cNvPr id="96" name="任意多边形: 形状 95"/>
            <p:cNvSpPr/>
            <p:nvPr/>
          </p:nvSpPr>
          <p:spPr>
            <a:xfrm flipV="1">
              <a:off x="4220242" y="5888377"/>
              <a:ext cx="264208" cy="290375"/>
            </a:xfrm>
            <a:custGeom>
              <a:avLst/>
              <a:gdLst>
                <a:gd name="connsiteX0" fmla="*/ 253630 w 264208"/>
                <a:gd name="connsiteY0" fmla="*/ -3967 h 290375"/>
                <a:gd name="connsiteX1" fmla="*/ -5285 w 264208"/>
                <a:gd name="connsiteY1" fmla="*/ 45176 h 290375"/>
                <a:gd name="connsiteX2" fmla="*/ -10579 w 264208"/>
                <a:gd name="connsiteY2" fmla="*/ 286408 h 290375"/>
                <a:gd name="connsiteX3" fmla="*/ 253630 w 264208"/>
                <a:gd name="connsiteY3" fmla="*/ -3967 h 290375"/>
              </a:gdLst>
              <a:ahLst/>
              <a:cxnLst>
                <a:cxn ang="0">
                  <a:pos x="connsiteX0" y="connsiteY0"/>
                </a:cxn>
                <a:cxn ang="0">
                  <a:pos x="connsiteX1" y="connsiteY1"/>
                </a:cxn>
                <a:cxn ang="0">
                  <a:pos x="connsiteX2" y="connsiteY2"/>
                </a:cxn>
                <a:cxn ang="0">
                  <a:pos x="connsiteX3" y="connsiteY3"/>
                </a:cxn>
              </a:cxnLst>
              <a:rect l="l" t="t" r="r" b="b"/>
              <a:pathLst>
                <a:path w="264208" h="290375">
                  <a:moveTo>
                    <a:pt x="253630" y="-3967"/>
                  </a:moveTo>
                  <a:cubicBezTo>
                    <a:pt x="173003" y="448"/>
                    <a:pt x="84148" y="18986"/>
                    <a:pt x="-5285" y="45176"/>
                  </a:cubicBezTo>
                  <a:lnTo>
                    <a:pt x="-10579" y="286408"/>
                  </a:lnTo>
                  <a:cubicBezTo>
                    <a:pt x="-10579" y="286408"/>
                    <a:pt x="96214" y="64870"/>
                    <a:pt x="253630" y="-3967"/>
                  </a:cubicBezTo>
                </a:path>
              </a:pathLst>
            </a:custGeom>
            <a:solidFill>
              <a:srgbClr val="005459"/>
            </a:solidFill>
            <a:ln w="231" cap="flat">
              <a:noFill/>
              <a:prstDash val="solid"/>
              <a:miter/>
            </a:ln>
          </p:spPr>
          <p:txBody>
            <a:bodyPr rtlCol="0" anchor="ctr"/>
            <a:lstStyle/>
            <a:p>
              <a:endParaRPr lang="zh-CN" altLang="en-US"/>
            </a:p>
          </p:txBody>
        </p:sp>
        <p:sp>
          <p:nvSpPr>
            <p:cNvPr id="97" name="任意多边形: 形状 96"/>
            <p:cNvSpPr/>
            <p:nvPr/>
          </p:nvSpPr>
          <p:spPr>
            <a:xfrm flipV="1">
              <a:off x="3443594" y="6555301"/>
              <a:ext cx="538075" cy="263856"/>
            </a:xfrm>
            <a:custGeom>
              <a:avLst/>
              <a:gdLst>
                <a:gd name="connsiteX0" fmla="*/ 6032 w 538075"/>
                <a:gd name="connsiteY0" fmla="*/ -607 h 263856"/>
                <a:gd name="connsiteX1" fmla="*/ 143132 w 538075"/>
                <a:gd name="connsiteY1" fmla="*/ 253616 h 263856"/>
                <a:gd name="connsiteX2" fmla="*/ 528830 w 538075"/>
                <a:gd name="connsiteY2" fmla="*/ 52558 h 263856"/>
                <a:gd name="connsiteX3" fmla="*/ 487985 w 538075"/>
                <a:gd name="connsiteY3" fmla="*/ -607 h 263856"/>
                <a:gd name="connsiteX4" fmla="*/ 445361 w 538075"/>
                <a:gd name="connsiteY4" fmla="*/ 35360 h 263856"/>
                <a:gd name="connsiteX5" fmla="*/ 399153 w 538075"/>
                <a:gd name="connsiteY5" fmla="*/ 106879 h 263856"/>
                <a:gd name="connsiteX6" fmla="*/ 340542 w 538075"/>
                <a:gd name="connsiteY6" fmla="*/ -607 h 263856"/>
                <a:gd name="connsiteX7" fmla="*/ 6032 w 538075"/>
                <a:gd name="connsiteY7" fmla="*/ -607 h 26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075" h="263856">
                  <a:moveTo>
                    <a:pt x="6032" y="-607"/>
                  </a:moveTo>
                  <a:cubicBezTo>
                    <a:pt x="-27770" y="48235"/>
                    <a:pt x="-8478" y="226108"/>
                    <a:pt x="143132" y="253616"/>
                  </a:cubicBezTo>
                  <a:cubicBezTo>
                    <a:pt x="407914" y="301696"/>
                    <a:pt x="503773" y="156415"/>
                    <a:pt x="528830" y="52558"/>
                  </a:cubicBezTo>
                  <a:cubicBezTo>
                    <a:pt x="535349" y="25490"/>
                    <a:pt x="510731" y="-3127"/>
                    <a:pt x="487985" y="-607"/>
                  </a:cubicBezTo>
                  <a:cubicBezTo>
                    <a:pt x="465263" y="1912"/>
                    <a:pt x="449267" y="14741"/>
                    <a:pt x="445361" y="35360"/>
                  </a:cubicBezTo>
                  <a:cubicBezTo>
                    <a:pt x="440668" y="60163"/>
                    <a:pt x="427516" y="90860"/>
                    <a:pt x="399153" y="106879"/>
                  </a:cubicBezTo>
                  <a:cubicBezTo>
                    <a:pt x="426522" y="53228"/>
                    <a:pt x="415080" y="-607"/>
                    <a:pt x="340542" y="-607"/>
                  </a:cubicBezTo>
                  <a:lnTo>
                    <a:pt x="6032" y="-607"/>
                  </a:lnTo>
                </a:path>
              </a:pathLst>
            </a:custGeom>
            <a:solidFill>
              <a:srgbClr val="F7A594"/>
            </a:solidFill>
            <a:ln w="231" cap="flat">
              <a:noFill/>
              <a:prstDash val="solid"/>
              <a:miter/>
            </a:ln>
          </p:spPr>
          <p:txBody>
            <a:bodyPr rtlCol="0" anchor="ctr"/>
            <a:lstStyle/>
            <a:p>
              <a:endParaRPr lang="zh-CN" altLang="en-US"/>
            </a:p>
          </p:txBody>
        </p:sp>
        <p:sp>
          <p:nvSpPr>
            <p:cNvPr id="98" name="任意多边形: 形状 97"/>
            <p:cNvSpPr/>
            <p:nvPr/>
          </p:nvSpPr>
          <p:spPr>
            <a:xfrm flipV="1">
              <a:off x="3886386" y="3804155"/>
              <a:ext cx="228218" cy="381588"/>
            </a:xfrm>
            <a:custGeom>
              <a:avLst/>
              <a:gdLst>
                <a:gd name="connsiteX0" fmla="*/ 109854 w 228218"/>
                <a:gd name="connsiteY0" fmla="*/ 69299 h 381588"/>
                <a:gd name="connsiteX1" fmla="*/ 151484 w 228218"/>
                <a:gd name="connsiteY1" fmla="*/ 27668 h 381588"/>
                <a:gd name="connsiteX2" fmla="*/ 109854 w 228218"/>
                <a:gd name="connsiteY2" fmla="*/ -13962 h 381588"/>
                <a:gd name="connsiteX3" fmla="*/ 68223 w 228218"/>
                <a:gd name="connsiteY3" fmla="*/ 27668 h 381588"/>
                <a:gd name="connsiteX4" fmla="*/ 109854 w 228218"/>
                <a:gd name="connsiteY4" fmla="*/ 69299 h 381588"/>
                <a:gd name="connsiteX5" fmla="*/ 106687 w 228218"/>
                <a:gd name="connsiteY5" fmla="*/ 307549 h 381588"/>
                <a:gd name="connsiteX6" fmla="*/ 44507 w 228218"/>
                <a:gd name="connsiteY6" fmla="*/ 256950 h 381588"/>
                <a:gd name="connsiteX7" fmla="*/ -9260 w 228218"/>
                <a:gd name="connsiteY7" fmla="*/ 281706 h 381588"/>
                <a:gd name="connsiteX8" fmla="*/ 106687 w 228218"/>
                <a:gd name="connsiteY8" fmla="*/ 367626 h 381588"/>
                <a:gd name="connsiteX9" fmla="*/ 218958 w 228218"/>
                <a:gd name="connsiteY9" fmla="*/ 262197 h 381588"/>
                <a:gd name="connsiteX10" fmla="*/ 160453 w 228218"/>
                <a:gd name="connsiteY10" fmla="*/ 163656 h 381588"/>
                <a:gd name="connsiteX11" fmla="*/ 140944 w 228218"/>
                <a:gd name="connsiteY11" fmla="*/ 127296 h 381588"/>
                <a:gd name="connsiteX12" fmla="*/ 140944 w 228218"/>
                <a:gd name="connsiteY12" fmla="*/ 100389 h 381588"/>
                <a:gd name="connsiteX13" fmla="*/ 78232 w 228218"/>
                <a:gd name="connsiteY13" fmla="*/ 100389 h 381588"/>
                <a:gd name="connsiteX14" fmla="*/ 78232 w 228218"/>
                <a:gd name="connsiteY14" fmla="*/ 139408 h 381588"/>
                <a:gd name="connsiteX15" fmla="*/ 125665 w 228218"/>
                <a:gd name="connsiteY15" fmla="*/ 210557 h 381588"/>
                <a:gd name="connsiteX16" fmla="*/ 155692 w 228218"/>
                <a:gd name="connsiteY16" fmla="*/ 262197 h 381588"/>
                <a:gd name="connsiteX17" fmla="*/ 106687 w 228218"/>
                <a:gd name="connsiteY17" fmla="*/ 307549 h 38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8218" h="381588">
                  <a:moveTo>
                    <a:pt x="109854" y="69299"/>
                  </a:moveTo>
                  <a:cubicBezTo>
                    <a:pt x="133038" y="69299"/>
                    <a:pt x="151484" y="50853"/>
                    <a:pt x="151484" y="27668"/>
                  </a:cubicBezTo>
                  <a:cubicBezTo>
                    <a:pt x="151484" y="4484"/>
                    <a:pt x="133038" y="-13962"/>
                    <a:pt x="109854" y="-13962"/>
                  </a:cubicBezTo>
                  <a:cubicBezTo>
                    <a:pt x="86669" y="-13962"/>
                    <a:pt x="68223" y="4484"/>
                    <a:pt x="68223" y="27668"/>
                  </a:cubicBezTo>
                  <a:cubicBezTo>
                    <a:pt x="68223" y="50853"/>
                    <a:pt x="86669" y="69299"/>
                    <a:pt x="109854" y="69299"/>
                  </a:cubicBezTo>
                  <a:close/>
                  <a:moveTo>
                    <a:pt x="106687" y="307549"/>
                  </a:moveTo>
                  <a:cubicBezTo>
                    <a:pt x="61358" y="307549"/>
                    <a:pt x="44507" y="256950"/>
                    <a:pt x="44507" y="256950"/>
                  </a:cubicBezTo>
                  <a:lnTo>
                    <a:pt x="-9260" y="281706"/>
                  </a:lnTo>
                  <a:cubicBezTo>
                    <a:pt x="-9260" y="281706"/>
                    <a:pt x="16052" y="367626"/>
                    <a:pt x="106687" y="367626"/>
                  </a:cubicBezTo>
                  <a:cubicBezTo>
                    <a:pt x="169931" y="367626"/>
                    <a:pt x="218958" y="320702"/>
                    <a:pt x="218958" y="262197"/>
                  </a:cubicBezTo>
                  <a:cubicBezTo>
                    <a:pt x="218958" y="215827"/>
                    <a:pt x="194710" y="193683"/>
                    <a:pt x="160453" y="163656"/>
                  </a:cubicBezTo>
                  <a:cubicBezTo>
                    <a:pt x="142007" y="147313"/>
                    <a:pt x="140944" y="146250"/>
                    <a:pt x="140944" y="127296"/>
                  </a:cubicBezTo>
                  <a:lnTo>
                    <a:pt x="140944" y="100389"/>
                  </a:lnTo>
                  <a:lnTo>
                    <a:pt x="78232" y="100389"/>
                  </a:lnTo>
                  <a:lnTo>
                    <a:pt x="78232" y="139408"/>
                  </a:lnTo>
                  <a:cubicBezTo>
                    <a:pt x="78232" y="173665"/>
                    <a:pt x="91408" y="181039"/>
                    <a:pt x="125665" y="210557"/>
                  </a:cubicBezTo>
                  <a:cubicBezTo>
                    <a:pt x="145151" y="227408"/>
                    <a:pt x="155692" y="237440"/>
                    <a:pt x="155692" y="262197"/>
                  </a:cubicBezTo>
                  <a:cubicBezTo>
                    <a:pt x="155692" y="286977"/>
                    <a:pt x="133038" y="307549"/>
                    <a:pt x="106687" y="307549"/>
                  </a:cubicBezTo>
                </a:path>
              </a:pathLst>
            </a:custGeom>
            <a:solidFill>
              <a:srgbClr val="000000"/>
            </a:solidFill>
            <a:ln w="231" cap="flat">
              <a:noFill/>
              <a:prstDash val="solid"/>
              <a:miter/>
            </a:ln>
          </p:spPr>
          <p:txBody>
            <a:bodyPr rtlCol="0" anchor="ctr"/>
            <a:lstStyle/>
            <a:p>
              <a:endParaRPr lang="zh-CN" altLang="en-US"/>
            </a:p>
          </p:txBody>
        </p:sp>
        <p:sp>
          <p:nvSpPr>
            <p:cNvPr id="99" name="任意多边形: 形状 98"/>
            <p:cNvSpPr/>
            <p:nvPr/>
          </p:nvSpPr>
          <p:spPr>
            <a:xfrm flipV="1">
              <a:off x="3251162" y="4089975"/>
              <a:ext cx="281005" cy="293093"/>
            </a:xfrm>
            <a:custGeom>
              <a:avLst/>
              <a:gdLst>
                <a:gd name="connsiteX0" fmla="*/ 211174 w 281005"/>
                <a:gd name="connsiteY0" fmla="*/ 53159 h 293093"/>
                <a:gd name="connsiteX1" fmla="*/ 264400 w 281005"/>
                <a:gd name="connsiteY1" fmla="*/ 50084 h 293093"/>
                <a:gd name="connsiteX2" fmla="*/ 261295 w 281005"/>
                <a:gd name="connsiteY2" fmla="*/ -3150 h 293093"/>
                <a:gd name="connsiteX3" fmla="*/ 208079 w 281005"/>
                <a:gd name="connsiteY3" fmla="*/ -53 h 293093"/>
                <a:gd name="connsiteX4" fmla="*/ 211174 w 281005"/>
                <a:gd name="connsiteY4" fmla="*/ 53159 h 293093"/>
                <a:gd name="connsiteX5" fmla="*/ 65619 w 281005"/>
                <a:gd name="connsiteY5" fmla="*/ 212377 h 293093"/>
                <a:gd name="connsiteX6" fmla="*/ 54020 w 281005"/>
                <a:gd name="connsiteY6" fmla="*/ 140720 h 293093"/>
                <a:gd name="connsiteX7" fmla="*/ 2754 w 281005"/>
                <a:gd name="connsiteY7" fmla="*/ 125117 h 293093"/>
                <a:gd name="connsiteX8" fmla="*/ 29455 w 281005"/>
                <a:gd name="connsiteY8" fmla="*/ 253014 h 293093"/>
                <a:gd name="connsiteX9" fmla="*/ 168838 w 281005"/>
                <a:gd name="connsiteY9" fmla="*/ 249316 h 293093"/>
                <a:gd name="connsiteX10" fmla="*/ 188593 w 281005"/>
                <a:gd name="connsiteY10" fmla="*/ 147423 h 293093"/>
                <a:gd name="connsiteX11" fmla="*/ 197305 w 281005"/>
                <a:gd name="connsiteY11" fmla="*/ 111109 h 293093"/>
                <a:gd name="connsiteX12" fmla="*/ 213493 w 281005"/>
                <a:gd name="connsiteY12" fmla="*/ 92917 h 293093"/>
                <a:gd name="connsiteX13" fmla="*/ 171076 w 281005"/>
                <a:gd name="connsiteY13" fmla="*/ 55146 h 293093"/>
                <a:gd name="connsiteX14" fmla="*/ 147588 w 281005"/>
                <a:gd name="connsiteY14" fmla="*/ 81544 h 293093"/>
                <a:gd name="connsiteX15" fmla="*/ 136844 w 281005"/>
                <a:gd name="connsiteY15" fmla="*/ 158218 h 293093"/>
                <a:gd name="connsiteX16" fmla="*/ 126061 w 281005"/>
                <a:gd name="connsiteY16" fmla="*/ 211221 h 293093"/>
                <a:gd name="connsiteX17" fmla="*/ 65619 w 281005"/>
                <a:gd name="connsiteY17" fmla="*/ 212377 h 2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1005" h="293093">
                  <a:moveTo>
                    <a:pt x="211174" y="53159"/>
                  </a:moveTo>
                  <a:cubicBezTo>
                    <a:pt x="226862" y="67120"/>
                    <a:pt x="250442" y="65756"/>
                    <a:pt x="264400" y="50084"/>
                  </a:cubicBezTo>
                  <a:cubicBezTo>
                    <a:pt x="278357" y="34389"/>
                    <a:pt x="276986" y="10811"/>
                    <a:pt x="261295" y="-3150"/>
                  </a:cubicBezTo>
                  <a:cubicBezTo>
                    <a:pt x="245616" y="-17112"/>
                    <a:pt x="222036" y="-15725"/>
                    <a:pt x="208079" y="-53"/>
                  </a:cubicBezTo>
                  <a:cubicBezTo>
                    <a:pt x="194122" y="15619"/>
                    <a:pt x="195493" y="39197"/>
                    <a:pt x="211174" y="53159"/>
                  </a:cubicBezTo>
                  <a:close/>
                  <a:moveTo>
                    <a:pt x="65619" y="212377"/>
                  </a:moveTo>
                  <a:cubicBezTo>
                    <a:pt x="34968" y="185101"/>
                    <a:pt x="54020" y="140720"/>
                    <a:pt x="54020" y="140720"/>
                  </a:cubicBezTo>
                  <a:lnTo>
                    <a:pt x="2754" y="125117"/>
                  </a:lnTo>
                  <a:cubicBezTo>
                    <a:pt x="2754" y="125117"/>
                    <a:pt x="-31852" y="198439"/>
                    <a:pt x="29455" y="253014"/>
                  </a:cubicBezTo>
                  <a:cubicBezTo>
                    <a:pt x="72232" y="291085"/>
                    <a:pt x="133624" y="288866"/>
                    <a:pt x="168838" y="249316"/>
                  </a:cubicBezTo>
                  <a:cubicBezTo>
                    <a:pt x="196755" y="217948"/>
                    <a:pt x="193690" y="188361"/>
                    <a:pt x="188593" y="147423"/>
                  </a:cubicBezTo>
                  <a:cubicBezTo>
                    <a:pt x="185957" y="125279"/>
                    <a:pt x="185888" y="123915"/>
                    <a:pt x="197305" y="111109"/>
                  </a:cubicBezTo>
                  <a:lnTo>
                    <a:pt x="213493" y="92917"/>
                  </a:lnTo>
                  <a:lnTo>
                    <a:pt x="171076" y="55146"/>
                  </a:lnTo>
                  <a:lnTo>
                    <a:pt x="147588" y="81544"/>
                  </a:lnTo>
                  <a:cubicBezTo>
                    <a:pt x="126972" y="104706"/>
                    <a:pt x="131435" y="117627"/>
                    <a:pt x="136844" y="158218"/>
                  </a:cubicBezTo>
                  <a:cubicBezTo>
                    <a:pt x="139875" y="181356"/>
                    <a:pt x="140970" y="194486"/>
                    <a:pt x="126061" y="211221"/>
                  </a:cubicBezTo>
                  <a:cubicBezTo>
                    <a:pt x="111154" y="227980"/>
                    <a:pt x="83448" y="228258"/>
                    <a:pt x="65619" y="212377"/>
                  </a:cubicBezTo>
                </a:path>
              </a:pathLst>
            </a:custGeom>
            <a:solidFill>
              <a:srgbClr val="000000"/>
            </a:solidFill>
            <a:ln w="231" cap="flat">
              <a:noFill/>
              <a:prstDash val="solid"/>
              <a:miter/>
            </a:ln>
          </p:spPr>
          <p:txBody>
            <a:bodyPr rtlCol="0" anchor="ctr"/>
            <a:lstStyle/>
            <a:p>
              <a:endParaRPr lang="zh-CN" altLang="en-US"/>
            </a:p>
          </p:txBody>
        </p:sp>
        <p:sp>
          <p:nvSpPr>
            <p:cNvPr id="100" name="任意多边形: 形状 99"/>
            <p:cNvSpPr/>
            <p:nvPr/>
          </p:nvSpPr>
          <p:spPr>
            <a:xfrm flipV="1">
              <a:off x="5145806" y="5432363"/>
              <a:ext cx="757273" cy="1360983"/>
            </a:xfrm>
            <a:custGeom>
              <a:avLst/>
              <a:gdLst>
                <a:gd name="connsiteX0" fmla="*/ 720276 w 757273"/>
                <a:gd name="connsiteY0" fmla="*/ 19265 h 1360983"/>
                <a:gd name="connsiteX1" fmla="*/ 661741 w 757273"/>
                <a:gd name="connsiteY1" fmla="*/ -2812 h 1360983"/>
                <a:gd name="connsiteX2" fmla="*/ 20376 w 757273"/>
                <a:gd name="connsiteY2" fmla="*/ -2812 h 1360983"/>
                <a:gd name="connsiteX3" fmla="*/ -12570 w 757273"/>
                <a:gd name="connsiteY3" fmla="*/ 30153 h 1360983"/>
                <a:gd name="connsiteX4" fmla="*/ 20376 w 757273"/>
                <a:gd name="connsiteY4" fmla="*/ 63091 h 1360983"/>
                <a:gd name="connsiteX5" fmla="*/ 665554 w 757273"/>
                <a:gd name="connsiteY5" fmla="*/ 63091 h 1360983"/>
                <a:gd name="connsiteX6" fmla="*/ 675865 w 757273"/>
                <a:gd name="connsiteY6" fmla="*/ 68384 h 1360983"/>
                <a:gd name="connsiteX7" fmla="*/ 678496 w 757273"/>
                <a:gd name="connsiteY7" fmla="*/ 79873 h 1360983"/>
                <a:gd name="connsiteX8" fmla="*/ 447255 w 757273"/>
                <a:gd name="connsiteY8" fmla="*/ 1075750 h 1360983"/>
                <a:gd name="connsiteX9" fmla="*/ 397526 w 757273"/>
                <a:gd name="connsiteY9" fmla="*/ 1289613 h 1360983"/>
                <a:gd name="connsiteX10" fmla="*/ 279838 w 757273"/>
                <a:gd name="connsiteY10" fmla="*/ 1289613 h 1360983"/>
                <a:gd name="connsiteX11" fmla="*/ 279838 w 757273"/>
                <a:gd name="connsiteY11" fmla="*/ 1358172 h 1360983"/>
                <a:gd name="connsiteX12" fmla="*/ 420780 w 757273"/>
                <a:gd name="connsiteY12" fmla="*/ 1358172 h 1360983"/>
                <a:gd name="connsiteX13" fmla="*/ 420780 w 757273"/>
                <a:gd name="connsiteY13" fmla="*/ 1357594 h 1360983"/>
                <a:gd name="connsiteX14" fmla="*/ 455203 w 757273"/>
                <a:gd name="connsiteY14" fmla="*/ 1332883 h 1360983"/>
                <a:gd name="connsiteX15" fmla="*/ 493466 w 757273"/>
                <a:gd name="connsiteY15" fmla="*/ 1168117 h 1360983"/>
                <a:gd name="connsiteX16" fmla="*/ 742348 w 757273"/>
                <a:gd name="connsiteY16" fmla="*/ 95152 h 1360983"/>
                <a:gd name="connsiteX17" fmla="*/ 720276 w 757273"/>
                <a:gd name="connsiteY17" fmla="*/ 19265 h 136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273" h="1360983">
                  <a:moveTo>
                    <a:pt x="720276" y="19265"/>
                  </a:moveTo>
                  <a:cubicBezTo>
                    <a:pt x="704998" y="4261"/>
                    <a:pt x="683222" y="-2812"/>
                    <a:pt x="661741" y="-2812"/>
                  </a:cubicBezTo>
                  <a:lnTo>
                    <a:pt x="20376" y="-2812"/>
                  </a:lnTo>
                  <a:cubicBezTo>
                    <a:pt x="2413" y="-2812"/>
                    <a:pt x="-12570" y="11889"/>
                    <a:pt x="-12570" y="30153"/>
                  </a:cubicBezTo>
                  <a:cubicBezTo>
                    <a:pt x="-12570" y="48390"/>
                    <a:pt x="2413" y="63091"/>
                    <a:pt x="20376" y="63091"/>
                  </a:cubicBezTo>
                  <a:lnTo>
                    <a:pt x="665554" y="63091"/>
                  </a:lnTo>
                  <a:cubicBezTo>
                    <a:pt x="671139" y="63091"/>
                    <a:pt x="674388" y="66327"/>
                    <a:pt x="675865" y="68384"/>
                  </a:cubicBezTo>
                  <a:cubicBezTo>
                    <a:pt x="677315" y="70164"/>
                    <a:pt x="679678" y="74278"/>
                    <a:pt x="678496" y="79873"/>
                  </a:cubicBezTo>
                  <a:lnTo>
                    <a:pt x="447255" y="1075750"/>
                  </a:lnTo>
                  <a:lnTo>
                    <a:pt x="397526" y="1289613"/>
                  </a:lnTo>
                  <a:lnTo>
                    <a:pt x="279838" y="1289613"/>
                  </a:lnTo>
                  <a:lnTo>
                    <a:pt x="279838" y="1358172"/>
                  </a:lnTo>
                  <a:lnTo>
                    <a:pt x="420780" y="1358172"/>
                  </a:lnTo>
                  <a:lnTo>
                    <a:pt x="420780" y="1357594"/>
                  </a:lnTo>
                  <a:cubicBezTo>
                    <a:pt x="436676" y="1358749"/>
                    <a:pt x="451390" y="1348763"/>
                    <a:pt x="455203" y="1332883"/>
                  </a:cubicBezTo>
                  <a:lnTo>
                    <a:pt x="493466" y="1168117"/>
                  </a:lnTo>
                  <a:lnTo>
                    <a:pt x="742348" y="95152"/>
                  </a:lnTo>
                  <a:cubicBezTo>
                    <a:pt x="749114" y="68384"/>
                    <a:pt x="741167" y="39559"/>
                    <a:pt x="720276" y="19265"/>
                  </a:cubicBezTo>
                </a:path>
              </a:pathLst>
            </a:custGeom>
            <a:solidFill>
              <a:srgbClr val="4F4F4F"/>
            </a:solidFill>
            <a:ln w="268" cap="flat">
              <a:noFill/>
              <a:prstDash val="solid"/>
              <a:miter/>
            </a:ln>
          </p:spPr>
          <p:txBody>
            <a:bodyPr rtlCol="0" anchor="ctr"/>
            <a:lstStyle/>
            <a:p>
              <a:endParaRPr lang="zh-CN" altLang="en-US"/>
            </a:p>
          </p:txBody>
        </p:sp>
        <p:sp>
          <p:nvSpPr>
            <p:cNvPr id="101" name="任意多边形: 形状 100"/>
            <p:cNvSpPr/>
            <p:nvPr/>
          </p:nvSpPr>
          <p:spPr>
            <a:xfrm flipV="1">
              <a:off x="5438231" y="5432358"/>
              <a:ext cx="213613" cy="282422"/>
            </a:xfrm>
            <a:custGeom>
              <a:avLst/>
              <a:gdLst>
                <a:gd name="connsiteX0" fmla="*/ 200051 w 213613"/>
                <a:gd name="connsiteY0" fmla="*/ 86817 h 282422"/>
                <a:gd name="connsiteX1" fmla="*/ 153835 w 213613"/>
                <a:gd name="connsiteY1" fmla="*/ -5550 h 282422"/>
                <a:gd name="connsiteX2" fmla="*/ 104129 w 213613"/>
                <a:gd name="connsiteY2" fmla="*/ 208313 h 282422"/>
                <a:gd name="connsiteX3" fmla="*/ -13562 w 213613"/>
                <a:gd name="connsiteY3" fmla="*/ 208313 h 282422"/>
                <a:gd name="connsiteX4" fmla="*/ -13562 w 213613"/>
                <a:gd name="connsiteY4" fmla="*/ 276872 h 282422"/>
                <a:gd name="connsiteX5" fmla="*/ 127389 w 213613"/>
                <a:gd name="connsiteY5" fmla="*/ 276872 h 282422"/>
                <a:gd name="connsiteX6" fmla="*/ 127389 w 213613"/>
                <a:gd name="connsiteY6" fmla="*/ 276294 h 282422"/>
                <a:gd name="connsiteX7" fmla="*/ 161799 w 213613"/>
                <a:gd name="connsiteY7" fmla="*/ 251585 h 282422"/>
                <a:gd name="connsiteX8" fmla="*/ 200051 w 213613"/>
                <a:gd name="connsiteY8" fmla="*/ 86817 h 28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613" h="282422">
                  <a:moveTo>
                    <a:pt x="200051" y="86817"/>
                  </a:moveTo>
                  <a:lnTo>
                    <a:pt x="153835" y="-5550"/>
                  </a:lnTo>
                  <a:lnTo>
                    <a:pt x="104129" y="208313"/>
                  </a:lnTo>
                  <a:lnTo>
                    <a:pt x="-13562" y="208313"/>
                  </a:lnTo>
                  <a:lnTo>
                    <a:pt x="-13562" y="276872"/>
                  </a:lnTo>
                  <a:lnTo>
                    <a:pt x="127389" y="276872"/>
                  </a:lnTo>
                  <a:lnTo>
                    <a:pt x="127389" y="276294"/>
                  </a:lnTo>
                  <a:cubicBezTo>
                    <a:pt x="143267" y="277451"/>
                    <a:pt x="157981" y="267465"/>
                    <a:pt x="161799" y="251585"/>
                  </a:cubicBezTo>
                  <a:lnTo>
                    <a:pt x="200051" y="86817"/>
                  </a:lnTo>
                </a:path>
              </a:pathLst>
            </a:custGeom>
            <a:solidFill>
              <a:srgbClr val="2E2E2E"/>
            </a:solidFill>
            <a:ln w="253" cap="flat">
              <a:noFill/>
              <a:prstDash val="solid"/>
              <a:miter/>
            </a:ln>
          </p:spPr>
          <p:txBody>
            <a:bodyPr rtlCol="0" anchor="ctr"/>
            <a:lstStyle/>
            <a:p>
              <a:endParaRPr lang="zh-CN" altLang="en-US"/>
            </a:p>
          </p:txBody>
        </p:sp>
        <p:sp>
          <p:nvSpPr>
            <p:cNvPr id="102" name="任意多边形: 形状 101"/>
            <p:cNvSpPr/>
            <p:nvPr/>
          </p:nvSpPr>
          <p:spPr>
            <a:xfrm flipV="1">
              <a:off x="4299620" y="6754510"/>
              <a:ext cx="716114" cy="38718"/>
            </a:xfrm>
            <a:custGeom>
              <a:avLst/>
              <a:gdLst>
                <a:gd name="connsiteX0" fmla="*/ 7647 w 716114"/>
                <a:gd name="connsiteY0" fmla="*/ -338 h 38718"/>
                <a:gd name="connsiteX1" fmla="*/ 685020 w 716114"/>
                <a:gd name="connsiteY1" fmla="*/ -338 h 38718"/>
                <a:gd name="connsiteX2" fmla="*/ 704391 w 716114"/>
                <a:gd name="connsiteY2" fmla="*/ 19010 h 38718"/>
                <a:gd name="connsiteX3" fmla="*/ 704391 w 716114"/>
                <a:gd name="connsiteY3" fmla="*/ 19010 h 38718"/>
                <a:gd name="connsiteX4" fmla="*/ 685020 w 716114"/>
                <a:gd name="connsiteY4" fmla="*/ 38381 h 38718"/>
                <a:gd name="connsiteX5" fmla="*/ 7647 w 716114"/>
                <a:gd name="connsiteY5" fmla="*/ 38381 h 38718"/>
                <a:gd name="connsiteX6" fmla="*/ -11724 w 716114"/>
                <a:gd name="connsiteY6" fmla="*/ 19010 h 38718"/>
                <a:gd name="connsiteX7" fmla="*/ -11724 w 716114"/>
                <a:gd name="connsiteY7" fmla="*/ 19010 h 38718"/>
                <a:gd name="connsiteX8" fmla="*/ 7647 w 716114"/>
                <a:gd name="connsiteY8" fmla="*/ -338 h 3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114" h="38718">
                  <a:moveTo>
                    <a:pt x="7647" y="-338"/>
                  </a:moveTo>
                  <a:lnTo>
                    <a:pt x="685020" y="-338"/>
                  </a:lnTo>
                  <a:cubicBezTo>
                    <a:pt x="695723" y="-338"/>
                    <a:pt x="704391" y="8331"/>
                    <a:pt x="704391" y="19010"/>
                  </a:cubicBezTo>
                  <a:lnTo>
                    <a:pt x="704391" y="19010"/>
                  </a:lnTo>
                  <a:cubicBezTo>
                    <a:pt x="704391" y="29712"/>
                    <a:pt x="695723" y="38381"/>
                    <a:pt x="685020" y="38381"/>
                  </a:cubicBezTo>
                  <a:lnTo>
                    <a:pt x="7647" y="38381"/>
                  </a:lnTo>
                  <a:cubicBezTo>
                    <a:pt x="-3055" y="38381"/>
                    <a:pt x="-11724" y="29712"/>
                    <a:pt x="-11724" y="19010"/>
                  </a:cubicBezTo>
                  <a:lnTo>
                    <a:pt x="-11724" y="19010"/>
                  </a:lnTo>
                  <a:cubicBezTo>
                    <a:pt x="-11724" y="8331"/>
                    <a:pt x="-3055" y="-338"/>
                    <a:pt x="7647" y="-338"/>
                  </a:cubicBezTo>
                </a:path>
              </a:pathLst>
            </a:custGeom>
            <a:solidFill>
              <a:srgbClr val="4F4F4F"/>
            </a:solidFill>
            <a:ln w="231" cap="flat">
              <a:noFill/>
              <a:prstDash val="solid"/>
              <a:miter/>
            </a:ln>
          </p:spPr>
          <p:txBody>
            <a:bodyPr rtlCol="0" anchor="ctr"/>
            <a:lstStyle/>
            <a:p>
              <a:endParaRPr lang="zh-CN" altLang="en-US"/>
            </a:p>
          </p:txBody>
        </p:sp>
        <p:sp>
          <p:nvSpPr>
            <p:cNvPr id="103" name="任意多边形: 形状 102"/>
            <p:cNvSpPr/>
            <p:nvPr/>
          </p:nvSpPr>
          <p:spPr>
            <a:xfrm flipV="1">
              <a:off x="4339679" y="6740109"/>
              <a:ext cx="69484" cy="30049"/>
            </a:xfrm>
            <a:custGeom>
              <a:avLst/>
              <a:gdLst>
                <a:gd name="connsiteX0" fmla="*/ 58823 w 69484"/>
                <a:gd name="connsiteY0" fmla="*/ -429 h 30049"/>
                <a:gd name="connsiteX1" fmla="*/ -10662 w 69484"/>
                <a:gd name="connsiteY1" fmla="*/ -429 h 30049"/>
                <a:gd name="connsiteX2" fmla="*/ -10662 w 69484"/>
                <a:gd name="connsiteY2" fmla="*/ 29621 h 30049"/>
                <a:gd name="connsiteX3" fmla="*/ 58823 w 69484"/>
                <a:gd name="connsiteY3" fmla="*/ 29621 h 30049"/>
                <a:gd name="connsiteX4" fmla="*/ 58823 w 69484"/>
                <a:gd name="connsiteY4" fmla="*/ -429 h 3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84" h="30049">
                  <a:moveTo>
                    <a:pt x="58823" y="-429"/>
                  </a:moveTo>
                  <a:lnTo>
                    <a:pt x="-10662" y="-429"/>
                  </a:lnTo>
                  <a:lnTo>
                    <a:pt x="-10662" y="29621"/>
                  </a:lnTo>
                  <a:lnTo>
                    <a:pt x="58823" y="29621"/>
                  </a:lnTo>
                  <a:lnTo>
                    <a:pt x="58823" y="-429"/>
                  </a:lnTo>
                </a:path>
              </a:pathLst>
            </a:custGeom>
            <a:solidFill>
              <a:srgbClr val="4F4F4F"/>
            </a:solidFill>
            <a:ln w="231" cap="flat">
              <a:noFill/>
              <a:prstDash val="solid"/>
              <a:miter/>
            </a:ln>
          </p:spPr>
          <p:txBody>
            <a:bodyPr rtlCol="0" anchor="ctr"/>
            <a:lstStyle/>
            <a:p>
              <a:endParaRPr lang="zh-CN" altLang="en-US"/>
            </a:p>
          </p:txBody>
        </p:sp>
        <p:sp>
          <p:nvSpPr>
            <p:cNvPr id="104" name="任意多边形: 形状 103"/>
            <p:cNvSpPr/>
            <p:nvPr/>
          </p:nvSpPr>
          <p:spPr>
            <a:xfrm flipV="1">
              <a:off x="4451118" y="6740109"/>
              <a:ext cx="69461" cy="30049"/>
            </a:xfrm>
            <a:custGeom>
              <a:avLst/>
              <a:gdLst>
                <a:gd name="connsiteX0" fmla="*/ 58382 w 69461"/>
                <a:gd name="connsiteY0" fmla="*/ -429 h 30049"/>
                <a:gd name="connsiteX1" fmla="*/ -11080 w 69461"/>
                <a:gd name="connsiteY1" fmla="*/ -429 h 30049"/>
                <a:gd name="connsiteX2" fmla="*/ -11080 w 69461"/>
                <a:gd name="connsiteY2" fmla="*/ 29621 h 30049"/>
                <a:gd name="connsiteX3" fmla="*/ 58382 w 69461"/>
                <a:gd name="connsiteY3" fmla="*/ 29621 h 30049"/>
                <a:gd name="connsiteX4" fmla="*/ 58382 w 69461"/>
                <a:gd name="connsiteY4" fmla="*/ -429 h 3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61" h="30049">
                  <a:moveTo>
                    <a:pt x="58382" y="-429"/>
                  </a:moveTo>
                  <a:lnTo>
                    <a:pt x="-11080" y="-429"/>
                  </a:lnTo>
                  <a:lnTo>
                    <a:pt x="-11080" y="29621"/>
                  </a:lnTo>
                  <a:lnTo>
                    <a:pt x="58382" y="29621"/>
                  </a:lnTo>
                  <a:lnTo>
                    <a:pt x="58382" y="-429"/>
                  </a:lnTo>
                </a:path>
              </a:pathLst>
            </a:custGeom>
            <a:solidFill>
              <a:srgbClr val="4F4F4F"/>
            </a:solidFill>
            <a:ln w="231" cap="flat">
              <a:noFill/>
              <a:prstDash val="solid"/>
              <a:miter/>
            </a:ln>
          </p:spPr>
          <p:txBody>
            <a:bodyPr rtlCol="0" anchor="ctr"/>
            <a:lstStyle/>
            <a:p>
              <a:endParaRPr lang="zh-CN" altLang="en-US"/>
            </a:p>
          </p:txBody>
        </p:sp>
        <p:sp>
          <p:nvSpPr>
            <p:cNvPr id="105" name="任意多边形: 形状 104"/>
            <p:cNvSpPr/>
            <p:nvPr/>
          </p:nvSpPr>
          <p:spPr>
            <a:xfrm flipV="1">
              <a:off x="4562534" y="6740109"/>
              <a:ext cx="69484" cy="30049"/>
            </a:xfrm>
            <a:custGeom>
              <a:avLst/>
              <a:gdLst>
                <a:gd name="connsiteX0" fmla="*/ 57988 w 69484"/>
                <a:gd name="connsiteY0" fmla="*/ -429 h 30049"/>
                <a:gd name="connsiteX1" fmla="*/ -11497 w 69484"/>
                <a:gd name="connsiteY1" fmla="*/ -429 h 30049"/>
                <a:gd name="connsiteX2" fmla="*/ -11497 w 69484"/>
                <a:gd name="connsiteY2" fmla="*/ 29621 h 30049"/>
                <a:gd name="connsiteX3" fmla="*/ 57988 w 69484"/>
                <a:gd name="connsiteY3" fmla="*/ 29621 h 30049"/>
                <a:gd name="connsiteX4" fmla="*/ 57988 w 69484"/>
                <a:gd name="connsiteY4" fmla="*/ -429 h 3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84" h="30049">
                  <a:moveTo>
                    <a:pt x="57988" y="-429"/>
                  </a:moveTo>
                  <a:lnTo>
                    <a:pt x="-11497" y="-429"/>
                  </a:lnTo>
                  <a:lnTo>
                    <a:pt x="-11497" y="29621"/>
                  </a:lnTo>
                  <a:lnTo>
                    <a:pt x="57988" y="29621"/>
                  </a:lnTo>
                  <a:lnTo>
                    <a:pt x="57988" y="-429"/>
                  </a:lnTo>
                </a:path>
              </a:pathLst>
            </a:custGeom>
            <a:solidFill>
              <a:srgbClr val="4F4F4F"/>
            </a:solidFill>
            <a:ln w="231" cap="flat">
              <a:noFill/>
              <a:prstDash val="solid"/>
              <a:miter/>
            </a:ln>
          </p:spPr>
          <p:txBody>
            <a:bodyPr rtlCol="0" anchor="ctr"/>
            <a:lstStyle/>
            <a:p>
              <a:endParaRPr lang="zh-CN" altLang="en-US"/>
            </a:p>
          </p:txBody>
        </p:sp>
        <p:sp>
          <p:nvSpPr>
            <p:cNvPr id="106" name="任意多边形: 形状 105"/>
            <p:cNvSpPr/>
            <p:nvPr/>
          </p:nvSpPr>
          <p:spPr>
            <a:xfrm flipV="1">
              <a:off x="4673951" y="6740109"/>
              <a:ext cx="69484" cy="30049"/>
            </a:xfrm>
            <a:custGeom>
              <a:avLst/>
              <a:gdLst>
                <a:gd name="connsiteX0" fmla="*/ 57570 w 69484"/>
                <a:gd name="connsiteY0" fmla="*/ -429 h 30049"/>
                <a:gd name="connsiteX1" fmla="*/ -11915 w 69484"/>
                <a:gd name="connsiteY1" fmla="*/ -429 h 30049"/>
                <a:gd name="connsiteX2" fmla="*/ -11915 w 69484"/>
                <a:gd name="connsiteY2" fmla="*/ 29621 h 30049"/>
                <a:gd name="connsiteX3" fmla="*/ 57570 w 69484"/>
                <a:gd name="connsiteY3" fmla="*/ 29621 h 30049"/>
                <a:gd name="connsiteX4" fmla="*/ 57570 w 69484"/>
                <a:gd name="connsiteY4" fmla="*/ -429 h 3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84" h="30049">
                  <a:moveTo>
                    <a:pt x="57570" y="-429"/>
                  </a:moveTo>
                  <a:lnTo>
                    <a:pt x="-11915" y="-429"/>
                  </a:lnTo>
                  <a:lnTo>
                    <a:pt x="-11915" y="29621"/>
                  </a:lnTo>
                  <a:lnTo>
                    <a:pt x="57570" y="29621"/>
                  </a:lnTo>
                  <a:lnTo>
                    <a:pt x="57570" y="-429"/>
                  </a:lnTo>
                </a:path>
              </a:pathLst>
            </a:custGeom>
            <a:solidFill>
              <a:srgbClr val="4F4F4F"/>
            </a:solidFill>
            <a:ln w="231" cap="flat">
              <a:noFill/>
              <a:prstDash val="solid"/>
              <a:miter/>
            </a:ln>
          </p:spPr>
          <p:txBody>
            <a:bodyPr rtlCol="0" anchor="ctr"/>
            <a:lstStyle/>
            <a:p>
              <a:endParaRPr lang="zh-CN" altLang="en-US"/>
            </a:p>
          </p:txBody>
        </p:sp>
        <p:sp>
          <p:nvSpPr>
            <p:cNvPr id="107" name="任意多边形: 形状 106"/>
            <p:cNvSpPr/>
            <p:nvPr/>
          </p:nvSpPr>
          <p:spPr>
            <a:xfrm flipV="1">
              <a:off x="4785367" y="6740109"/>
              <a:ext cx="69484" cy="30049"/>
            </a:xfrm>
            <a:custGeom>
              <a:avLst/>
              <a:gdLst>
                <a:gd name="connsiteX0" fmla="*/ 57152 w 69484"/>
                <a:gd name="connsiteY0" fmla="*/ -429 h 30049"/>
                <a:gd name="connsiteX1" fmla="*/ -12333 w 69484"/>
                <a:gd name="connsiteY1" fmla="*/ -429 h 30049"/>
                <a:gd name="connsiteX2" fmla="*/ -12333 w 69484"/>
                <a:gd name="connsiteY2" fmla="*/ 29621 h 30049"/>
                <a:gd name="connsiteX3" fmla="*/ 57152 w 69484"/>
                <a:gd name="connsiteY3" fmla="*/ 29621 h 30049"/>
                <a:gd name="connsiteX4" fmla="*/ 57152 w 69484"/>
                <a:gd name="connsiteY4" fmla="*/ -429 h 3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84" h="30049">
                  <a:moveTo>
                    <a:pt x="57152" y="-429"/>
                  </a:moveTo>
                  <a:lnTo>
                    <a:pt x="-12333" y="-429"/>
                  </a:lnTo>
                  <a:lnTo>
                    <a:pt x="-12333" y="29621"/>
                  </a:lnTo>
                  <a:lnTo>
                    <a:pt x="57152" y="29621"/>
                  </a:lnTo>
                  <a:lnTo>
                    <a:pt x="57152" y="-429"/>
                  </a:lnTo>
                </a:path>
              </a:pathLst>
            </a:custGeom>
            <a:solidFill>
              <a:srgbClr val="4F4F4F"/>
            </a:solidFill>
            <a:ln w="231" cap="flat">
              <a:noFill/>
              <a:prstDash val="solid"/>
              <a:miter/>
            </a:ln>
          </p:spPr>
          <p:txBody>
            <a:bodyPr rtlCol="0" anchor="ctr"/>
            <a:lstStyle/>
            <a:p>
              <a:endParaRPr lang="zh-CN" altLang="en-US"/>
            </a:p>
          </p:txBody>
        </p:sp>
        <p:sp>
          <p:nvSpPr>
            <p:cNvPr id="108" name="任意多边形: 形状 107"/>
            <p:cNvSpPr/>
            <p:nvPr/>
          </p:nvSpPr>
          <p:spPr>
            <a:xfrm flipV="1">
              <a:off x="4896806" y="6740109"/>
              <a:ext cx="69461" cy="30049"/>
            </a:xfrm>
            <a:custGeom>
              <a:avLst/>
              <a:gdLst>
                <a:gd name="connsiteX0" fmla="*/ 56711 w 69461"/>
                <a:gd name="connsiteY0" fmla="*/ -429 h 30049"/>
                <a:gd name="connsiteX1" fmla="*/ -12751 w 69461"/>
                <a:gd name="connsiteY1" fmla="*/ -429 h 30049"/>
                <a:gd name="connsiteX2" fmla="*/ -12751 w 69461"/>
                <a:gd name="connsiteY2" fmla="*/ 29621 h 30049"/>
                <a:gd name="connsiteX3" fmla="*/ 56711 w 69461"/>
                <a:gd name="connsiteY3" fmla="*/ 29621 h 30049"/>
                <a:gd name="connsiteX4" fmla="*/ 56711 w 69461"/>
                <a:gd name="connsiteY4" fmla="*/ -429 h 3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61" h="30049">
                  <a:moveTo>
                    <a:pt x="56711" y="-429"/>
                  </a:moveTo>
                  <a:lnTo>
                    <a:pt x="-12751" y="-429"/>
                  </a:lnTo>
                  <a:lnTo>
                    <a:pt x="-12751" y="29621"/>
                  </a:lnTo>
                  <a:lnTo>
                    <a:pt x="56711" y="29621"/>
                  </a:lnTo>
                  <a:lnTo>
                    <a:pt x="56711" y="-429"/>
                  </a:lnTo>
                </a:path>
              </a:pathLst>
            </a:custGeom>
            <a:solidFill>
              <a:srgbClr val="4F4F4F"/>
            </a:solidFill>
            <a:ln w="231" cap="flat">
              <a:noFill/>
              <a:prstDash val="solid"/>
              <a:miter/>
            </a:ln>
          </p:spPr>
          <p:txBody>
            <a:bodyPr rtlCol="0" anchor="ctr"/>
            <a:lstStyle/>
            <a:p>
              <a:endParaRPr lang="zh-CN" altLang="en-US"/>
            </a:p>
          </p:txBody>
        </p:sp>
        <p:sp>
          <p:nvSpPr>
            <p:cNvPr id="109" name="任意多边形: 形状 108"/>
            <p:cNvSpPr/>
            <p:nvPr/>
          </p:nvSpPr>
          <p:spPr>
            <a:xfrm flipV="1">
              <a:off x="4961108" y="4326294"/>
              <a:ext cx="886285" cy="2212390"/>
            </a:xfrm>
            <a:custGeom>
              <a:avLst/>
              <a:gdLst>
                <a:gd name="connsiteX0" fmla="*/ 873893 w 886285"/>
                <a:gd name="connsiteY0" fmla="*/ 2179221 h 2212390"/>
                <a:gd name="connsiteX1" fmla="*/ 800352 w 886285"/>
                <a:gd name="connsiteY1" fmla="*/ 2206551 h 2212390"/>
                <a:gd name="connsiteX2" fmla="*/ -12392 w 886285"/>
                <a:gd name="connsiteY2" fmla="*/ 21530 h 2212390"/>
                <a:gd name="connsiteX3" fmla="*/ 61123 w 886285"/>
                <a:gd name="connsiteY3" fmla="*/ -5840 h 2212390"/>
                <a:gd name="connsiteX4" fmla="*/ 92054 w 886285"/>
                <a:gd name="connsiteY4" fmla="*/ 32602 h 2212390"/>
                <a:gd name="connsiteX5" fmla="*/ 873867 w 886285"/>
                <a:gd name="connsiteY5" fmla="*/ 2178691 h 2212390"/>
                <a:gd name="connsiteX6" fmla="*/ 873893 w 886285"/>
                <a:gd name="connsiteY6" fmla="*/ 2179221 h 221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6285" h="2212390">
                  <a:moveTo>
                    <a:pt x="873893" y="2179221"/>
                  </a:moveTo>
                  <a:lnTo>
                    <a:pt x="800352" y="2206551"/>
                  </a:lnTo>
                  <a:lnTo>
                    <a:pt x="-12392" y="21530"/>
                  </a:lnTo>
                  <a:lnTo>
                    <a:pt x="61123" y="-5840"/>
                  </a:lnTo>
                  <a:cubicBezTo>
                    <a:pt x="71716" y="6758"/>
                    <a:pt x="81964" y="19634"/>
                    <a:pt x="92054" y="32602"/>
                  </a:cubicBezTo>
                  <a:lnTo>
                    <a:pt x="873867" y="2178691"/>
                  </a:lnTo>
                  <a:lnTo>
                    <a:pt x="873893" y="2179221"/>
                  </a:lnTo>
                </a:path>
              </a:pathLst>
            </a:custGeom>
            <a:solidFill>
              <a:srgbClr val="4F4F4F"/>
            </a:solidFill>
            <a:ln w="265" cap="flat">
              <a:noFill/>
              <a:prstDash val="solid"/>
              <a:miter/>
            </a:ln>
          </p:spPr>
          <p:txBody>
            <a:bodyPr rtlCol="0" anchor="ctr"/>
            <a:lstStyle/>
            <a:p>
              <a:endParaRPr lang="zh-CN" altLang="en-US"/>
            </a:p>
          </p:txBody>
        </p:sp>
        <p:sp>
          <p:nvSpPr>
            <p:cNvPr id="110" name="任意多边形: 形状 109"/>
            <p:cNvSpPr/>
            <p:nvPr/>
          </p:nvSpPr>
          <p:spPr>
            <a:xfrm flipV="1">
              <a:off x="5065581" y="4354127"/>
              <a:ext cx="781812" cy="2146110"/>
            </a:xfrm>
            <a:custGeom>
              <a:avLst/>
              <a:gdLst>
                <a:gd name="connsiteX0" fmla="*/ -12559 w 781812"/>
                <a:gd name="connsiteY0" fmla="*/ -5863 h 2146110"/>
                <a:gd name="connsiteX1" fmla="*/ 187833 w 781812"/>
                <a:gd name="connsiteY1" fmla="*/ 352542 h 2146110"/>
                <a:gd name="connsiteX2" fmla="*/ 687290 w 781812"/>
                <a:gd name="connsiteY2" fmla="*/ 1695320 h 2146110"/>
                <a:gd name="connsiteX3" fmla="*/ 769174 w 781812"/>
                <a:gd name="connsiteY3" fmla="*/ 2134236 h 2146110"/>
                <a:gd name="connsiteX4" fmla="*/ 769253 w 781812"/>
                <a:gd name="connsiteY4" fmla="*/ 2140248 h 2146110"/>
                <a:gd name="connsiteX5" fmla="*/ -12559 w 781812"/>
                <a:gd name="connsiteY5" fmla="*/ -5863 h 2146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812" h="2146110">
                  <a:moveTo>
                    <a:pt x="-12559" y="-5863"/>
                  </a:moveTo>
                  <a:cubicBezTo>
                    <a:pt x="72105" y="102593"/>
                    <a:pt x="139794" y="223395"/>
                    <a:pt x="187833" y="352542"/>
                  </a:cubicBezTo>
                  <a:lnTo>
                    <a:pt x="687290" y="1695320"/>
                  </a:lnTo>
                  <a:cubicBezTo>
                    <a:pt x="739540" y="1835833"/>
                    <a:pt x="767267" y="1984319"/>
                    <a:pt x="769174" y="2134236"/>
                  </a:cubicBezTo>
                  <a:lnTo>
                    <a:pt x="769253" y="2140248"/>
                  </a:lnTo>
                  <a:lnTo>
                    <a:pt x="-12559" y="-5863"/>
                  </a:lnTo>
                </a:path>
              </a:pathLst>
            </a:custGeom>
            <a:solidFill>
              <a:srgbClr val="2E2E2E"/>
            </a:solidFill>
            <a:ln w="265" cap="flat">
              <a:noFill/>
              <a:prstDash val="solid"/>
              <a:miter/>
            </a:ln>
          </p:spPr>
          <p:txBody>
            <a:bodyPr rtlCol="0" anchor="ctr"/>
            <a:lstStyle/>
            <a:p>
              <a:endParaRPr lang="zh-CN" altLang="en-US"/>
            </a:p>
          </p:txBody>
        </p:sp>
        <p:sp>
          <p:nvSpPr>
            <p:cNvPr id="111" name="任意多边形: 形状 110"/>
            <p:cNvSpPr/>
            <p:nvPr/>
          </p:nvSpPr>
          <p:spPr>
            <a:xfrm flipV="1">
              <a:off x="6129049" y="5432356"/>
              <a:ext cx="757279" cy="1360986"/>
            </a:xfrm>
            <a:custGeom>
              <a:avLst/>
              <a:gdLst>
                <a:gd name="connsiteX0" fmla="*/ 12145 w 757279"/>
                <a:gd name="connsiteY0" fmla="*/ 20128 h 1360986"/>
                <a:gd name="connsiteX1" fmla="*/ 70695 w 757279"/>
                <a:gd name="connsiteY1" fmla="*/ -1945 h 1360986"/>
                <a:gd name="connsiteX2" fmla="*/ 712048 w 757279"/>
                <a:gd name="connsiteY2" fmla="*/ -1945 h 1360986"/>
                <a:gd name="connsiteX3" fmla="*/ 745003 w 757279"/>
                <a:gd name="connsiteY3" fmla="*/ 31016 h 1360986"/>
                <a:gd name="connsiteX4" fmla="*/ 712048 w 757279"/>
                <a:gd name="connsiteY4" fmla="*/ 63958 h 1360986"/>
                <a:gd name="connsiteX5" fmla="*/ 66851 w 757279"/>
                <a:gd name="connsiteY5" fmla="*/ 63958 h 1360986"/>
                <a:gd name="connsiteX6" fmla="*/ 56567 w 757279"/>
                <a:gd name="connsiteY6" fmla="*/ 69251 h 1360986"/>
                <a:gd name="connsiteX7" fmla="*/ 53905 w 757279"/>
                <a:gd name="connsiteY7" fmla="*/ 80738 h 1360986"/>
                <a:gd name="connsiteX8" fmla="*/ 285180 w 757279"/>
                <a:gd name="connsiteY8" fmla="*/ 1076619 h 1360986"/>
                <a:gd name="connsiteX9" fmla="*/ 334892 w 757279"/>
                <a:gd name="connsiteY9" fmla="*/ 1290484 h 1360986"/>
                <a:gd name="connsiteX10" fmla="*/ 452583 w 757279"/>
                <a:gd name="connsiteY10" fmla="*/ 1290484 h 1360986"/>
                <a:gd name="connsiteX11" fmla="*/ 452583 w 757279"/>
                <a:gd name="connsiteY11" fmla="*/ 1359041 h 1360986"/>
                <a:gd name="connsiteX12" fmla="*/ 311662 w 757279"/>
                <a:gd name="connsiteY12" fmla="*/ 1359041 h 1360986"/>
                <a:gd name="connsiteX13" fmla="*/ 311662 w 757279"/>
                <a:gd name="connsiteY13" fmla="*/ 1358463 h 1360986"/>
                <a:gd name="connsiteX14" fmla="*/ 277229 w 757279"/>
                <a:gd name="connsiteY14" fmla="*/ 1333755 h 1360986"/>
                <a:gd name="connsiteX15" fmla="*/ 238985 w 757279"/>
                <a:gd name="connsiteY15" fmla="*/ 1168988 h 1360986"/>
                <a:gd name="connsiteX16" fmla="*/ -9934 w 757279"/>
                <a:gd name="connsiteY16" fmla="*/ 96016 h 1360986"/>
                <a:gd name="connsiteX17" fmla="*/ 12145 w 757279"/>
                <a:gd name="connsiteY17" fmla="*/ 20128 h 1360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279" h="1360986">
                  <a:moveTo>
                    <a:pt x="12145" y="20128"/>
                  </a:moveTo>
                  <a:cubicBezTo>
                    <a:pt x="27456" y="5126"/>
                    <a:pt x="49240" y="-1945"/>
                    <a:pt x="70695" y="-1945"/>
                  </a:cubicBezTo>
                  <a:lnTo>
                    <a:pt x="712048" y="-1945"/>
                  </a:lnTo>
                  <a:cubicBezTo>
                    <a:pt x="729988" y="-1945"/>
                    <a:pt x="745003" y="12755"/>
                    <a:pt x="745003" y="31016"/>
                  </a:cubicBezTo>
                  <a:cubicBezTo>
                    <a:pt x="745003" y="49255"/>
                    <a:pt x="729988" y="63958"/>
                    <a:pt x="712048" y="63958"/>
                  </a:cubicBezTo>
                  <a:lnTo>
                    <a:pt x="66851" y="63958"/>
                  </a:lnTo>
                  <a:cubicBezTo>
                    <a:pt x="61298" y="63958"/>
                    <a:pt x="58045" y="67191"/>
                    <a:pt x="56567" y="69251"/>
                  </a:cubicBezTo>
                  <a:cubicBezTo>
                    <a:pt x="55088" y="71029"/>
                    <a:pt x="52755" y="75146"/>
                    <a:pt x="53905" y="80738"/>
                  </a:cubicBezTo>
                  <a:lnTo>
                    <a:pt x="285180" y="1076619"/>
                  </a:lnTo>
                  <a:lnTo>
                    <a:pt x="334892" y="1290484"/>
                  </a:lnTo>
                  <a:lnTo>
                    <a:pt x="452583" y="1290484"/>
                  </a:lnTo>
                  <a:lnTo>
                    <a:pt x="452583" y="1359041"/>
                  </a:lnTo>
                  <a:lnTo>
                    <a:pt x="311662" y="1359041"/>
                  </a:lnTo>
                  <a:lnTo>
                    <a:pt x="311662" y="1358463"/>
                  </a:lnTo>
                  <a:cubicBezTo>
                    <a:pt x="295760" y="1359620"/>
                    <a:pt x="281041" y="1349635"/>
                    <a:pt x="277229" y="1333755"/>
                  </a:cubicBezTo>
                  <a:lnTo>
                    <a:pt x="238985" y="1168988"/>
                  </a:lnTo>
                  <a:lnTo>
                    <a:pt x="-9934" y="96016"/>
                  </a:lnTo>
                  <a:cubicBezTo>
                    <a:pt x="-16670" y="69251"/>
                    <a:pt x="-8751" y="40427"/>
                    <a:pt x="12145" y="20128"/>
                  </a:cubicBezTo>
                </a:path>
              </a:pathLst>
            </a:custGeom>
            <a:solidFill>
              <a:srgbClr val="4F4F4F"/>
            </a:solidFill>
            <a:ln w="328" cap="flat">
              <a:noFill/>
              <a:prstDash val="solid"/>
              <a:miter/>
            </a:ln>
          </p:spPr>
          <p:txBody>
            <a:bodyPr rtlCol="0" anchor="ctr"/>
            <a:lstStyle/>
            <a:p>
              <a:endParaRPr lang="zh-CN" altLang="en-US"/>
            </a:p>
          </p:txBody>
        </p:sp>
        <p:sp>
          <p:nvSpPr>
            <p:cNvPr id="112" name="任意多边形: 形状 111"/>
            <p:cNvSpPr/>
            <p:nvPr/>
          </p:nvSpPr>
          <p:spPr>
            <a:xfrm flipV="1">
              <a:off x="6380326" y="5432350"/>
              <a:ext cx="213583" cy="282423"/>
            </a:xfrm>
            <a:custGeom>
              <a:avLst/>
              <a:gdLst>
                <a:gd name="connsiteX0" fmla="*/ -13097 w 213583"/>
                <a:gd name="connsiteY0" fmla="*/ 88154 h 282423"/>
                <a:gd name="connsiteX1" fmla="*/ 33092 w 213583"/>
                <a:gd name="connsiteY1" fmla="*/ -4216 h 282423"/>
                <a:gd name="connsiteX2" fmla="*/ 82792 w 213583"/>
                <a:gd name="connsiteY2" fmla="*/ 209647 h 282423"/>
                <a:gd name="connsiteX3" fmla="*/ 200486 w 213583"/>
                <a:gd name="connsiteY3" fmla="*/ 209647 h 282423"/>
                <a:gd name="connsiteX4" fmla="*/ 200486 w 213583"/>
                <a:gd name="connsiteY4" fmla="*/ 278208 h 282423"/>
                <a:gd name="connsiteX5" fmla="*/ 59588 w 213583"/>
                <a:gd name="connsiteY5" fmla="*/ 278208 h 282423"/>
                <a:gd name="connsiteX6" fmla="*/ 59588 w 213583"/>
                <a:gd name="connsiteY6" fmla="*/ 277630 h 282423"/>
                <a:gd name="connsiteX7" fmla="*/ 25140 w 213583"/>
                <a:gd name="connsiteY7" fmla="*/ 252920 h 282423"/>
                <a:gd name="connsiteX8" fmla="*/ -13097 w 213583"/>
                <a:gd name="connsiteY8" fmla="*/ 88154 h 28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583" h="282423">
                  <a:moveTo>
                    <a:pt x="-13097" y="88154"/>
                  </a:moveTo>
                  <a:lnTo>
                    <a:pt x="33092" y="-4216"/>
                  </a:lnTo>
                  <a:lnTo>
                    <a:pt x="82792" y="209647"/>
                  </a:lnTo>
                  <a:lnTo>
                    <a:pt x="200486" y="209647"/>
                  </a:lnTo>
                  <a:lnTo>
                    <a:pt x="200486" y="278208"/>
                  </a:lnTo>
                  <a:lnTo>
                    <a:pt x="59588" y="278208"/>
                  </a:lnTo>
                  <a:lnTo>
                    <a:pt x="59588" y="277630"/>
                  </a:lnTo>
                  <a:cubicBezTo>
                    <a:pt x="43684" y="278786"/>
                    <a:pt x="28961" y="268799"/>
                    <a:pt x="25140" y="252920"/>
                  </a:cubicBezTo>
                  <a:lnTo>
                    <a:pt x="-13097" y="88154"/>
                  </a:lnTo>
                </a:path>
              </a:pathLst>
            </a:custGeom>
            <a:solidFill>
              <a:srgbClr val="2E2E2E"/>
            </a:solidFill>
            <a:ln w="310" cap="flat">
              <a:noFill/>
              <a:prstDash val="solid"/>
              <a:miter/>
            </a:ln>
          </p:spPr>
          <p:txBody>
            <a:bodyPr rtlCol="0" anchor="ctr"/>
            <a:lstStyle/>
            <a:p>
              <a:endParaRPr lang="zh-CN" altLang="en-US"/>
            </a:p>
          </p:txBody>
        </p:sp>
        <p:sp>
          <p:nvSpPr>
            <p:cNvPr id="113" name="任意多边形: 形状 112"/>
            <p:cNvSpPr/>
            <p:nvPr/>
          </p:nvSpPr>
          <p:spPr>
            <a:xfrm flipV="1">
              <a:off x="6184721" y="4326283"/>
              <a:ext cx="886305" cy="2212402"/>
            </a:xfrm>
            <a:custGeom>
              <a:avLst/>
              <a:gdLst>
                <a:gd name="connsiteX0" fmla="*/ -12056 w 886305"/>
                <a:gd name="connsiteY0" fmla="*/ 2180842 h 2212402"/>
                <a:gd name="connsiteX1" fmla="*/ 61497 w 886305"/>
                <a:gd name="connsiteY1" fmla="*/ 2208193 h 2212402"/>
                <a:gd name="connsiteX2" fmla="*/ 874249 w 886305"/>
                <a:gd name="connsiteY2" fmla="*/ 23158 h 2212402"/>
                <a:gd name="connsiteX3" fmla="*/ 800696 w 886305"/>
                <a:gd name="connsiteY3" fmla="*/ -4210 h 2212402"/>
                <a:gd name="connsiteX4" fmla="*/ 769766 w 886305"/>
                <a:gd name="connsiteY4" fmla="*/ 34232 h 2212402"/>
                <a:gd name="connsiteX5" fmla="*/ -12056 w 886305"/>
                <a:gd name="connsiteY5" fmla="*/ 2180325 h 2212402"/>
                <a:gd name="connsiteX6" fmla="*/ -12056 w 886305"/>
                <a:gd name="connsiteY6" fmla="*/ 2180842 h 221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6305" h="2212402">
                  <a:moveTo>
                    <a:pt x="-12056" y="2180842"/>
                  </a:moveTo>
                  <a:lnTo>
                    <a:pt x="61497" y="2208193"/>
                  </a:lnTo>
                  <a:lnTo>
                    <a:pt x="874249" y="23158"/>
                  </a:lnTo>
                  <a:lnTo>
                    <a:pt x="800696" y="-4210"/>
                  </a:lnTo>
                  <a:cubicBezTo>
                    <a:pt x="790092" y="8390"/>
                    <a:pt x="779895" y="21265"/>
                    <a:pt x="769766" y="34232"/>
                  </a:cubicBezTo>
                  <a:lnTo>
                    <a:pt x="-12056" y="2180325"/>
                  </a:lnTo>
                  <a:lnTo>
                    <a:pt x="-12056" y="2180842"/>
                  </a:lnTo>
                </a:path>
              </a:pathLst>
            </a:custGeom>
            <a:solidFill>
              <a:srgbClr val="4F4F4F"/>
            </a:solidFill>
            <a:ln w="340" cap="flat">
              <a:noFill/>
              <a:prstDash val="solid"/>
              <a:miter/>
            </a:ln>
          </p:spPr>
          <p:txBody>
            <a:bodyPr rtlCol="0" anchor="ctr"/>
            <a:lstStyle/>
            <a:p>
              <a:endParaRPr lang="zh-CN" altLang="en-US"/>
            </a:p>
          </p:txBody>
        </p:sp>
        <p:sp>
          <p:nvSpPr>
            <p:cNvPr id="114" name="任意多边形: 形状 113"/>
            <p:cNvSpPr/>
            <p:nvPr/>
          </p:nvSpPr>
          <p:spPr>
            <a:xfrm flipV="1">
              <a:off x="6184727" y="4354153"/>
              <a:ext cx="781818" cy="2146088"/>
            </a:xfrm>
            <a:custGeom>
              <a:avLst/>
              <a:gdLst>
                <a:gd name="connsiteX0" fmla="*/ 769601 w 781818"/>
                <a:gd name="connsiteY0" fmla="*/ -4339 h 2146088"/>
                <a:gd name="connsiteX1" fmla="*/ 569210 w 781818"/>
                <a:gd name="connsiteY1" fmla="*/ 354062 h 2146088"/>
                <a:gd name="connsiteX2" fmla="*/ 69753 w 781818"/>
                <a:gd name="connsiteY2" fmla="*/ 1696833 h 2146088"/>
                <a:gd name="connsiteX3" fmla="*/ -12118 w 781818"/>
                <a:gd name="connsiteY3" fmla="*/ 2135747 h 2146088"/>
                <a:gd name="connsiteX4" fmla="*/ -12218 w 781818"/>
                <a:gd name="connsiteY4" fmla="*/ 2141750 h 2146088"/>
                <a:gd name="connsiteX5" fmla="*/ 769601 w 781818"/>
                <a:gd name="connsiteY5" fmla="*/ -4339 h 214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818" h="2146088">
                  <a:moveTo>
                    <a:pt x="769601" y="-4339"/>
                  </a:moveTo>
                  <a:cubicBezTo>
                    <a:pt x="684963" y="104116"/>
                    <a:pt x="617232" y="224917"/>
                    <a:pt x="569210" y="354062"/>
                  </a:cubicBezTo>
                  <a:lnTo>
                    <a:pt x="69753" y="1696833"/>
                  </a:lnTo>
                  <a:cubicBezTo>
                    <a:pt x="17496" y="1837356"/>
                    <a:pt x="-10183" y="1985833"/>
                    <a:pt x="-12118" y="2135747"/>
                  </a:cubicBezTo>
                  <a:lnTo>
                    <a:pt x="-12218" y="2141750"/>
                  </a:lnTo>
                  <a:lnTo>
                    <a:pt x="769601" y="-4339"/>
                  </a:lnTo>
                </a:path>
              </a:pathLst>
            </a:custGeom>
            <a:solidFill>
              <a:srgbClr val="2E2E2E"/>
            </a:solidFill>
            <a:ln w="333" cap="flat">
              <a:noFill/>
              <a:prstDash val="solid"/>
              <a:miter/>
            </a:ln>
          </p:spPr>
          <p:txBody>
            <a:bodyPr rtlCol="0" anchor="ctr"/>
            <a:lstStyle/>
            <a:p>
              <a:endParaRPr lang="zh-CN" altLang="en-US"/>
            </a:p>
          </p:txBody>
        </p:sp>
        <p:sp>
          <p:nvSpPr>
            <p:cNvPr id="115" name="任意多边形: 形状 114"/>
            <p:cNvSpPr/>
            <p:nvPr/>
          </p:nvSpPr>
          <p:spPr>
            <a:xfrm flipV="1">
              <a:off x="6950247" y="6754513"/>
              <a:ext cx="716093" cy="38718"/>
            </a:xfrm>
            <a:custGeom>
              <a:avLst/>
              <a:gdLst>
                <a:gd name="connsiteX0" fmla="*/ 684729 w 716093"/>
                <a:gd name="connsiteY0" fmla="*/ 685 h 38718"/>
                <a:gd name="connsiteX1" fmla="*/ 7332 w 716093"/>
                <a:gd name="connsiteY1" fmla="*/ 685 h 38718"/>
                <a:gd name="connsiteX2" fmla="*/ -12016 w 716093"/>
                <a:gd name="connsiteY2" fmla="*/ 20033 h 38718"/>
                <a:gd name="connsiteX3" fmla="*/ -12016 w 716093"/>
                <a:gd name="connsiteY3" fmla="*/ 20033 h 38718"/>
                <a:gd name="connsiteX4" fmla="*/ 7332 w 716093"/>
                <a:gd name="connsiteY4" fmla="*/ 39403 h 38718"/>
                <a:gd name="connsiteX5" fmla="*/ 684729 w 716093"/>
                <a:gd name="connsiteY5" fmla="*/ 39403 h 38718"/>
                <a:gd name="connsiteX6" fmla="*/ 704077 w 716093"/>
                <a:gd name="connsiteY6" fmla="*/ 20033 h 38718"/>
                <a:gd name="connsiteX7" fmla="*/ 704077 w 716093"/>
                <a:gd name="connsiteY7" fmla="*/ 20033 h 38718"/>
                <a:gd name="connsiteX8" fmla="*/ 684729 w 716093"/>
                <a:gd name="connsiteY8" fmla="*/ 685 h 3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093" h="38718">
                  <a:moveTo>
                    <a:pt x="684729" y="685"/>
                  </a:moveTo>
                  <a:lnTo>
                    <a:pt x="7332" y="685"/>
                  </a:lnTo>
                  <a:cubicBezTo>
                    <a:pt x="-3359" y="685"/>
                    <a:pt x="-12016" y="9354"/>
                    <a:pt x="-12016" y="20033"/>
                  </a:cubicBezTo>
                  <a:lnTo>
                    <a:pt x="-12016" y="20033"/>
                  </a:lnTo>
                  <a:cubicBezTo>
                    <a:pt x="-12016" y="30738"/>
                    <a:pt x="-3359" y="39403"/>
                    <a:pt x="7332" y="39403"/>
                  </a:cubicBezTo>
                  <a:lnTo>
                    <a:pt x="684729" y="39403"/>
                  </a:lnTo>
                  <a:cubicBezTo>
                    <a:pt x="695419" y="39403"/>
                    <a:pt x="704077" y="30738"/>
                    <a:pt x="704077" y="20033"/>
                  </a:cubicBezTo>
                  <a:lnTo>
                    <a:pt x="704077" y="20033"/>
                  </a:lnTo>
                  <a:cubicBezTo>
                    <a:pt x="704077" y="9354"/>
                    <a:pt x="695419" y="685"/>
                    <a:pt x="684729" y="685"/>
                  </a:cubicBezTo>
                </a:path>
              </a:pathLst>
            </a:custGeom>
            <a:solidFill>
              <a:srgbClr val="4F4F4F"/>
            </a:solidFill>
            <a:ln w="376" cap="flat">
              <a:noFill/>
              <a:prstDash val="solid"/>
              <a:miter/>
            </a:ln>
          </p:spPr>
          <p:txBody>
            <a:bodyPr rtlCol="0" anchor="ctr"/>
            <a:lstStyle/>
            <a:p>
              <a:endParaRPr lang="zh-CN" altLang="en-US"/>
            </a:p>
          </p:txBody>
        </p:sp>
        <p:sp>
          <p:nvSpPr>
            <p:cNvPr id="116" name="任意多边形: 形状 115"/>
            <p:cNvSpPr/>
            <p:nvPr/>
          </p:nvSpPr>
          <p:spPr>
            <a:xfrm flipV="1">
              <a:off x="7556807" y="6740109"/>
              <a:ext cx="69481" cy="30051"/>
            </a:xfrm>
            <a:custGeom>
              <a:avLst/>
              <a:gdLst>
                <a:gd name="connsiteX0" fmla="*/ -12711 w 69481"/>
                <a:gd name="connsiteY0" fmla="*/ 614 h 30051"/>
                <a:gd name="connsiteX1" fmla="*/ 56770 w 69481"/>
                <a:gd name="connsiteY1" fmla="*/ 614 h 30051"/>
                <a:gd name="connsiteX2" fmla="*/ 56770 w 69481"/>
                <a:gd name="connsiteY2" fmla="*/ 30665 h 30051"/>
                <a:gd name="connsiteX3" fmla="*/ -12711 w 69481"/>
                <a:gd name="connsiteY3" fmla="*/ 30665 h 30051"/>
                <a:gd name="connsiteX4" fmla="*/ -12711 w 69481"/>
                <a:gd name="connsiteY4" fmla="*/ 614 h 30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81" h="30051">
                  <a:moveTo>
                    <a:pt x="-12711" y="614"/>
                  </a:moveTo>
                  <a:lnTo>
                    <a:pt x="56770" y="614"/>
                  </a:lnTo>
                  <a:lnTo>
                    <a:pt x="56770" y="30665"/>
                  </a:lnTo>
                  <a:lnTo>
                    <a:pt x="-12711" y="30665"/>
                  </a:lnTo>
                  <a:lnTo>
                    <a:pt x="-12711" y="614"/>
                  </a:lnTo>
                </a:path>
              </a:pathLst>
            </a:custGeom>
            <a:solidFill>
              <a:srgbClr val="4F4F4F"/>
            </a:solidFill>
            <a:ln w="374" cap="flat">
              <a:noFill/>
              <a:prstDash val="solid"/>
              <a:miter/>
            </a:ln>
          </p:spPr>
          <p:txBody>
            <a:bodyPr rtlCol="0" anchor="ctr"/>
            <a:lstStyle/>
            <a:p>
              <a:endParaRPr lang="zh-CN" altLang="en-US"/>
            </a:p>
          </p:txBody>
        </p:sp>
        <p:sp>
          <p:nvSpPr>
            <p:cNvPr id="117" name="任意多边形: 形状 116"/>
            <p:cNvSpPr/>
            <p:nvPr/>
          </p:nvSpPr>
          <p:spPr>
            <a:xfrm flipV="1">
              <a:off x="7445378" y="6740109"/>
              <a:ext cx="69496" cy="30052"/>
            </a:xfrm>
            <a:custGeom>
              <a:avLst/>
              <a:gdLst>
                <a:gd name="connsiteX0" fmla="*/ -12774 w 69496"/>
                <a:gd name="connsiteY0" fmla="*/ 582 h 30052"/>
                <a:gd name="connsiteX1" fmla="*/ 56723 w 69496"/>
                <a:gd name="connsiteY1" fmla="*/ 582 h 30052"/>
                <a:gd name="connsiteX2" fmla="*/ 56723 w 69496"/>
                <a:gd name="connsiteY2" fmla="*/ 30635 h 30052"/>
                <a:gd name="connsiteX3" fmla="*/ -12774 w 69496"/>
                <a:gd name="connsiteY3" fmla="*/ 30635 h 30052"/>
                <a:gd name="connsiteX4" fmla="*/ -12774 w 69496"/>
                <a:gd name="connsiteY4" fmla="*/ 582 h 30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96" h="30052">
                  <a:moveTo>
                    <a:pt x="-12774" y="582"/>
                  </a:moveTo>
                  <a:lnTo>
                    <a:pt x="56723" y="582"/>
                  </a:lnTo>
                  <a:lnTo>
                    <a:pt x="56723" y="30635"/>
                  </a:lnTo>
                  <a:lnTo>
                    <a:pt x="-12774" y="30635"/>
                  </a:lnTo>
                  <a:lnTo>
                    <a:pt x="-12774" y="582"/>
                  </a:lnTo>
                </a:path>
              </a:pathLst>
            </a:custGeom>
            <a:solidFill>
              <a:srgbClr val="4F4F4F"/>
            </a:solidFill>
            <a:ln w="367" cap="flat">
              <a:noFill/>
              <a:prstDash val="solid"/>
              <a:miter/>
            </a:ln>
          </p:spPr>
          <p:txBody>
            <a:bodyPr rtlCol="0" anchor="ctr"/>
            <a:lstStyle/>
            <a:p>
              <a:endParaRPr lang="zh-CN" altLang="en-US"/>
            </a:p>
          </p:txBody>
        </p:sp>
        <p:sp>
          <p:nvSpPr>
            <p:cNvPr id="118" name="任意多边形: 形状 117"/>
            <p:cNvSpPr/>
            <p:nvPr/>
          </p:nvSpPr>
          <p:spPr>
            <a:xfrm flipV="1">
              <a:off x="7333961" y="6740108"/>
              <a:ext cx="69499" cy="30051"/>
            </a:xfrm>
            <a:custGeom>
              <a:avLst/>
              <a:gdLst>
                <a:gd name="connsiteX0" fmla="*/ -12836 w 69499"/>
                <a:gd name="connsiteY0" fmla="*/ 550 h 30051"/>
                <a:gd name="connsiteX1" fmla="*/ 56664 w 69499"/>
                <a:gd name="connsiteY1" fmla="*/ 550 h 30051"/>
                <a:gd name="connsiteX2" fmla="*/ 56664 w 69499"/>
                <a:gd name="connsiteY2" fmla="*/ 30601 h 30051"/>
                <a:gd name="connsiteX3" fmla="*/ -12836 w 69499"/>
                <a:gd name="connsiteY3" fmla="*/ 30601 h 30051"/>
                <a:gd name="connsiteX4" fmla="*/ -12836 w 69499"/>
                <a:gd name="connsiteY4" fmla="*/ 550 h 30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99" h="30051">
                  <a:moveTo>
                    <a:pt x="-12836" y="550"/>
                  </a:moveTo>
                  <a:lnTo>
                    <a:pt x="56664" y="550"/>
                  </a:lnTo>
                  <a:lnTo>
                    <a:pt x="56664" y="30601"/>
                  </a:lnTo>
                  <a:lnTo>
                    <a:pt x="-12836" y="30601"/>
                  </a:lnTo>
                  <a:lnTo>
                    <a:pt x="-12836" y="550"/>
                  </a:lnTo>
                </a:path>
              </a:pathLst>
            </a:custGeom>
            <a:solidFill>
              <a:srgbClr val="4F4F4F"/>
            </a:solidFill>
            <a:ln w="360" cap="flat">
              <a:noFill/>
              <a:prstDash val="solid"/>
              <a:miter/>
            </a:ln>
          </p:spPr>
          <p:txBody>
            <a:bodyPr rtlCol="0" anchor="ctr"/>
            <a:lstStyle/>
            <a:p>
              <a:endParaRPr lang="zh-CN" altLang="en-US"/>
            </a:p>
          </p:txBody>
        </p:sp>
        <p:sp>
          <p:nvSpPr>
            <p:cNvPr id="119" name="任意多边形: 形状 118"/>
            <p:cNvSpPr/>
            <p:nvPr/>
          </p:nvSpPr>
          <p:spPr>
            <a:xfrm flipV="1">
              <a:off x="7222558" y="6740109"/>
              <a:ext cx="69488" cy="30050"/>
            </a:xfrm>
            <a:custGeom>
              <a:avLst/>
              <a:gdLst>
                <a:gd name="connsiteX0" fmla="*/ -12899 w 69488"/>
                <a:gd name="connsiteY0" fmla="*/ 516 h 30050"/>
                <a:gd name="connsiteX1" fmla="*/ 56590 w 69488"/>
                <a:gd name="connsiteY1" fmla="*/ 516 h 30050"/>
                <a:gd name="connsiteX2" fmla="*/ 56590 w 69488"/>
                <a:gd name="connsiteY2" fmla="*/ 30566 h 30050"/>
                <a:gd name="connsiteX3" fmla="*/ -12899 w 69488"/>
                <a:gd name="connsiteY3" fmla="*/ 30566 h 30050"/>
                <a:gd name="connsiteX4" fmla="*/ -12899 w 69488"/>
                <a:gd name="connsiteY4" fmla="*/ 516 h 3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88" h="30050">
                  <a:moveTo>
                    <a:pt x="-12899" y="516"/>
                  </a:moveTo>
                  <a:lnTo>
                    <a:pt x="56590" y="516"/>
                  </a:lnTo>
                  <a:lnTo>
                    <a:pt x="56590" y="30566"/>
                  </a:lnTo>
                  <a:lnTo>
                    <a:pt x="-12899" y="30566"/>
                  </a:lnTo>
                  <a:lnTo>
                    <a:pt x="-12899" y="516"/>
                  </a:lnTo>
                </a:path>
              </a:pathLst>
            </a:custGeom>
            <a:solidFill>
              <a:srgbClr val="4F4F4F"/>
            </a:solidFill>
            <a:ln w="353" cap="flat">
              <a:noFill/>
              <a:prstDash val="solid"/>
              <a:miter/>
            </a:ln>
          </p:spPr>
          <p:txBody>
            <a:bodyPr rtlCol="0" anchor="ctr"/>
            <a:lstStyle/>
            <a:p>
              <a:endParaRPr lang="zh-CN" altLang="en-US"/>
            </a:p>
          </p:txBody>
        </p:sp>
        <p:sp>
          <p:nvSpPr>
            <p:cNvPr id="120" name="任意多边形: 形状 119"/>
            <p:cNvSpPr/>
            <p:nvPr/>
          </p:nvSpPr>
          <p:spPr>
            <a:xfrm flipV="1">
              <a:off x="7111098" y="6740110"/>
              <a:ext cx="69496" cy="30051"/>
            </a:xfrm>
            <a:custGeom>
              <a:avLst/>
              <a:gdLst>
                <a:gd name="connsiteX0" fmla="*/ -12961 w 69496"/>
                <a:gd name="connsiteY0" fmla="*/ 481 h 30051"/>
                <a:gd name="connsiteX1" fmla="*/ 56535 w 69496"/>
                <a:gd name="connsiteY1" fmla="*/ 481 h 30051"/>
                <a:gd name="connsiteX2" fmla="*/ 56535 w 69496"/>
                <a:gd name="connsiteY2" fmla="*/ 30532 h 30051"/>
                <a:gd name="connsiteX3" fmla="*/ -12961 w 69496"/>
                <a:gd name="connsiteY3" fmla="*/ 30532 h 30051"/>
                <a:gd name="connsiteX4" fmla="*/ -12961 w 69496"/>
                <a:gd name="connsiteY4" fmla="*/ 481 h 30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96" h="30051">
                  <a:moveTo>
                    <a:pt x="-12961" y="481"/>
                  </a:moveTo>
                  <a:lnTo>
                    <a:pt x="56535" y="481"/>
                  </a:lnTo>
                  <a:lnTo>
                    <a:pt x="56535" y="30532"/>
                  </a:lnTo>
                  <a:lnTo>
                    <a:pt x="-12961" y="30532"/>
                  </a:lnTo>
                  <a:lnTo>
                    <a:pt x="-12961" y="481"/>
                  </a:lnTo>
                </a:path>
              </a:pathLst>
            </a:custGeom>
            <a:solidFill>
              <a:srgbClr val="4F4F4F"/>
            </a:solidFill>
            <a:ln w="346" cap="flat">
              <a:noFill/>
              <a:prstDash val="solid"/>
              <a:miter/>
            </a:ln>
          </p:spPr>
          <p:txBody>
            <a:bodyPr rtlCol="0" anchor="ctr"/>
            <a:lstStyle/>
            <a:p>
              <a:endParaRPr lang="zh-CN" altLang="en-US"/>
            </a:p>
          </p:txBody>
        </p:sp>
        <p:sp>
          <p:nvSpPr>
            <p:cNvPr id="121" name="任意多边形: 形状 120"/>
            <p:cNvSpPr/>
            <p:nvPr/>
          </p:nvSpPr>
          <p:spPr>
            <a:xfrm flipV="1">
              <a:off x="6999696" y="6740111"/>
              <a:ext cx="69485" cy="30050"/>
            </a:xfrm>
            <a:custGeom>
              <a:avLst/>
              <a:gdLst>
                <a:gd name="connsiteX0" fmla="*/ -13023 w 69485"/>
                <a:gd name="connsiteY0" fmla="*/ 444 h 30050"/>
                <a:gd name="connsiteX1" fmla="*/ 56462 w 69485"/>
                <a:gd name="connsiteY1" fmla="*/ 444 h 30050"/>
                <a:gd name="connsiteX2" fmla="*/ 56462 w 69485"/>
                <a:gd name="connsiteY2" fmla="*/ 30494 h 30050"/>
                <a:gd name="connsiteX3" fmla="*/ -13023 w 69485"/>
                <a:gd name="connsiteY3" fmla="*/ 30494 h 30050"/>
                <a:gd name="connsiteX4" fmla="*/ -13023 w 69485"/>
                <a:gd name="connsiteY4" fmla="*/ 444 h 3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85" h="30050">
                  <a:moveTo>
                    <a:pt x="-13023" y="444"/>
                  </a:moveTo>
                  <a:lnTo>
                    <a:pt x="56462" y="444"/>
                  </a:lnTo>
                  <a:lnTo>
                    <a:pt x="56462" y="30494"/>
                  </a:lnTo>
                  <a:lnTo>
                    <a:pt x="-13023" y="30494"/>
                  </a:lnTo>
                  <a:lnTo>
                    <a:pt x="-13023" y="444"/>
                  </a:lnTo>
                </a:path>
              </a:pathLst>
            </a:custGeom>
            <a:solidFill>
              <a:srgbClr val="4F4F4F"/>
            </a:solidFill>
            <a:ln w="339" cap="flat">
              <a:noFill/>
              <a:prstDash val="solid"/>
              <a:miter/>
            </a:ln>
          </p:spPr>
          <p:txBody>
            <a:bodyPr rtlCol="0" anchor="ctr"/>
            <a:lstStyle/>
            <a:p>
              <a:endParaRPr lang="zh-CN" altLang="en-US"/>
            </a:p>
          </p:txBody>
        </p:sp>
        <p:sp>
          <p:nvSpPr>
            <p:cNvPr id="122" name="任意多边形: 形状 121"/>
            <p:cNvSpPr/>
            <p:nvPr/>
          </p:nvSpPr>
          <p:spPr>
            <a:xfrm flipV="1">
              <a:off x="6130818" y="6793342"/>
              <a:ext cx="3805853" cy="64168"/>
            </a:xfrm>
            <a:custGeom>
              <a:avLst/>
              <a:gdLst>
                <a:gd name="connsiteX0" fmla="*/ 3796995 w 3805853"/>
                <a:gd name="connsiteY0" fmla="*/ 33336 h 64168"/>
                <a:gd name="connsiteX1" fmla="*/ 3764918 w 3805853"/>
                <a:gd name="connsiteY1" fmla="*/ 65423 h 64168"/>
                <a:gd name="connsiteX2" fmla="*/ 28890 w 3805853"/>
                <a:gd name="connsiteY2" fmla="*/ 65423 h 64168"/>
                <a:gd name="connsiteX3" fmla="*/ -8859 w 3805853"/>
                <a:gd name="connsiteY3" fmla="*/ 33336 h 64168"/>
                <a:gd name="connsiteX4" fmla="*/ 28890 w 3805853"/>
                <a:gd name="connsiteY4" fmla="*/ 1255 h 64168"/>
                <a:gd name="connsiteX5" fmla="*/ 3764918 w 3805853"/>
                <a:gd name="connsiteY5" fmla="*/ 1255 h 64168"/>
                <a:gd name="connsiteX6" fmla="*/ 3796995 w 3805853"/>
                <a:gd name="connsiteY6" fmla="*/ 33336 h 64168"/>
                <a:gd name="connsiteX7" fmla="*/ 3796995 w 3805853"/>
                <a:gd name="connsiteY7" fmla="*/ 33336 h 6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5853" h="64168">
                  <a:moveTo>
                    <a:pt x="3796995" y="33336"/>
                  </a:moveTo>
                  <a:cubicBezTo>
                    <a:pt x="3796995" y="51066"/>
                    <a:pt x="3782658" y="65423"/>
                    <a:pt x="3764918" y="65423"/>
                  </a:cubicBezTo>
                  <a:lnTo>
                    <a:pt x="28890" y="65423"/>
                  </a:lnTo>
                  <a:cubicBezTo>
                    <a:pt x="8041" y="65423"/>
                    <a:pt x="-8859" y="51066"/>
                    <a:pt x="-8859" y="33336"/>
                  </a:cubicBezTo>
                  <a:cubicBezTo>
                    <a:pt x="-8859" y="15607"/>
                    <a:pt x="8041" y="1255"/>
                    <a:pt x="28890" y="1255"/>
                  </a:cubicBezTo>
                  <a:lnTo>
                    <a:pt x="3764918" y="1255"/>
                  </a:lnTo>
                  <a:cubicBezTo>
                    <a:pt x="3782658" y="1255"/>
                    <a:pt x="3796995" y="15607"/>
                    <a:pt x="3796995" y="33336"/>
                  </a:cubicBezTo>
                  <a:lnTo>
                    <a:pt x="3796995" y="33336"/>
                  </a:lnTo>
                </a:path>
              </a:pathLst>
            </a:custGeom>
            <a:solidFill>
              <a:srgbClr val="153566"/>
            </a:solidFill>
            <a:ln w="515" cap="flat">
              <a:noFill/>
              <a:prstDash val="solid"/>
              <a:miter/>
            </a:ln>
          </p:spPr>
          <p:txBody>
            <a:bodyPr rtlCol="0" anchor="ctr"/>
            <a:lstStyle/>
            <a:p>
              <a:endParaRPr lang="zh-CN" altLang="en-US"/>
            </a:p>
          </p:txBody>
        </p:sp>
        <p:sp>
          <p:nvSpPr>
            <p:cNvPr id="123" name="任意多边形: 形状 122"/>
            <p:cNvSpPr/>
            <p:nvPr/>
          </p:nvSpPr>
          <p:spPr>
            <a:xfrm flipV="1">
              <a:off x="2255330" y="6793343"/>
              <a:ext cx="3647752" cy="64171"/>
            </a:xfrm>
            <a:custGeom>
              <a:avLst/>
              <a:gdLst>
                <a:gd name="connsiteX0" fmla="*/ 3639722 w 3647752"/>
                <a:gd name="connsiteY0" fmla="*/ 32338 h 64171"/>
                <a:gd name="connsiteX1" fmla="*/ 3607641 w 3647752"/>
                <a:gd name="connsiteY1" fmla="*/ 64422 h 64171"/>
                <a:gd name="connsiteX2" fmla="*/ 29727 w 3647752"/>
                <a:gd name="connsiteY2" fmla="*/ 64422 h 64171"/>
                <a:gd name="connsiteX3" fmla="*/ -8031 w 3647752"/>
                <a:gd name="connsiteY3" fmla="*/ 32338 h 64171"/>
                <a:gd name="connsiteX4" fmla="*/ 29727 w 3647752"/>
                <a:gd name="connsiteY4" fmla="*/ 251 h 64171"/>
                <a:gd name="connsiteX5" fmla="*/ 3607641 w 3647752"/>
                <a:gd name="connsiteY5" fmla="*/ 251 h 64171"/>
                <a:gd name="connsiteX6" fmla="*/ 3639722 w 3647752"/>
                <a:gd name="connsiteY6" fmla="*/ 32338 h 64171"/>
                <a:gd name="connsiteX7" fmla="*/ 3639722 w 3647752"/>
                <a:gd name="connsiteY7" fmla="*/ 32338 h 6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7752" h="64171">
                  <a:moveTo>
                    <a:pt x="3639722" y="32338"/>
                  </a:moveTo>
                  <a:cubicBezTo>
                    <a:pt x="3639722" y="50066"/>
                    <a:pt x="3625345" y="64422"/>
                    <a:pt x="3607641" y="64422"/>
                  </a:cubicBezTo>
                  <a:lnTo>
                    <a:pt x="29727" y="64422"/>
                  </a:lnTo>
                  <a:cubicBezTo>
                    <a:pt x="8871" y="64422"/>
                    <a:pt x="-8031" y="50066"/>
                    <a:pt x="-8031" y="32338"/>
                  </a:cubicBezTo>
                  <a:cubicBezTo>
                    <a:pt x="-8031" y="14607"/>
                    <a:pt x="8871" y="251"/>
                    <a:pt x="29727" y="251"/>
                  </a:cubicBezTo>
                  <a:lnTo>
                    <a:pt x="3607641" y="251"/>
                  </a:lnTo>
                  <a:cubicBezTo>
                    <a:pt x="3625345" y="251"/>
                    <a:pt x="3639722" y="14607"/>
                    <a:pt x="3639722" y="32338"/>
                  </a:cubicBezTo>
                  <a:lnTo>
                    <a:pt x="3639722" y="32338"/>
                  </a:lnTo>
                </a:path>
              </a:pathLst>
            </a:custGeom>
            <a:solidFill>
              <a:srgbClr val="153566"/>
            </a:solidFill>
            <a:ln w="268" cap="flat">
              <a:noFill/>
              <a:prstDash val="solid"/>
              <a:miter/>
            </a:ln>
          </p:spPr>
          <p:txBody>
            <a:bodyPr rtlCol="0" anchor="ctr"/>
            <a:lstStyle/>
            <a:p>
              <a:endParaRPr lang="zh-CN" altLang="en-US"/>
            </a:p>
          </p:txBody>
        </p:sp>
        <p:sp>
          <p:nvSpPr>
            <p:cNvPr id="124" name="任意多边形: 形状 123"/>
            <p:cNvSpPr/>
            <p:nvPr/>
          </p:nvSpPr>
          <p:spPr>
            <a:xfrm flipV="1">
              <a:off x="4717245" y="3770916"/>
              <a:ext cx="661431" cy="583241"/>
            </a:xfrm>
            <a:custGeom>
              <a:avLst/>
              <a:gdLst>
                <a:gd name="connsiteX0" fmla="*/ 283915 w 661431"/>
                <a:gd name="connsiteY0" fmla="*/ 550332 h 583241"/>
                <a:gd name="connsiteX1" fmla="*/ -7520 w 661431"/>
                <a:gd name="connsiteY1" fmla="*/ 45564 h 583241"/>
                <a:gd name="connsiteX2" fmla="*/ 26442 w 661431"/>
                <a:gd name="connsiteY2" fmla="*/ -13296 h 583241"/>
                <a:gd name="connsiteX3" fmla="*/ 609311 w 661431"/>
                <a:gd name="connsiteY3" fmla="*/ -13296 h 583241"/>
                <a:gd name="connsiteX4" fmla="*/ 643273 w 661431"/>
                <a:gd name="connsiteY4" fmla="*/ 45564 h 583241"/>
                <a:gd name="connsiteX5" fmla="*/ 351863 w 661431"/>
                <a:gd name="connsiteY5" fmla="*/ 550332 h 583241"/>
                <a:gd name="connsiteX6" fmla="*/ 283915 w 661431"/>
                <a:gd name="connsiteY6" fmla="*/ 550332 h 583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431" h="583241">
                  <a:moveTo>
                    <a:pt x="283915" y="550332"/>
                  </a:moveTo>
                  <a:lnTo>
                    <a:pt x="-7520" y="45564"/>
                  </a:lnTo>
                  <a:cubicBezTo>
                    <a:pt x="-22619" y="19412"/>
                    <a:pt x="-3733" y="-13296"/>
                    <a:pt x="26442" y="-13296"/>
                  </a:cubicBezTo>
                  <a:lnTo>
                    <a:pt x="609311" y="-13296"/>
                  </a:lnTo>
                  <a:cubicBezTo>
                    <a:pt x="639510" y="-13296"/>
                    <a:pt x="658397" y="19412"/>
                    <a:pt x="643273" y="45564"/>
                  </a:cubicBezTo>
                  <a:lnTo>
                    <a:pt x="351863" y="550332"/>
                  </a:lnTo>
                  <a:cubicBezTo>
                    <a:pt x="336763" y="576484"/>
                    <a:pt x="298991" y="576484"/>
                    <a:pt x="283915" y="550332"/>
                  </a:cubicBezTo>
                </a:path>
              </a:pathLst>
            </a:custGeom>
            <a:solidFill>
              <a:srgbClr val="FFA534"/>
            </a:solidFill>
            <a:ln w="236" cap="flat">
              <a:noFill/>
              <a:prstDash val="solid"/>
              <a:miter/>
            </a:ln>
          </p:spPr>
          <p:txBody>
            <a:bodyPr rtlCol="0" anchor="ctr"/>
            <a:lstStyle/>
            <a:p>
              <a:endParaRPr lang="zh-CN" altLang="en-US"/>
            </a:p>
          </p:txBody>
        </p:sp>
        <p:sp>
          <p:nvSpPr>
            <p:cNvPr id="125" name="任意多边形: 形状 124"/>
            <p:cNvSpPr/>
            <p:nvPr/>
          </p:nvSpPr>
          <p:spPr>
            <a:xfrm flipV="1">
              <a:off x="4742193" y="3795868"/>
              <a:ext cx="611563" cy="533340"/>
            </a:xfrm>
            <a:custGeom>
              <a:avLst/>
              <a:gdLst>
                <a:gd name="connsiteX0" fmla="*/ 5417 w 611563"/>
                <a:gd name="connsiteY0" fmla="*/ 3211 h 533340"/>
                <a:gd name="connsiteX1" fmla="*/ 580208 w 611563"/>
                <a:gd name="connsiteY1" fmla="*/ 3211 h 533340"/>
                <a:gd name="connsiteX2" fmla="*/ 292824 w 611563"/>
                <a:gd name="connsiteY2" fmla="*/ 500965 h 533340"/>
                <a:gd name="connsiteX3" fmla="*/ 3423 w 611563"/>
                <a:gd name="connsiteY3" fmla="*/ -285 h 533340"/>
                <a:gd name="connsiteX4" fmla="*/ 3423 w 611563"/>
                <a:gd name="connsiteY4" fmla="*/ -285 h 533340"/>
                <a:gd name="connsiteX5" fmla="*/ 584243 w 611563"/>
                <a:gd name="connsiteY5" fmla="*/ -13421 h 533340"/>
                <a:gd name="connsiteX6" fmla="*/ 1383 w 611563"/>
                <a:gd name="connsiteY6" fmla="*/ -13421 h 533340"/>
                <a:gd name="connsiteX7" fmla="*/ -10980 w 611563"/>
                <a:gd name="connsiteY7" fmla="*/ -6266 h 533340"/>
                <a:gd name="connsiteX8" fmla="*/ -10956 w 611563"/>
                <a:gd name="connsiteY8" fmla="*/ 8043 h 533340"/>
                <a:gd name="connsiteX9" fmla="*/ 280439 w 611563"/>
                <a:gd name="connsiteY9" fmla="*/ 512788 h 533340"/>
                <a:gd name="connsiteX10" fmla="*/ 292824 w 611563"/>
                <a:gd name="connsiteY10" fmla="*/ 519919 h 533340"/>
                <a:gd name="connsiteX11" fmla="*/ 305210 w 611563"/>
                <a:gd name="connsiteY11" fmla="*/ 512764 h 533340"/>
                <a:gd name="connsiteX12" fmla="*/ 596628 w 611563"/>
                <a:gd name="connsiteY12" fmla="*/ 8020 h 533340"/>
                <a:gd name="connsiteX13" fmla="*/ 596628 w 611563"/>
                <a:gd name="connsiteY13" fmla="*/ -6290 h 533340"/>
                <a:gd name="connsiteX14" fmla="*/ 584243 w 611563"/>
                <a:gd name="connsiteY14" fmla="*/ -13421 h 53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1563" h="533340">
                  <a:moveTo>
                    <a:pt x="5417" y="3211"/>
                  </a:moveTo>
                  <a:lnTo>
                    <a:pt x="580208" y="3211"/>
                  </a:lnTo>
                  <a:lnTo>
                    <a:pt x="292824" y="500965"/>
                  </a:lnTo>
                  <a:close/>
                  <a:moveTo>
                    <a:pt x="3423" y="-285"/>
                  </a:moveTo>
                  <a:cubicBezTo>
                    <a:pt x="3423" y="-285"/>
                    <a:pt x="3423" y="-285"/>
                    <a:pt x="3423" y="-285"/>
                  </a:cubicBezTo>
                  <a:close/>
                  <a:moveTo>
                    <a:pt x="584243" y="-13421"/>
                  </a:moveTo>
                  <a:lnTo>
                    <a:pt x="1383" y="-13421"/>
                  </a:lnTo>
                  <a:cubicBezTo>
                    <a:pt x="-3872" y="-13421"/>
                    <a:pt x="-8376" y="-10817"/>
                    <a:pt x="-10980" y="-6266"/>
                  </a:cubicBezTo>
                  <a:cubicBezTo>
                    <a:pt x="-13631" y="-1739"/>
                    <a:pt x="-13631" y="3492"/>
                    <a:pt x="-10956" y="8043"/>
                  </a:cubicBezTo>
                  <a:lnTo>
                    <a:pt x="280439" y="512788"/>
                  </a:lnTo>
                  <a:cubicBezTo>
                    <a:pt x="283042" y="517315"/>
                    <a:pt x="287546" y="519919"/>
                    <a:pt x="292824" y="519919"/>
                  </a:cubicBezTo>
                  <a:cubicBezTo>
                    <a:pt x="298055" y="519919"/>
                    <a:pt x="302583" y="517315"/>
                    <a:pt x="305210" y="512764"/>
                  </a:cubicBezTo>
                  <a:lnTo>
                    <a:pt x="596628" y="8020"/>
                  </a:lnTo>
                  <a:cubicBezTo>
                    <a:pt x="599256" y="3492"/>
                    <a:pt x="599256" y="-1716"/>
                    <a:pt x="596628" y="-6290"/>
                  </a:cubicBezTo>
                  <a:cubicBezTo>
                    <a:pt x="594001" y="-10817"/>
                    <a:pt x="589497" y="-13421"/>
                    <a:pt x="584243" y="-13421"/>
                  </a:cubicBezTo>
                </a:path>
              </a:pathLst>
            </a:custGeom>
            <a:solidFill>
              <a:srgbClr val="000000"/>
            </a:solidFill>
            <a:ln w="234" cap="flat">
              <a:noFill/>
              <a:prstDash val="solid"/>
              <a:miter/>
            </a:ln>
          </p:spPr>
          <p:txBody>
            <a:bodyPr rtlCol="0" anchor="ctr"/>
            <a:lstStyle/>
            <a:p>
              <a:endParaRPr lang="zh-CN" altLang="en-US"/>
            </a:p>
          </p:txBody>
        </p:sp>
        <p:sp>
          <p:nvSpPr>
            <p:cNvPr id="126" name="任意多边形: 形状 125"/>
            <p:cNvSpPr/>
            <p:nvPr/>
          </p:nvSpPr>
          <p:spPr>
            <a:xfrm flipV="1">
              <a:off x="5007199" y="3958728"/>
              <a:ext cx="83250" cy="216498"/>
            </a:xfrm>
            <a:custGeom>
              <a:avLst/>
              <a:gdLst>
                <a:gd name="connsiteX0" fmla="*/ 28424 w 83250"/>
                <a:gd name="connsiteY0" fmla="*/ -13609 h 216498"/>
                <a:gd name="connsiteX1" fmla="*/ 28424 w 83250"/>
                <a:gd name="connsiteY1" fmla="*/ -13609 h 216498"/>
                <a:gd name="connsiteX2" fmla="*/ -3314 w 83250"/>
                <a:gd name="connsiteY2" fmla="*/ 16024 h 216498"/>
                <a:gd name="connsiteX3" fmla="*/ -13092 w 83250"/>
                <a:gd name="connsiteY3" fmla="*/ 158415 h 216498"/>
                <a:gd name="connsiteX4" fmla="*/ 28424 w 83250"/>
                <a:gd name="connsiteY4" fmla="*/ 202889 h 216498"/>
                <a:gd name="connsiteX5" fmla="*/ 28424 w 83250"/>
                <a:gd name="connsiteY5" fmla="*/ 202889 h 216498"/>
                <a:gd name="connsiteX6" fmla="*/ 69962 w 83250"/>
                <a:gd name="connsiteY6" fmla="*/ 158415 h 216498"/>
                <a:gd name="connsiteX7" fmla="*/ 60184 w 83250"/>
                <a:gd name="connsiteY7" fmla="*/ 16024 h 216498"/>
                <a:gd name="connsiteX8" fmla="*/ 28424 w 83250"/>
                <a:gd name="connsiteY8" fmla="*/ -13609 h 21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250" h="216498">
                  <a:moveTo>
                    <a:pt x="28424" y="-13609"/>
                  </a:moveTo>
                  <a:lnTo>
                    <a:pt x="28424" y="-13609"/>
                  </a:lnTo>
                  <a:cubicBezTo>
                    <a:pt x="11711" y="-13609"/>
                    <a:pt x="-2181" y="-665"/>
                    <a:pt x="-3314" y="16024"/>
                  </a:cubicBezTo>
                  <a:lnTo>
                    <a:pt x="-13092" y="158415"/>
                  </a:lnTo>
                  <a:cubicBezTo>
                    <a:pt x="-14733" y="182478"/>
                    <a:pt x="4314" y="202889"/>
                    <a:pt x="28424" y="202889"/>
                  </a:cubicBezTo>
                  <a:lnTo>
                    <a:pt x="28424" y="202889"/>
                  </a:lnTo>
                  <a:cubicBezTo>
                    <a:pt x="52533" y="202889"/>
                    <a:pt x="71603" y="182478"/>
                    <a:pt x="69962" y="158415"/>
                  </a:cubicBezTo>
                  <a:lnTo>
                    <a:pt x="60184" y="16024"/>
                  </a:lnTo>
                  <a:cubicBezTo>
                    <a:pt x="59028" y="-665"/>
                    <a:pt x="45159" y="-13609"/>
                    <a:pt x="28424" y="-13609"/>
                  </a:cubicBezTo>
                </a:path>
              </a:pathLst>
            </a:custGeom>
            <a:solidFill>
              <a:srgbClr val="000000"/>
            </a:solidFill>
            <a:ln w="231" cap="flat">
              <a:noFill/>
              <a:prstDash val="solid"/>
              <a:miter/>
            </a:ln>
          </p:spPr>
          <p:txBody>
            <a:bodyPr rtlCol="0" anchor="ctr"/>
            <a:lstStyle/>
            <a:p>
              <a:endParaRPr lang="zh-CN" altLang="en-US"/>
            </a:p>
          </p:txBody>
        </p:sp>
        <p:sp>
          <p:nvSpPr>
            <p:cNvPr id="127" name="任意多边形: 形状 126"/>
            <p:cNvSpPr/>
            <p:nvPr/>
          </p:nvSpPr>
          <p:spPr>
            <a:xfrm flipV="1">
              <a:off x="5017422" y="4200422"/>
              <a:ext cx="62804" cy="62827"/>
            </a:xfrm>
            <a:custGeom>
              <a:avLst/>
              <a:gdLst>
                <a:gd name="connsiteX0" fmla="*/ 49614 w 62804"/>
                <a:gd name="connsiteY0" fmla="*/ 18613 h 62827"/>
                <a:gd name="connsiteX1" fmla="*/ 18200 w 62804"/>
                <a:gd name="connsiteY1" fmla="*/ -12801 h 62827"/>
                <a:gd name="connsiteX2" fmla="*/ -13190 w 62804"/>
                <a:gd name="connsiteY2" fmla="*/ 18613 h 62827"/>
                <a:gd name="connsiteX3" fmla="*/ 18200 w 62804"/>
                <a:gd name="connsiteY3" fmla="*/ 50027 h 62827"/>
                <a:gd name="connsiteX4" fmla="*/ 49614 w 62804"/>
                <a:gd name="connsiteY4" fmla="*/ 18613 h 62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04" h="62827">
                  <a:moveTo>
                    <a:pt x="49614" y="18613"/>
                  </a:moveTo>
                  <a:cubicBezTo>
                    <a:pt x="49614" y="1276"/>
                    <a:pt x="35560" y="-12801"/>
                    <a:pt x="18200" y="-12801"/>
                  </a:cubicBezTo>
                  <a:cubicBezTo>
                    <a:pt x="864" y="-12801"/>
                    <a:pt x="-13190" y="1276"/>
                    <a:pt x="-13190" y="18613"/>
                  </a:cubicBezTo>
                  <a:cubicBezTo>
                    <a:pt x="-13190" y="35972"/>
                    <a:pt x="864" y="50027"/>
                    <a:pt x="18200" y="50027"/>
                  </a:cubicBezTo>
                  <a:cubicBezTo>
                    <a:pt x="35560" y="50027"/>
                    <a:pt x="49614" y="35972"/>
                    <a:pt x="49614" y="18613"/>
                  </a:cubicBezTo>
                </a:path>
              </a:pathLst>
            </a:custGeom>
            <a:solidFill>
              <a:srgbClr val="000000"/>
            </a:solidFill>
            <a:ln w="231" cap="flat">
              <a:noFill/>
              <a:prstDash val="solid"/>
              <a:miter/>
            </a:ln>
          </p:spPr>
          <p:txBody>
            <a:bodyPr rtlCol="0" anchor="ctr"/>
            <a:lstStyle/>
            <a:p>
              <a:endParaRPr lang="zh-CN" altLang="en-US"/>
            </a:p>
          </p:txBody>
        </p:sp>
        <p:sp>
          <p:nvSpPr>
            <p:cNvPr id="128" name="任意多边形: 形状 127"/>
            <p:cNvSpPr/>
            <p:nvPr/>
          </p:nvSpPr>
          <p:spPr>
            <a:xfrm flipV="1">
              <a:off x="6958137" y="4049641"/>
              <a:ext cx="408550" cy="325489"/>
            </a:xfrm>
            <a:custGeom>
              <a:avLst/>
              <a:gdLst>
                <a:gd name="connsiteX0" fmla="*/ -12481 w 408550"/>
                <a:gd name="connsiteY0" fmla="*/ 317459 h 325489"/>
                <a:gd name="connsiteX1" fmla="*/ -12481 w 408550"/>
                <a:gd name="connsiteY1" fmla="*/ 17010 h 325489"/>
                <a:gd name="connsiteX2" fmla="*/ 396069 w 408550"/>
                <a:gd name="connsiteY2" fmla="*/ 17010 h 325489"/>
                <a:gd name="connsiteX3" fmla="*/ 396069 w 408550"/>
                <a:gd name="connsiteY3" fmla="*/ 317459 h 325489"/>
                <a:gd name="connsiteX4" fmla="*/ -12481 w 408550"/>
                <a:gd name="connsiteY4" fmla="*/ 317459 h 325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50" h="325489">
                  <a:moveTo>
                    <a:pt x="-12481" y="317459"/>
                  </a:moveTo>
                  <a:lnTo>
                    <a:pt x="-12481" y="17010"/>
                  </a:lnTo>
                  <a:cubicBezTo>
                    <a:pt x="-12481" y="-16377"/>
                    <a:pt x="396069" y="-16377"/>
                    <a:pt x="396069" y="17010"/>
                  </a:cubicBezTo>
                  <a:lnTo>
                    <a:pt x="396069" y="317459"/>
                  </a:lnTo>
                  <a:lnTo>
                    <a:pt x="-12481" y="317459"/>
                  </a:lnTo>
                </a:path>
              </a:pathLst>
            </a:custGeom>
            <a:solidFill>
              <a:srgbClr val="2C70D9"/>
            </a:solidFill>
            <a:ln w="358" cap="flat">
              <a:noFill/>
              <a:prstDash val="solid"/>
              <a:miter/>
            </a:ln>
          </p:spPr>
          <p:txBody>
            <a:bodyPr rtlCol="0" anchor="ctr"/>
            <a:lstStyle/>
            <a:p>
              <a:endParaRPr lang="zh-CN" altLang="en-US"/>
            </a:p>
          </p:txBody>
        </p:sp>
        <p:sp>
          <p:nvSpPr>
            <p:cNvPr id="129" name="任意多边形: 形状 128"/>
            <p:cNvSpPr/>
            <p:nvPr/>
          </p:nvSpPr>
          <p:spPr>
            <a:xfrm flipV="1">
              <a:off x="7111964" y="4112689"/>
              <a:ext cx="100883" cy="100872"/>
            </a:xfrm>
            <a:custGeom>
              <a:avLst/>
              <a:gdLst>
                <a:gd name="connsiteX0" fmla="*/ 87976 w 100883"/>
                <a:gd name="connsiteY0" fmla="*/ 41998 h 100872"/>
                <a:gd name="connsiteX1" fmla="*/ 37535 w 100883"/>
                <a:gd name="connsiteY1" fmla="*/ -8440 h 100872"/>
                <a:gd name="connsiteX2" fmla="*/ -12907 w 100883"/>
                <a:gd name="connsiteY2" fmla="*/ 41998 h 100872"/>
                <a:gd name="connsiteX3" fmla="*/ 37535 w 100883"/>
                <a:gd name="connsiteY3" fmla="*/ 92433 h 100872"/>
                <a:gd name="connsiteX4" fmla="*/ 87976 w 100883"/>
                <a:gd name="connsiteY4" fmla="*/ 41998 h 100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83" h="100872">
                  <a:moveTo>
                    <a:pt x="87976" y="41998"/>
                  </a:moveTo>
                  <a:cubicBezTo>
                    <a:pt x="87976" y="14142"/>
                    <a:pt x="65388" y="-8440"/>
                    <a:pt x="37535" y="-8440"/>
                  </a:cubicBezTo>
                  <a:cubicBezTo>
                    <a:pt x="9682" y="-8440"/>
                    <a:pt x="-12907" y="14142"/>
                    <a:pt x="-12907" y="41998"/>
                  </a:cubicBezTo>
                  <a:cubicBezTo>
                    <a:pt x="-12907" y="69851"/>
                    <a:pt x="9682" y="92433"/>
                    <a:pt x="37535" y="92433"/>
                  </a:cubicBezTo>
                  <a:cubicBezTo>
                    <a:pt x="65388" y="92433"/>
                    <a:pt x="87976" y="69851"/>
                    <a:pt x="87976" y="41998"/>
                  </a:cubicBezTo>
                </a:path>
              </a:pathLst>
            </a:custGeom>
            <a:solidFill>
              <a:srgbClr val="001E4D"/>
            </a:solidFill>
            <a:ln w="348" cap="flat">
              <a:noFill/>
              <a:prstDash val="solid"/>
              <a:miter/>
            </a:ln>
          </p:spPr>
          <p:txBody>
            <a:bodyPr rtlCol="0" anchor="ctr"/>
            <a:lstStyle/>
            <a:p>
              <a:endParaRPr lang="zh-CN" altLang="en-US"/>
            </a:p>
          </p:txBody>
        </p:sp>
        <p:sp>
          <p:nvSpPr>
            <p:cNvPr id="130" name="任意多边形: 形状 129"/>
            <p:cNvSpPr/>
            <p:nvPr/>
          </p:nvSpPr>
          <p:spPr>
            <a:xfrm flipV="1">
              <a:off x="7141747" y="4178661"/>
              <a:ext cx="41334" cy="136359"/>
            </a:xfrm>
            <a:custGeom>
              <a:avLst/>
              <a:gdLst>
                <a:gd name="connsiteX0" fmla="*/ 7676 w 41334"/>
                <a:gd name="connsiteY0" fmla="*/ -8199 h 136359"/>
                <a:gd name="connsiteX1" fmla="*/ 7676 w 41334"/>
                <a:gd name="connsiteY1" fmla="*/ -8199 h 136359"/>
                <a:gd name="connsiteX2" fmla="*/ -12992 w 41334"/>
                <a:gd name="connsiteY2" fmla="*/ 12476 h 136359"/>
                <a:gd name="connsiteX3" fmla="*/ -12992 w 41334"/>
                <a:gd name="connsiteY3" fmla="*/ 128161 h 136359"/>
                <a:gd name="connsiteX4" fmla="*/ 28343 w 41334"/>
                <a:gd name="connsiteY4" fmla="*/ 128161 h 136359"/>
                <a:gd name="connsiteX5" fmla="*/ 28343 w 41334"/>
                <a:gd name="connsiteY5" fmla="*/ 12476 h 136359"/>
                <a:gd name="connsiteX6" fmla="*/ 7676 w 41334"/>
                <a:gd name="connsiteY6" fmla="*/ -8199 h 13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4" h="136359">
                  <a:moveTo>
                    <a:pt x="7676" y="-8199"/>
                  </a:moveTo>
                  <a:lnTo>
                    <a:pt x="7676" y="-8199"/>
                  </a:lnTo>
                  <a:cubicBezTo>
                    <a:pt x="-3733" y="-8199"/>
                    <a:pt x="-12992" y="1060"/>
                    <a:pt x="-12992" y="12476"/>
                  </a:cubicBezTo>
                  <a:lnTo>
                    <a:pt x="-12992" y="128161"/>
                  </a:lnTo>
                  <a:lnTo>
                    <a:pt x="28343" y="128161"/>
                  </a:lnTo>
                  <a:lnTo>
                    <a:pt x="28343" y="12476"/>
                  </a:lnTo>
                  <a:cubicBezTo>
                    <a:pt x="28343" y="1060"/>
                    <a:pt x="19084" y="-8199"/>
                    <a:pt x="7676" y="-8199"/>
                  </a:cubicBezTo>
                </a:path>
              </a:pathLst>
            </a:custGeom>
            <a:solidFill>
              <a:srgbClr val="001E4D"/>
            </a:solidFill>
            <a:ln w="346" cap="flat">
              <a:noFill/>
              <a:prstDash val="solid"/>
              <a:miter/>
            </a:ln>
          </p:spPr>
          <p:txBody>
            <a:bodyPr rtlCol="0" anchor="ctr"/>
            <a:lstStyle/>
            <a:p>
              <a:endParaRPr lang="zh-CN" altLang="en-US"/>
            </a:p>
          </p:txBody>
        </p:sp>
        <p:sp>
          <p:nvSpPr>
            <p:cNvPr id="131" name="任意多边形: 形状 130"/>
            <p:cNvSpPr/>
            <p:nvPr/>
          </p:nvSpPr>
          <p:spPr>
            <a:xfrm flipV="1">
              <a:off x="6993951" y="3759232"/>
              <a:ext cx="336941" cy="272371"/>
            </a:xfrm>
            <a:custGeom>
              <a:avLst/>
              <a:gdLst>
                <a:gd name="connsiteX0" fmla="*/ 324363 w 336941"/>
                <a:gd name="connsiteY0" fmla="*/ -9158 h 272371"/>
                <a:gd name="connsiteX1" fmla="*/ 283051 w 336941"/>
                <a:gd name="connsiteY1" fmla="*/ -9158 h 272371"/>
                <a:gd name="connsiteX2" fmla="*/ 283051 w 336941"/>
                <a:gd name="connsiteY2" fmla="*/ 94735 h 272371"/>
                <a:gd name="connsiteX3" fmla="*/ 155910 w 336941"/>
                <a:gd name="connsiteY3" fmla="*/ 221865 h 272371"/>
                <a:gd name="connsiteX4" fmla="*/ 28770 w 336941"/>
                <a:gd name="connsiteY4" fmla="*/ 94735 h 272371"/>
                <a:gd name="connsiteX5" fmla="*/ 28770 w 336941"/>
                <a:gd name="connsiteY5" fmla="*/ 74502 h 272371"/>
                <a:gd name="connsiteX6" fmla="*/ -12578 w 336941"/>
                <a:gd name="connsiteY6" fmla="*/ 74502 h 272371"/>
                <a:gd name="connsiteX7" fmla="*/ -12578 w 336941"/>
                <a:gd name="connsiteY7" fmla="*/ 94735 h 272371"/>
                <a:gd name="connsiteX8" fmla="*/ 155910 w 336941"/>
                <a:gd name="connsiteY8" fmla="*/ 263213 h 272371"/>
                <a:gd name="connsiteX9" fmla="*/ 324363 w 336941"/>
                <a:gd name="connsiteY9" fmla="*/ 94735 h 272371"/>
                <a:gd name="connsiteX10" fmla="*/ 324363 w 336941"/>
                <a:gd name="connsiteY10" fmla="*/ -9158 h 272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6941" h="272371">
                  <a:moveTo>
                    <a:pt x="324363" y="-9158"/>
                  </a:moveTo>
                  <a:lnTo>
                    <a:pt x="283051" y="-9158"/>
                  </a:lnTo>
                  <a:lnTo>
                    <a:pt x="283051" y="94735"/>
                  </a:lnTo>
                  <a:cubicBezTo>
                    <a:pt x="283051" y="164831"/>
                    <a:pt x="225974" y="221865"/>
                    <a:pt x="155910" y="221865"/>
                  </a:cubicBezTo>
                  <a:cubicBezTo>
                    <a:pt x="85811" y="221865"/>
                    <a:pt x="28770" y="164831"/>
                    <a:pt x="28770" y="94735"/>
                  </a:cubicBezTo>
                  <a:lnTo>
                    <a:pt x="28770" y="74502"/>
                  </a:lnTo>
                  <a:lnTo>
                    <a:pt x="-12578" y="74502"/>
                  </a:lnTo>
                  <a:lnTo>
                    <a:pt x="-12578" y="94735"/>
                  </a:lnTo>
                  <a:cubicBezTo>
                    <a:pt x="-12578" y="187633"/>
                    <a:pt x="63002" y="263213"/>
                    <a:pt x="155910" y="263213"/>
                  </a:cubicBezTo>
                  <a:cubicBezTo>
                    <a:pt x="248783" y="263213"/>
                    <a:pt x="324363" y="187633"/>
                    <a:pt x="324363" y="94735"/>
                  </a:cubicBezTo>
                  <a:lnTo>
                    <a:pt x="324363" y="-9158"/>
                  </a:lnTo>
                </a:path>
              </a:pathLst>
            </a:custGeom>
            <a:solidFill>
              <a:srgbClr val="2C70D9"/>
            </a:solidFill>
            <a:ln w="355" cap="flat">
              <a:noFill/>
              <a:prstDash val="solid"/>
              <a:miter/>
            </a:ln>
          </p:spPr>
          <p:txBody>
            <a:bodyPr rtlCol="0" anchor="ctr"/>
            <a:lstStyle/>
            <a:p>
              <a:endParaRPr lang="zh-CN" altLang="en-US"/>
            </a:p>
          </p:txBody>
        </p:sp>
        <p:sp>
          <p:nvSpPr>
            <p:cNvPr id="132" name="任意多边形: 形状 131"/>
            <p:cNvSpPr/>
            <p:nvPr/>
          </p:nvSpPr>
          <p:spPr>
            <a:xfrm flipV="1">
              <a:off x="7239374" y="4199814"/>
              <a:ext cx="277798" cy="277809"/>
            </a:xfrm>
            <a:custGeom>
              <a:avLst/>
              <a:gdLst>
                <a:gd name="connsiteX0" fmla="*/ 265250 w 277798"/>
                <a:gd name="connsiteY0" fmla="*/ 131516 h 277809"/>
                <a:gd name="connsiteX1" fmla="*/ 126351 w 277798"/>
                <a:gd name="connsiteY1" fmla="*/ -7390 h 277809"/>
                <a:gd name="connsiteX2" fmla="*/ -12549 w 277798"/>
                <a:gd name="connsiteY2" fmla="*/ 131516 h 277809"/>
                <a:gd name="connsiteX3" fmla="*/ 126351 w 277798"/>
                <a:gd name="connsiteY3" fmla="*/ 270419 h 277809"/>
                <a:gd name="connsiteX4" fmla="*/ 265250 w 277798"/>
                <a:gd name="connsiteY4" fmla="*/ 131516 h 27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98" h="277809">
                  <a:moveTo>
                    <a:pt x="265250" y="131516"/>
                  </a:moveTo>
                  <a:cubicBezTo>
                    <a:pt x="265250" y="54799"/>
                    <a:pt x="203072" y="-7390"/>
                    <a:pt x="126351" y="-7390"/>
                  </a:cubicBezTo>
                  <a:cubicBezTo>
                    <a:pt x="49629" y="-7390"/>
                    <a:pt x="-12549" y="54799"/>
                    <a:pt x="-12549" y="131516"/>
                  </a:cubicBezTo>
                  <a:cubicBezTo>
                    <a:pt x="-12549" y="208230"/>
                    <a:pt x="49629" y="270419"/>
                    <a:pt x="126351" y="270419"/>
                  </a:cubicBezTo>
                  <a:cubicBezTo>
                    <a:pt x="203072" y="270419"/>
                    <a:pt x="265250" y="208230"/>
                    <a:pt x="265250" y="131516"/>
                  </a:cubicBezTo>
                </a:path>
              </a:pathLst>
            </a:custGeom>
            <a:solidFill>
              <a:srgbClr val="FFA534"/>
            </a:solidFill>
            <a:ln w="367" cap="flat">
              <a:noFill/>
              <a:prstDash val="solid"/>
              <a:miter/>
            </a:ln>
          </p:spPr>
          <p:txBody>
            <a:bodyPr rtlCol="0" anchor="ctr"/>
            <a:lstStyle/>
            <a:p>
              <a:endParaRPr lang="zh-CN" altLang="en-US"/>
            </a:p>
          </p:txBody>
        </p:sp>
        <p:sp>
          <p:nvSpPr>
            <p:cNvPr id="133" name="任意多边形: 形状 132"/>
            <p:cNvSpPr/>
            <p:nvPr/>
          </p:nvSpPr>
          <p:spPr>
            <a:xfrm flipV="1">
              <a:off x="7258092" y="4218527"/>
              <a:ext cx="240392" cy="240370"/>
            </a:xfrm>
            <a:custGeom>
              <a:avLst/>
              <a:gdLst>
                <a:gd name="connsiteX0" fmla="*/ 107598 w 240392"/>
                <a:gd name="connsiteY0" fmla="*/ 222989 h 240370"/>
                <a:gd name="connsiteX1" fmla="*/ -2604 w 240392"/>
                <a:gd name="connsiteY1" fmla="*/ 112769 h 240370"/>
                <a:gd name="connsiteX2" fmla="*/ 107598 w 240392"/>
                <a:gd name="connsiteY2" fmla="*/ 2549 h 240370"/>
                <a:gd name="connsiteX3" fmla="*/ 217799 w 240392"/>
                <a:gd name="connsiteY3" fmla="*/ 112769 h 240370"/>
                <a:gd name="connsiteX4" fmla="*/ 107598 w 240392"/>
                <a:gd name="connsiteY4" fmla="*/ 222989 h 240370"/>
                <a:gd name="connsiteX5" fmla="*/ 107598 w 240392"/>
                <a:gd name="connsiteY5" fmla="*/ -7416 h 240370"/>
                <a:gd name="connsiteX6" fmla="*/ -12599 w 240392"/>
                <a:gd name="connsiteY6" fmla="*/ 112769 h 240370"/>
                <a:gd name="connsiteX7" fmla="*/ 107598 w 240392"/>
                <a:gd name="connsiteY7" fmla="*/ 232954 h 240370"/>
                <a:gd name="connsiteX8" fmla="*/ 227794 w 240392"/>
                <a:gd name="connsiteY8" fmla="*/ 112769 h 240370"/>
                <a:gd name="connsiteX9" fmla="*/ 107598 w 240392"/>
                <a:gd name="connsiteY9" fmla="*/ -7416 h 24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392" h="240370">
                  <a:moveTo>
                    <a:pt x="107598" y="222989"/>
                  </a:moveTo>
                  <a:cubicBezTo>
                    <a:pt x="46822" y="222989"/>
                    <a:pt x="-2604" y="173545"/>
                    <a:pt x="-2604" y="112769"/>
                  </a:cubicBezTo>
                  <a:cubicBezTo>
                    <a:pt x="-2604" y="51994"/>
                    <a:pt x="46822" y="2549"/>
                    <a:pt x="107598" y="2549"/>
                  </a:cubicBezTo>
                  <a:cubicBezTo>
                    <a:pt x="168373" y="2549"/>
                    <a:pt x="217799" y="51994"/>
                    <a:pt x="217799" y="112769"/>
                  </a:cubicBezTo>
                  <a:cubicBezTo>
                    <a:pt x="217799" y="173545"/>
                    <a:pt x="168373" y="222989"/>
                    <a:pt x="107598" y="222989"/>
                  </a:cubicBezTo>
                  <a:close/>
                  <a:moveTo>
                    <a:pt x="107598" y="-7416"/>
                  </a:moveTo>
                  <a:cubicBezTo>
                    <a:pt x="41330" y="-7416"/>
                    <a:pt x="-12599" y="46498"/>
                    <a:pt x="-12599" y="112769"/>
                  </a:cubicBezTo>
                  <a:cubicBezTo>
                    <a:pt x="-12599" y="179040"/>
                    <a:pt x="41330" y="232954"/>
                    <a:pt x="107598" y="232954"/>
                  </a:cubicBezTo>
                  <a:cubicBezTo>
                    <a:pt x="173865" y="232954"/>
                    <a:pt x="227794" y="179040"/>
                    <a:pt x="227794" y="112769"/>
                  </a:cubicBezTo>
                  <a:cubicBezTo>
                    <a:pt x="227794" y="46498"/>
                    <a:pt x="173865" y="-7416"/>
                    <a:pt x="107598" y="-7416"/>
                  </a:cubicBezTo>
                </a:path>
              </a:pathLst>
            </a:custGeom>
            <a:solidFill>
              <a:srgbClr val="000000"/>
            </a:solidFill>
            <a:ln w="366" cap="flat">
              <a:noFill/>
              <a:prstDash val="solid"/>
              <a:miter/>
            </a:ln>
          </p:spPr>
          <p:txBody>
            <a:bodyPr rtlCol="0" anchor="ctr"/>
            <a:lstStyle/>
            <a:p>
              <a:endParaRPr lang="zh-CN" altLang="en-US"/>
            </a:p>
          </p:txBody>
        </p:sp>
        <p:sp>
          <p:nvSpPr>
            <p:cNvPr id="134" name="任意多边形: 形状 133"/>
            <p:cNvSpPr/>
            <p:nvPr/>
          </p:nvSpPr>
          <p:spPr>
            <a:xfrm flipV="1">
              <a:off x="7356300" y="4267451"/>
              <a:ext cx="43936" cy="114330"/>
            </a:xfrm>
            <a:custGeom>
              <a:avLst/>
              <a:gdLst>
                <a:gd name="connsiteX0" fmla="*/ 9089 w 43936"/>
                <a:gd name="connsiteY0" fmla="*/ -7602 h 114330"/>
                <a:gd name="connsiteX1" fmla="*/ 9089 w 43936"/>
                <a:gd name="connsiteY1" fmla="*/ -7602 h 114330"/>
                <a:gd name="connsiteX2" fmla="*/ -7658 w 43936"/>
                <a:gd name="connsiteY2" fmla="*/ 8053 h 114330"/>
                <a:gd name="connsiteX3" fmla="*/ -12808 w 43936"/>
                <a:gd name="connsiteY3" fmla="*/ 83244 h 114330"/>
                <a:gd name="connsiteX4" fmla="*/ 9089 w 43936"/>
                <a:gd name="connsiteY4" fmla="*/ 106728 h 114330"/>
                <a:gd name="connsiteX5" fmla="*/ 9089 w 43936"/>
                <a:gd name="connsiteY5" fmla="*/ 106728 h 114330"/>
                <a:gd name="connsiteX6" fmla="*/ 31021 w 43936"/>
                <a:gd name="connsiteY6" fmla="*/ 83244 h 114330"/>
                <a:gd name="connsiteX7" fmla="*/ 25871 w 43936"/>
                <a:gd name="connsiteY7" fmla="*/ 8053 h 114330"/>
                <a:gd name="connsiteX8" fmla="*/ 9089 w 43936"/>
                <a:gd name="connsiteY8" fmla="*/ -7602 h 11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36" h="114330">
                  <a:moveTo>
                    <a:pt x="9089" y="-7602"/>
                  </a:moveTo>
                  <a:lnTo>
                    <a:pt x="9089" y="-7602"/>
                  </a:lnTo>
                  <a:cubicBezTo>
                    <a:pt x="265" y="-7602"/>
                    <a:pt x="-7082" y="-763"/>
                    <a:pt x="-7658" y="8053"/>
                  </a:cubicBezTo>
                  <a:lnTo>
                    <a:pt x="-12808" y="83244"/>
                  </a:lnTo>
                  <a:cubicBezTo>
                    <a:pt x="-13708" y="95942"/>
                    <a:pt x="-3660" y="106728"/>
                    <a:pt x="9089" y="106728"/>
                  </a:cubicBezTo>
                  <a:lnTo>
                    <a:pt x="9089" y="106728"/>
                  </a:lnTo>
                  <a:cubicBezTo>
                    <a:pt x="21837" y="106728"/>
                    <a:pt x="31886" y="95942"/>
                    <a:pt x="31021" y="83244"/>
                  </a:cubicBezTo>
                  <a:lnTo>
                    <a:pt x="25871" y="8053"/>
                  </a:lnTo>
                  <a:cubicBezTo>
                    <a:pt x="25259" y="-763"/>
                    <a:pt x="17912" y="-7602"/>
                    <a:pt x="9089" y="-7602"/>
                  </a:cubicBezTo>
                </a:path>
              </a:pathLst>
            </a:custGeom>
            <a:solidFill>
              <a:srgbClr val="000000"/>
            </a:solidFill>
            <a:ln w="360" cap="flat">
              <a:noFill/>
              <a:prstDash val="solid"/>
              <a:miter/>
            </a:ln>
          </p:spPr>
          <p:txBody>
            <a:bodyPr rtlCol="0" anchor="ctr"/>
            <a:lstStyle/>
            <a:p>
              <a:endParaRPr lang="zh-CN" altLang="en-US"/>
            </a:p>
          </p:txBody>
        </p:sp>
        <p:sp>
          <p:nvSpPr>
            <p:cNvPr id="135" name="任意多边形: 形状 134"/>
            <p:cNvSpPr/>
            <p:nvPr/>
          </p:nvSpPr>
          <p:spPr>
            <a:xfrm flipV="1">
              <a:off x="7361700" y="4395078"/>
              <a:ext cx="33170" cy="33170"/>
            </a:xfrm>
            <a:custGeom>
              <a:avLst/>
              <a:gdLst>
                <a:gd name="connsiteX0" fmla="*/ 20289 w 33170"/>
                <a:gd name="connsiteY0" fmla="*/ 9263 h 33170"/>
                <a:gd name="connsiteX1" fmla="*/ 3704 w 33170"/>
                <a:gd name="connsiteY1" fmla="*/ -7319 h 33170"/>
                <a:gd name="connsiteX2" fmla="*/ -12881 w 33170"/>
                <a:gd name="connsiteY2" fmla="*/ 9263 h 33170"/>
                <a:gd name="connsiteX3" fmla="*/ 3704 w 33170"/>
                <a:gd name="connsiteY3" fmla="*/ 25851 h 33170"/>
                <a:gd name="connsiteX4" fmla="*/ 20289 w 33170"/>
                <a:gd name="connsiteY4" fmla="*/ 9263 h 33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70" h="33170">
                  <a:moveTo>
                    <a:pt x="20289" y="9263"/>
                  </a:moveTo>
                  <a:cubicBezTo>
                    <a:pt x="20289" y="107"/>
                    <a:pt x="12842" y="-7319"/>
                    <a:pt x="3704" y="-7319"/>
                  </a:cubicBezTo>
                  <a:cubicBezTo>
                    <a:pt x="-5470" y="-7319"/>
                    <a:pt x="-12881" y="107"/>
                    <a:pt x="-12881" y="9263"/>
                  </a:cubicBezTo>
                  <a:cubicBezTo>
                    <a:pt x="-12881" y="18426"/>
                    <a:pt x="-5470" y="25851"/>
                    <a:pt x="3704" y="25851"/>
                  </a:cubicBezTo>
                  <a:cubicBezTo>
                    <a:pt x="12842" y="25851"/>
                    <a:pt x="20289" y="18426"/>
                    <a:pt x="20289" y="9263"/>
                  </a:cubicBezTo>
                </a:path>
              </a:pathLst>
            </a:custGeom>
            <a:solidFill>
              <a:srgbClr val="000000"/>
            </a:solidFill>
            <a:ln w="359" cap="flat">
              <a:noFill/>
              <a:prstDash val="solid"/>
              <a:miter/>
            </a:ln>
          </p:spPr>
          <p:txBody>
            <a:bodyPr rtlCol="0" anchor="ctr"/>
            <a:lstStyle/>
            <a:p>
              <a:endParaRPr lang="zh-CN" altLang="en-US"/>
            </a:p>
          </p:txBody>
        </p:sp>
      </p:grpSp>
      <p:sp>
        <p:nvSpPr>
          <p:cNvPr id="176" name="文本框 175"/>
          <p:cNvSpPr txBox="1"/>
          <p:nvPr/>
        </p:nvSpPr>
        <p:spPr>
          <a:xfrm flipH="1">
            <a:off x="3243580" y="228600"/>
            <a:ext cx="6486525" cy="368300"/>
          </a:xfrm>
          <a:prstGeom prst="rect">
            <a:avLst/>
          </a:prstGeom>
          <a:noFill/>
        </p:spPr>
        <p:txBody>
          <a:bodyPr wrap="square" rtlCol="0">
            <a:spAutoFit/>
          </a:bodyPr>
          <a:p>
            <a:pPr algn="ctr"/>
            <a:r>
              <a:rPr lang="zh-CN" altLang="en-US" dirty="0">
                <a:solidFill>
                  <a:schemeClr val="accent5">
                    <a:lumMod val="75000"/>
                  </a:schemeClr>
                </a:solidFill>
                <a:latin typeface="+mj-ea"/>
                <a:ea typeface="+mj-ea"/>
                <a:sym typeface="+mn-ea"/>
              </a:rPr>
              <a:t>防范电信诈骗教育</a:t>
            </a:r>
            <a:endParaRPr lang="zh-CN" altLang="en-US" dirty="0">
              <a:solidFill>
                <a:schemeClr val="tx1">
                  <a:lumMod val="85000"/>
                  <a:lumOff val="15000"/>
                </a:schemeClr>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圆角 19"/>
          <p:cNvSpPr/>
          <p:nvPr>
            <p:custDataLst>
              <p:tags r:id="rId1"/>
            </p:custDataLst>
          </p:nvPr>
        </p:nvSpPr>
        <p:spPr>
          <a:xfrm>
            <a:off x="1432560" y="1957833"/>
            <a:ext cx="2355210" cy="3856734"/>
          </a:xfrm>
          <a:prstGeom prst="roundRect">
            <a:avLst>
              <a:gd name="adj" fmla="val 6252"/>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汉仪润圆-65简" panose="00020600040101010101" charset="-122"/>
              <a:ea typeface="汉仪润圆-65简" panose="00020600040101010101" charset="-122"/>
              <a:cs typeface="汉仪润圆-65简" panose="00020600040101010101" charset="-122"/>
              <a:sym typeface="Arial" panose="020B0604020202020204" pitchFamily="34" charset="0"/>
            </a:endParaRPr>
          </a:p>
        </p:txBody>
      </p:sp>
      <p:sp>
        <p:nvSpPr>
          <p:cNvPr id="12" name="矩形: 圆角 11"/>
          <p:cNvSpPr/>
          <p:nvPr>
            <p:custDataLst>
              <p:tags r:id="rId2"/>
            </p:custDataLst>
          </p:nvPr>
        </p:nvSpPr>
        <p:spPr>
          <a:xfrm>
            <a:off x="1432560" y="1957833"/>
            <a:ext cx="2355210" cy="833905"/>
          </a:xfrm>
          <a:prstGeom prst="roundRect">
            <a:avLst/>
          </a:prstGeom>
          <a:solidFill>
            <a:srgbClr val="583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汉仪润圆-65简" panose="00020600040101010101" charset="-122"/>
              <a:ea typeface="汉仪润圆-65简" panose="00020600040101010101" charset="-122"/>
              <a:cs typeface="汉仪润圆-65简" panose="00020600040101010101" charset="-122"/>
              <a:sym typeface="Arial" panose="020B0604020202020204" pitchFamily="34" charset="0"/>
            </a:endParaRPr>
          </a:p>
        </p:txBody>
      </p:sp>
      <p:sp>
        <p:nvSpPr>
          <p:cNvPr id="21" name="矩形: 圆角 20"/>
          <p:cNvSpPr/>
          <p:nvPr>
            <p:custDataLst>
              <p:tags r:id="rId3"/>
            </p:custDataLst>
          </p:nvPr>
        </p:nvSpPr>
        <p:spPr>
          <a:xfrm>
            <a:off x="4832470" y="1957833"/>
            <a:ext cx="2355210" cy="3856734"/>
          </a:xfrm>
          <a:prstGeom prst="roundRect">
            <a:avLst>
              <a:gd name="adj" fmla="val 6252"/>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汉仪润圆-65简" panose="00020600040101010101" charset="-122"/>
              <a:ea typeface="汉仪润圆-65简" panose="00020600040101010101" charset="-122"/>
              <a:cs typeface="汉仪润圆-65简" panose="00020600040101010101" charset="-122"/>
              <a:sym typeface="Arial" panose="020B0604020202020204" pitchFamily="34" charset="0"/>
            </a:endParaRPr>
          </a:p>
        </p:txBody>
      </p:sp>
      <p:sp>
        <p:nvSpPr>
          <p:cNvPr id="22" name="矩形: 圆角 21"/>
          <p:cNvSpPr/>
          <p:nvPr>
            <p:custDataLst>
              <p:tags r:id="rId4"/>
            </p:custDataLst>
          </p:nvPr>
        </p:nvSpPr>
        <p:spPr>
          <a:xfrm>
            <a:off x="4832470" y="1957833"/>
            <a:ext cx="2355210" cy="833905"/>
          </a:xfrm>
          <a:prstGeom prst="roundRect">
            <a:avLst/>
          </a:prstGeom>
          <a:solidFill>
            <a:srgbClr val="FFC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汉仪润圆-65简" panose="00020600040101010101" charset="-122"/>
              <a:ea typeface="汉仪润圆-65简" panose="00020600040101010101" charset="-122"/>
              <a:cs typeface="汉仪润圆-65简" panose="00020600040101010101" charset="-122"/>
              <a:sym typeface="Arial" panose="020B0604020202020204" pitchFamily="34" charset="0"/>
            </a:endParaRPr>
          </a:p>
        </p:txBody>
      </p:sp>
      <p:sp>
        <p:nvSpPr>
          <p:cNvPr id="23" name="矩形: 圆角 22"/>
          <p:cNvSpPr/>
          <p:nvPr>
            <p:custDataLst>
              <p:tags r:id="rId5"/>
            </p:custDataLst>
          </p:nvPr>
        </p:nvSpPr>
        <p:spPr>
          <a:xfrm>
            <a:off x="8404230" y="1957833"/>
            <a:ext cx="2355210" cy="3856734"/>
          </a:xfrm>
          <a:prstGeom prst="roundRect">
            <a:avLst>
              <a:gd name="adj" fmla="val 6252"/>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汉仪润圆-65简" panose="00020600040101010101" charset="-122"/>
              <a:ea typeface="汉仪润圆-65简" panose="00020600040101010101" charset="-122"/>
              <a:cs typeface="汉仪润圆-65简" panose="00020600040101010101" charset="-122"/>
              <a:sym typeface="Arial" panose="020B0604020202020204" pitchFamily="34" charset="0"/>
            </a:endParaRPr>
          </a:p>
        </p:txBody>
      </p:sp>
      <p:sp>
        <p:nvSpPr>
          <p:cNvPr id="4" name="矩形: 圆角 23"/>
          <p:cNvSpPr/>
          <p:nvPr>
            <p:custDataLst>
              <p:tags r:id="rId6"/>
            </p:custDataLst>
          </p:nvPr>
        </p:nvSpPr>
        <p:spPr>
          <a:xfrm>
            <a:off x="8404230" y="1957833"/>
            <a:ext cx="2355210" cy="833905"/>
          </a:xfrm>
          <a:prstGeom prst="roundRect">
            <a:avLst/>
          </a:prstGeom>
          <a:solidFill>
            <a:srgbClr val="583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汉仪润圆-65简" panose="00020600040101010101" charset="-122"/>
              <a:ea typeface="汉仪润圆-65简" panose="00020600040101010101" charset="-122"/>
              <a:cs typeface="汉仪润圆-65简" panose="00020600040101010101" charset="-122"/>
              <a:sym typeface="Arial" panose="020B0604020202020204" pitchFamily="34" charset="0"/>
            </a:endParaRPr>
          </a:p>
        </p:txBody>
      </p:sp>
      <p:sp>
        <p:nvSpPr>
          <p:cNvPr id="29" name="文本框 28"/>
          <p:cNvSpPr txBox="1"/>
          <p:nvPr>
            <p:custDataLst>
              <p:tags r:id="rId7"/>
            </p:custDataLst>
          </p:nvPr>
        </p:nvSpPr>
        <p:spPr>
          <a:xfrm>
            <a:off x="1432560" y="2022123"/>
            <a:ext cx="2355210" cy="709219"/>
          </a:xfrm>
          <a:prstGeom prst="rect">
            <a:avLst/>
          </a:prstGeom>
          <a:noFill/>
        </p:spPr>
        <p:txBody>
          <a:bodyPr wrap="square" rtlCol="0">
            <a:normAutofit/>
          </a:bodyPr>
          <a:p>
            <a:pPr marL="0" indent="0" algn="ctr">
              <a:lnSpc>
                <a:spcPct val="120000"/>
              </a:lnSpc>
              <a:spcBef>
                <a:spcPts val="0"/>
              </a:spcBef>
              <a:spcAft>
                <a:spcPts val="0"/>
              </a:spcAft>
              <a:buSzPct val="100000"/>
              <a:buNone/>
            </a:pPr>
            <a:r>
              <a:rPr lang="zh-CN" altLang="en-US" sz="1600" b="1" spc="180" dirty="0">
                <a:solidFill>
                  <a:schemeClr val="lt1"/>
                </a:solidFill>
                <a:latin typeface="汉仪润圆-65简" panose="00020600040101010101" charset="-122"/>
                <a:ea typeface="汉仪润圆-65简" panose="00020600040101010101" charset="-122"/>
                <a:cs typeface="汉仪润圆-65简" panose="00020600040101010101" charset="-122"/>
                <a:sym typeface="+mn-lt"/>
              </a:rPr>
              <a:t>扫描二维码</a:t>
            </a:r>
            <a:endParaRPr lang="zh-CN" altLang="en-US" sz="1600" b="1" spc="180" dirty="0">
              <a:solidFill>
                <a:schemeClr val="lt1"/>
              </a:solidFill>
              <a:latin typeface="汉仪润圆-65简" panose="00020600040101010101" charset="-122"/>
              <a:ea typeface="汉仪润圆-65简" panose="00020600040101010101" charset="-122"/>
              <a:cs typeface="汉仪润圆-65简" panose="00020600040101010101" charset="-122"/>
              <a:sym typeface="+mn-lt"/>
            </a:endParaRPr>
          </a:p>
          <a:p>
            <a:pPr marL="0" lvl="0" algn="ctr">
              <a:lnSpc>
                <a:spcPct val="120000"/>
              </a:lnSpc>
              <a:spcBef>
                <a:spcPts val="0"/>
              </a:spcBef>
              <a:spcAft>
                <a:spcPts val="0"/>
              </a:spcAft>
              <a:buNone/>
            </a:pPr>
            <a:r>
              <a:rPr lang="zh-CN" altLang="en-US" sz="1600" b="1" spc="180" dirty="0">
                <a:solidFill>
                  <a:schemeClr val="lt1"/>
                </a:solidFill>
                <a:latin typeface="汉仪润圆-65简" panose="00020600040101010101" charset="-122"/>
                <a:ea typeface="汉仪润圆-65简" panose="00020600040101010101" charset="-122"/>
                <a:cs typeface="汉仪润圆-65简" panose="00020600040101010101" charset="-122"/>
                <a:sym typeface="+mn-lt"/>
              </a:rPr>
              <a:t>方式植入木马诈骗</a:t>
            </a:r>
            <a:endParaRPr lang="zh-CN" altLang="en-US" sz="1600" b="1" spc="180" dirty="0">
              <a:solidFill>
                <a:schemeClr val="lt1"/>
              </a:solidFill>
              <a:latin typeface="汉仪润圆-65简" panose="00020600040101010101" charset="-122"/>
              <a:ea typeface="汉仪润圆-65简" panose="00020600040101010101" charset="-122"/>
              <a:cs typeface="汉仪润圆-65简" panose="00020600040101010101" charset="-122"/>
              <a:sym typeface="+mn-lt"/>
            </a:endParaRPr>
          </a:p>
        </p:txBody>
      </p:sp>
      <p:sp>
        <p:nvSpPr>
          <p:cNvPr id="30" name="文本框 29"/>
          <p:cNvSpPr txBox="1"/>
          <p:nvPr>
            <p:custDataLst>
              <p:tags r:id="rId8"/>
            </p:custDataLst>
          </p:nvPr>
        </p:nvSpPr>
        <p:spPr>
          <a:xfrm>
            <a:off x="4834943" y="2019650"/>
            <a:ext cx="2355210" cy="709219"/>
          </a:xfrm>
          <a:prstGeom prst="rect">
            <a:avLst/>
          </a:prstGeom>
          <a:noFill/>
        </p:spPr>
        <p:txBody>
          <a:bodyPr wrap="square" rtlCol="0">
            <a:normAutofit/>
          </a:bodyPr>
          <a:p>
            <a:pPr marL="0" indent="0" algn="ctr">
              <a:lnSpc>
                <a:spcPct val="120000"/>
              </a:lnSpc>
              <a:spcBef>
                <a:spcPts val="0"/>
              </a:spcBef>
              <a:spcAft>
                <a:spcPts val="0"/>
              </a:spcAft>
              <a:buSzPct val="100000"/>
              <a:buNone/>
            </a:pPr>
            <a:r>
              <a:rPr lang="zh-CN" altLang="en-US" sz="1600" b="1" spc="180" dirty="0">
                <a:solidFill>
                  <a:schemeClr val="lt1"/>
                </a:solidFill>
                <a:latin typeface="汉仪润圆-65简" panose="00020600040101010101" charset="-122"/>
                <a:ea typeface="汉仪润圆-65简" panose="00020600040101010101" charset="-122"/>
                <a:cs typeface="汉仪润圆-65简" panose="00020600040101010101" charset="-122"/>
                <a:sym typeface="+mn-lt"/>
              </a:rPr>
              <a:t>利用改号软件冒充公检法等机关诈骗</a:t>
            </a:r>
            <a:endParaRPr lang="zh-CN" altLang="en-US" sz="1600" b="1" spc="180" dirty="0">
              <a:solidFill>
                <a:schemeClr val="lt1"/>
              </a:solidFill>
              <a:latin typeface="汉仪润圆-65简" panose="00020600040101010101" charset="-122"/>
              <a:ea typeface="汉仪润圆-65简" panose="00020600040101010101" charset="-122"/>
              <a:cs typeface="汉仪润圆-65简" panose="00020600040101010101" charset="-122"/>
              <a:sym typeface="+mn-lt"/>
            </a:endParaRPr>
          </a:p>
        </p:txBody>
      </p:sp>
      <p:sp>
        <p:nvSpPr>
          <p:cNvPr id="31" name="文本框 30"/>
          <p:cNvSpPr txBox="1"/>
          <p:nvPr>
            <p:custDataLst>
              <p:tags r:id="rId9"/>
            </p:custDataLst>
          </p:nvPr>
        </p:nvSpPr>
        <p:spPr>
          <a:xfrm>
            <a:off x="8404230" y="2019650"/>
            <a:ext cx="2355210" cy="709219"/>
          </a:xfrm>
          <a:prstGeom prst="rect">
            <a:avLst/>
          </a:prstGeom>
          <a:noFill/>
        </p:spPr>
        <p:txBody>
          <a:bodyPr wrap="square" rtlCol="0">
            <a:normAutofit/>
          </a:bodyPr>
          <a:p>
            <a:pPr marL="0" indent="0" algn="ctr">
              <a:lnSpc>
                <a:spcPct val="120000"/>
              </a:lnSpc>
              <a:spcBef>
                <a:spcPts val="0"/>
              </a:spcBef>
              <a:spcAft>
                <a:spcPts val="0"/>
              </a:spcAft>
              <a:buSzPct val="100000"/>
              <a:buNone/>
            </a:pPr>
            <a:r>
              <a:rPr lang="zh-CN" altLang="en-US" sz="1600" b="1" spc="180" dirty="0">
                <a:solidFill>
                  <a:schemeClr val="lt1"/>
                </a:solidFill>
                <a:latin typeface="汉仪润圆-65简" panose="00020600040101010101" charset="-122"/>
                <a:ea typeface="汉仪润圆-65简" panose="00020600040101010101" charset="-122"/>
                <a:cs typeface="汉仪润圆-65简" panose="00020600040101010101" charset="-122"/>
                <a:sym typeface="+mn-lt"/>
              </a:rPr>
              <a:t>扫描二维码</a:t>
            </a:r>
            <a:endParaRPr lang="zh-CN" altLang="en-US" sz="1600" b="1" spc="180" dirty="0">
              <a:solidFill>
                <a:schemeClr val="lt1"/>
              </a:solidFill>
              <a:latin typeface="汉仪润圆-65简" panose="00020600040101010101" charset="-122"/>
              <a:ea typeface="汉仪润圆-65简" panose="00020600040101010101" charset="-122"/>
              <a:cs typeface="汉仪润圆-65简" panose="00020600040101010101" charset="-122"/>
              <a:sym typeface="+mn-lt"/>
            </a:endParaRPr>
          </a:p>
          <a:p>
            <a:pPr marL="0" lvl="0" algn="ctr">
              <a:lnSpc>
                <a:spcPct val="120000"/>
              </a:lnSpc>
              <a:spcBef>
                <a:spcPts val="0"/>
              </a:spcBef>
              <a:spcAft>
                <a:spcPts val="0"/>
              </a:spcAft>
              <a:buNone/>
            </a:pPr>
            <a:r>
              <a:rPr lang="zh-CN" altLang="en-US" sz="1600" b="1" spc="180" dirty="0">
                <a:solidFill>
                  <a:schemeClr val="lt1"/>
                </a:solidFill>
                <a:latin typeface="汉仪润圆-65简" panose="00020600040101010101" charset="-122"/>
                <a:ea typeface="汉仪润圆-65简" panose="00020600040101010101" charset="-122"/>
                <a:cs typeface="汉仪润圆-65简" panose="00020600040101010101" charset="-122"/>
                <a:sym typeface="+mn-lt"/>
              </a:rPr>
              <a:t>方式植入木马诈骗</a:t>
            </a:r>
            <a:endParaRPr lang="zh-CN" altLang="en-US" sz="1600" b="1" spc="180" dirty="0">
              <a:solidFill>
                <a:schemeClr val="lt1"/>
              </a:solidFill>
              <a:latin typeface="汉仪润圆-65简" panose="00020600040101010101" charset="-122"/>
              <a:ea typeface="汉仪润圆-65简" panose="00020600040101010101" charset="-122"/>
              <a:cs typeface="汉仪润圆-65简" panose="00020600040101010101" charset="-122"/>
              <a:sym typeface="+mn-lt"/>
            </a:endParaRPr>
          </a:p>
        </p:txBody>
      </p:sp>
      <p:sp>
        <p:nvSpPr>
          <p:cNvPr id="32" name="文本框 31"/>
          <p:cNvSpPr txBox="1"/>
          <p:nvPr>
            <p:custDataLst>
              <p:tags r:id="rId10"/>
            </p:custDataLst>
          </p:nvPr>
        </p:nvSpPr>
        <p:spPr>
          <a:xfrm>
            <a:off x="1494377" y="3010569"/>
            <a:ext cx="2231577" cy="2081590"/>
          </a:xfrm>
          <a:prstGeom prst="rect">
            <a:avLst/>
          </a:prstGeom>
          <a:noFill/>
        </p:spPr>
        <p:txBody>
          <a:bodyPr wrap="square" rtlCol="0">
            <a:noAutofit/>
          </a:bodyPr>
          <a:p>
            <a:pPr marL="0" lvl="0" indent="0" algn="ctr">
              <a:lnSpc>
                <a:spcPct val="120000"/>
              </a:lnSpc>
              <a:spcBef>
                <a:spcPts val="0"/>
              </a:spcBef>
              <a:spcAft>
                <a:spcPts val="800"/>
              </a:spcAft>
              <a:buSzPct val="100000"/>
              <a:buNone/>
            </a:pPr>
            <a:r>
              <a:rPr lang="zh-CN" altLang="en-US" sz="1600" spc="60" dirty="0">
                <a:solidFill>
                  <a:schemeClr val="tx1">
                    <a:lumMod val="75000"/>
                    <a:lumOff val="25000"/>
                  </a:schemeClr>
                </a:solidFill>
                <a:latin typeface="汉仪润圆-65简" panose="00020600040101010101" charset="-122"/>
                <a:ea typeface="汉仪润圆-65简" panose="00020600040101010101" charset="-122"/>
                <a:cs typeface="汉仪润圆-65简" panose="00020600040101010101" charset="-122"/>
              </a:rPr>
              <a:t>“扫描二维码，领取购物红包”，不法分子通过诱使事主扫描二维码，进入了含有木马病毒的网站或者是下载了含有木马病毒的APP</a:t>
            </a:r>
            <a:endParaRPr lang="zh-CN" altLang="en-US" sz="1600" spc="60" dirty="0">
              <a:solidFill>
                <a:schemeClr val="tx1">
                  <a:lumMod val="75000"/>
                  <a:lumOff val="25000"/>
                </a:schemeClr>
              </a:solidFill>
              <a:latin typeface="汉仪润圆-65简" panose="00020600040101010101" charset="-122"/>
              <a:ea typeface="汉仪润圆-65简" panose="00020600040101010101" charset="-122"/>
              <a:cs typeface="汉仪润圆-65简" panose="00020600040101010101" charset="-122"/>
            </a:endParaRPr>
          </a:p>
        </p:txBody>
      </p:sp>
      <p:sp>
        <p:nvSpPr>
          <p:cNvPr id="34" name="文本框 33"/>
          <p:cNvSpPr txBox="1"/>
          <p:nvPr>
            <p:custDataLst>
              <p:tags r:id="rId11"/>
            </p:custDataLst>
          </p:nvPr>
        </p:nvSpPr>
        <p:spPr>
          <a:xfrm>
            <a:off x="4894286" y="3010569"/>
            <a:ext cx="2231577" cy="2081590"/>
          </a:xfrm>
          <a:prstGeom prst="rect">
            <a:avLst/>
          </a:prstGeom>
          <a:noFill/>
        </p:spPr>
        <p:txBody>
          <a:bodyPr wrap="square" rtlCol="0">
            <a:noAutofit/>
          </a:bodyPr>
          <a:p>
            <a:pPr marL="0" lvl="0" indent="0" algn="ctr">
              <a:lnSpc>
                <a:spcPct val="120000"/>
              </a:lnSpc>
              <a:spcBef>
                <a:spcPts val="0"/>
              </a:spcBef>
              <a:spcAft>
                <a:spcPts val="800"/>
              </a:spcAft>
              <a:buSzPct val="100000"/>
              <a:buNone/>
            </a:pPr>
            <a:r>
              <a:rPr lang="zh-CN" altLang="en-US" sz="1600" spc="60" dirty="0">
                <a:solidFill>
                  <a:schemeClr val="tx1">
                    <a:lumMod val="75000"/>
                    <a:lumOff val="25000"/>
                  </a:schemeClr>
                </a:solidFill>
                <a:latin typeface="汉仪润圆-65简" panose="00020600040101010101" charset="-122"/>
                <a:ea typeface="汉仪润圆-65简" panose="00020600040101010101" charset="-122"/>
                <a:cs typeface="汉仪润圆-65简" panose="00020600040101010101" charset="-122"/>
              </a:rPr>
              <a:t>这类电信诈骗案以“法院传票、信息泄露、涉及洗钱”为由，使用改号软件伪装政法机关办公电话，冒充警察、检察官、法官实施诈骗</a:t>
            </a:r>
            <a:endParaRPr lang="zh-CN" altLang="en-US" sz="1600" spc="60" dirty="0">
              <a:solidFill>
                <a:schemeClr val="tx1">
                  <a:lumMod val="75000"/>
                  <a:lumOff val="25000"/>
                </a:schemeClr>
              </a:solidFill>
              <a:latin typeface="汉仪润圆-65简" panose="00020600040101010101" charset="-122"/>
              <a:ea typeface="汉仪润圆-65简" panose="00020600040101010101" charset="-122"/>
              <a:cs typeface="汉仪润圆-65简" panose="00020600040101010101" charset="-122"/>
            </a:endParaRPr>
          </a:p>
        </p:txBody>
      </p:sp>
      <p:sp>
        <p:nvSpPr>
          <p:cNvPr id="5" name="文本框 34"/>
          <p:cNvSpPr txBox="1"/>
          <p:nvPr>
            <p:custDataLst>
              <p:tags r:id="rId12"/>
            </p:custDataLst>
          </p:nvPr>
        </p:nvSpPr>
        <p:spPr>
          <a:xfrm>
            <a:off x="8466046" y="3010569"/>
            <a:ext cx="2231577" cy="2081590"/>
          </a:xfrm>
          <a:prstGeom prst="rect">
            <a:avLst/>
          </a:prstGeom>
          <a:noFill/>
        </p:spPr>
        <p:txBody>
          <a:bodyPr wrap="square" rtlCol="0">
            <a:noAutofit/>
          </a:bodyPr>
          <a:p>
            <a:pPr marL="0" lvl="0" indent="0" algn="ctr">
              <a:lnSpc>
                <a:spcPct val="120000"/>
              </a:lnSpc>
              <a:spcBef>
                <a:spcPts val="0"/>
              </a:spcBef>
              <a:spcAft>
                <a:spcPts val="800"/>
              </a:spcAft>
              <a:buSzPct val="100000"/>
              <a:buNone/>
            </a:pPr>
            <a:r>
              <a:rPr lang="zh-CN" altLang="en-US" sz="1600" spc="60" dirty="0">
                <a:solidFill>
                  <a:schemeClr val="tx1">
                    <a:lumMod val="75000"/>
                    <a:lumOff val="25000"/>
                  </a:schemeClr>
                </a:solidFill>
                <a:latin typeface="汉仪润圆-65简" panose="00020600040101010101" charset="-122"/>
                <a:ea typeface="汉仪润圆-65简" panose="00020600040101010101" charset="-122"/>
                <a:cs typeface="汉仪润圆-65简" panose="00020600040101010101" charset="-122"/>
              </a:rPr>
              <a:t>“扫描二维码，领取购物红包”，不法分子通过诱使事主扫描二维码，进入了含有木马病毒的网站或者是下载了含有木马病毒的APP</a:t>
            </a:r>
            <a:endParaRPr lang="zh-CN" altLang="en-US" sz="1600" spc="60" dirty="0">
              <a:solidFill>
                <a:schemeClr val="tx1">
                  <a:lumMod val="75000"/>
                  <a:lumOff val="25000"/>
                </a:schemeClr>
              </a:solidFill>
              <a:latin typeface="汉仪润圆-65简" panose="00020600040101010101" charset="-122"/>
              <a:ea typeface="汉仪润圆-65简" panose="00020600040101010101" charset="-122"/>
              <a:cs typeface="汉仪润圆-65简" panose="00020600040101010101" charset="-122"/>
            </a:endParaRPr>
          </a:p>
        </p:txBody>
      </p:sp>
      <p:sp>
        <p:nvSpPr>
          <p:cNvPr id="11" name="箭头: 右 10"/>
          <p:cNvSpPr/>
          <p:nvPr>
            <p:custDataLst>
              <p:tags r:id="rId13"/>
            </p:custDataLst>
          </p:nvPr>
        </p:nvSpPr>
        <p:spPr>
          <a:xfrm>
            <a:off x="4169014" y="2185325"/>
            <a:ext cx="281883" cy="378317"/>
          </a:xfrm>
          <a:prstGeom prst="rightArrow">
            <a:avLst>
              <a:gd name="adj1" fmla="val 50000"/>
              <a:gd name="adj2" fmla="val 76316"/>
            </a:avLst>
          </a:prstGeom>
          <a:solidFill>
            <a:srgbClr val="583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汉仪润圆-65简" panose="00020600040101010101" charset="-122"/>
              <a:ea typeface="汉仪润圆-65简" panose="00020600040101010101" charset="-122"/>
              <a:cs typeface="汉仪润圆-65简" panose="00020600040101010101" charset="-122"/>
              <a:sym typeface="Arial" panose="020B0604020202020204" pitchFamily="34" charset="0"/>
            </a:endParaRPr>
          </a:p>
        </p:txBody>
      </p:sp>
      <p:sp>
        <p:nvSpPr>
          <p:cNvPr id="25" name="箭头: 右 24"/>
          <p:cNvSpPr/>
          <p:nvPr>
            <p:custDataLst>
              <p:tags r:id="rId14"/>
            </p:custDataLst>
          </p:nvPr>
        </p:nvSpPr>
        <p:spPr>
          <a:xfrm>
            <a:off x="7653684" y="2185325"/>
            <a:ext cx="281883" cy="378317"/>
          </a:xfrm>
          <a:prstGeom prst="rightArrow">
            <a:avLst>
              <a:gd name="adj1" fmla="val 50000"/>
              <a:gd name="adj2" fmla="val 76316"/>
            </a:avLst>
          </a:prstGeom>
          <a:solidFill>
            <a:srgbClr val="FFC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汉仪润圆-65简" panose="00020600040101010101" charset="-122"/>
              <a:ea typeface="汉仪润圆-65简" panose="00020600040101010101" charset="-122"/>
              <a:cs typeface="汉仪润圆-65简" panose="00020600040101010101" charset="-122"/>
              <a:sym typeface="Arial" panose="020B0604020202020204" pitchFamily="34" charset="0"/>
            </a:endParaRPr>
          </a:p>
        </p:txBody>
      </p:sp>
      <p:cxnSp>
        <p:nvCxnSpPr>
          <p:cNvPr id="33" name="直接连接符 32"/>
          <p:cNvCxnSpPr/>
          <p:nvPr/>
        </p:nvCxnSpPr>
        <p:spPr>
          <a:xfrm>
            <a:off x="1641475" y="742950"/>
            <a:ext cx="8909050" cy="0"/>
          </a:xfrm>
          <a:prstGeom prst="line">
            <a:avLst/>
          </a:prstGeom>
          <a:ln>
            <a:gradFill>
              <a:gsLst>
                <a:gs pos="67000">
                  <a:schemeClr val="bg1">
                    <a:alpha val="0"/>
                  </a:schemeClr>
                </a:gs>
                <a:gs pos="100000">
                  <a:srgbClr val="583B69"/>
                </a:gs>
                <a:gs pos="0">
                  <a:srgbClr val="583B69"/>
                </a:gs>
                <a:gs pos="45000">
                  <a:schemeClr val="bg1">
                    <a:alpha val="0"/>
                  </a:schemeClr>
                </a:gs>
              </a:gsLst>
              <a:lin ang="0" scaled="1"/>
            </a:gra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3962398" y="325824"/>
            <a:ext cx="4267201" cy="1117600"/>
            <a:chOff x="3962398" y="479494"/>
            <a:chExt cx="4267201" cy="1117600"/>
          </a:xfrm>
        </p:grpSpPr>
        <p:pic>
          <p:nvPicPr>
            <p:cNvPr id="3" name="图片 2" descr="徽标&#10;&#10;描述已自动生成"/>
            <p:cNvPicPr>
              <a:picLocks noChangeAspect="1"/>
            </p:cNvPicPr>
            <p:nvPr/>
          </p:nvPicPr>
          <p:blipFill rotWithShape="1">
            <a:blip r:embed="rId15">
              <a:clrChange>
                <a:clrFrom>
                  <a:srgbClr val="B9C0C8"/>
                </a:clrFrom>
                <a:clrTo>
                  <a:srgbClr val="B9C0C8">
                    <a:alpha val="0"/>
                  </a:srgbClr>
                </a:clrTo>
              </a:clrChange>
              <a:extLst>
                <a:ext uri="{28A0092B-C50C-407E-A947-70E740481C1C}">
                  <a14:useLocalDpi xmlns:a14="http://schemas.microsoft.com/office/drawing/2010/main" val="0"/>
                </a:ext>
              </a:extLst>
            </a:blip>
            <a:srcRect l="79792" t="8333" r="2500" b="8594"/>
            <a:stretch>
              <a:fillRect/>
            </a:stretch>
          </p:blipFill>
          <p:spPr>
            <a:xfrm rot="5400000" flipV="1">
              <a:off x="5537199" y="-1095307"/>
              <a:ext cx="1117600" cy="4267201"/>
            </a:xfrm>
            <a:prstGeom prst="rect">
              <a:avLst/>
            </a:prstGeom>
          </p:spPr>
        </p:pic>
        <p:sp>
          <p:nvSpPr>
            <p:cNvPr id="6" name="文本框 5"/>
            <p:cNvSpPr txBox="1"/>
            <p:nvPr/>
          </p:nvSpPr>
          <p:spPr>
            <a:xfrm>
              <a:off x="4402872" y="776683"/>
              <a:ext cx="3386254" cy="523220"/>
            </a:xfrm>
            <a:prstGeom prst="rect">
              <a:avLst/>
            </a:prstGeom>
            <a:noFill/>
            <a:ln>
              <a:noFill/>
            </a:ln>
          </p:spPr>
          <p:txBody>
            <a:bodyPr wrap="square" rtlCol="0">
              <a:spAutoFit/>
            </a:bodyPr>
            <a:lstStyle/>
            <a:p>
              <a:pPr algn="dist"/>
              <a:r>
                <a:rPr lang="zh-CN" altLang="en-US" sz="2800" dirty="0">
                  <a:solidFill>
                    <a:schemeClr val="tx1">
                      <a:lumMod val="85000"/>
                      <a:lumOff val="15000"/>
                    </a:schemeClr>
                  </a:solidFill>
                  <a:latin typeface="+mj-ea"/>
                  <a:ea typeface="+mj-ea"/>
                </a:rPr>
                <a:t>常见的诈骗手段</a:t>
              </a:r>
              <a:endParaRPr lang="zh-CN" altLang="en-US" sz="2800" dirty="0">
                <a:solidFill>
                  <a:schemeClr val="tx1">
                    <a:lumMod val="85000"/>
                    <a:lumOff val="15000"/>
                  </a:schemeClr>
                </a:solidFill>
                <a:latin typeface="+mj-ea"/>
                <a:ea typeface="+mj-ea"/>
              </a:endParaRPr>
            </a:p>
          </p:txBody>
        </p:sp>
      </p:grpSp>
    </p:spTree>
    <p:custDataLst>
      <p:tags r:id="rId16"/>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clrChange>
              <a:clrFrom>
                <a:srgbClr val="FFEEE2">
                  <a:alpha val="100000"/>
                </a:srgbClr>
              </a:clrFrom>
              <a:clrTo>
                <a:srgbClr val="FFEEE2">
                  <a:alpha val="100000"/>
                  <a:alpha val="0"/>
                </a:srgbClr>
              </a:clrTo>
            </a:clrChange>
          </a:blip>
          <a:stretch>
            <a:fillRect/>
          </a:stretch>
        </p:blipFill>
        <p:spPr>
          <a:xfrm>
            <a:off x="-106680" y="2105660"/>
            <a:ext cx="5751195" cy="3895090"/>
          </a:xfrm>
          <a:prstGeom prst="rect">
            <a:avLst/>
          </a:prstGeom>
        </p:spPr>
      </p:pic>
      <p:sp>
        <p:nvSpPr>
          <p:cNvPr id="4" name="文本框 3"/>
          <p:cNvSpPr txBox="1"/>
          <p:nvPr/>
        </p:nvSpPr>
        <p:spPr>
          <a:xfrm>
            <a:off x="5485765" y="1616710"/>
            <a:ext cx="4343400" cy="398780"/>
          </a:xfrm>
          <a:prstGeom prst="rect">
            <a:avLst/>
          </a:prstGeom>
          <a:noFill/>
        </p:spPr>
        <p:txBody>
          <a:bodyPr wrap="square" rtlCol="0" anchor="t">
            <a:spAutoFit/>
          </a:bodyPr>
          <a:p>
            <a:r>
              <a:rPr lang="zh-CN" altLang="en-US" sz="2000" b="1">
                <a:solidFill>
                  <a:schemeClr val="tx1"/>
                </a:solidFill>
                <a:cs typeface="汉仪润圆-65简" panose="00020600040101010101" charset="-122"/>
              </a:rPr>
              <a:t>二、QQ/微信聊天或网站客服诈骗</a:t>
            </a:r>
            <a:endParaRPr lang="zh-CN" altLang="en-US" sz="2000" b="1">
              <a:solidFill>
                <a:schemeClr val="tx1"/>
              </a:solidFill>
              <a:cs typeface="汉仪润圆-65简" panose="00020600040101010101" charset="-122"/>
            </a:endParaRPr>
          </a:p>
        </p:txBody>
      </p:sp>
      <p:sp>
        <p:nvSpPr>
          <p:cNvPr id="6" name="文本框 5"/>
          <p:cNvSpPr txBox="1"/>
          <p:nvPr/>
        </p:nvSpPr>
        <p:spPr>
          <a:xfrm>
            <a:off x="5485765" y="2181225"/>
            <a:ext cx="2540000" cy="368300"/>
          </a:xfrm>
          <a:prstGeom prst="rect">
            <a:avLst/>
          </a:prstGeom>
          <a:noFill/>
        </p:spPr>
        <p:txBody>
          <a:bodyPr wrap="square" rtlCol="0" anchor="t">
            <a:spAutoFit/>
          </a:bodyPr>
          <a:p>
            <a:r>
              <a:rPr lang="zh-CN" altLang="en-US">
                <a:cs typeface="汉仪润圆-65简" panose="00020600040101010101" charset="-122"/>
              </a:rPr>
              <a:t>案例描述</a:t>
            </a:r>
            <a:endParaRPr lang="zh-CN" altLang="en-US">
              <a:cs typeface="汉仪润圆-65简" panose="00020600040101010101" charset="-122"/>
            </a:endParaRPr>
          </a:p>
        </p:txBody>
      </p:sp>
      <p:sp>
        <p:nvSpPr>
          <p:cNvPr id="7" name="文本框 6"/>
          <p:cNvSpPr txBox="1"/>
          <p:nvPr/>
        </p:nvSpPr>
        <p:spPr>
          <a:xfrm>
            <a:off x="5485765" y="2549525"/>
            <a:ext cx="5676900" cy="866140"/>
          </a:xfrm>
          <a:prstGeom prst="rect">
            <a:avLst/>
          </a:prstGeom>
          <a:noFill/>
        </p:spPr>
        <p:txBody>
          <a:bodyPr wrap="square" rtlCol="0" anchor="t">
            <a:spAutoFit/>
          </a:bodyPr>
          <a:p>
            <a:pPr>
              <a:lnSpc>
                <a:spcPct val="120000"/>
              </a:lnSpc>
              <a:spcBef>
                <a:spcPts val="0"/>
              </a:spcBef>
              <a:spcAft>
                <a:spcPts val="0"/>
              </a:spcAft>
            </a:pPr>
            <a:r>
              <a:rPr lang="zh-CN" altLang="en-US" sz="1400">
                <a:cs typeface="汉仪润圆-65简" panose="00020600040101010101" charset="-122"/>
              </a:rPr>
              <a:t>通过引诱事主点击短信中的链接，从而从后台下载木马程序或链接钓鱼网站方式获取事主手机中的通信录、短信、银行卡、支付宝信息等实施诈骗</a:t>
            </a:r>
            <a:endParaRPr lang="zh-CN" altLang="en-US" sz="1400">
              <a:cs typeface="汉仪润圆-65简" panose="00020600040101010101" charset="-122"/>
            </a:endParaRPr>
          </a:p>
        </p:txBody>
      </p:sp>
      <p:sp>
        <p:nvSpPr>
          <p:cNvPr id="8" name="文本框 7"/>
          <p:cNvSpPr txBox="1"/>
          <p:nvPr/>
        </p:nvSpPr>
        <p:spPr>
          <a:xfrm>
            <a:off x="5485765" y="3613785"/>
            <a:ext cx="2540000" cy="368300"/>
          </a:xfrm>
          <a:prstGeom prst="rect">
            <a:avLst/>
          </a:prstGeom>
          <a:noFill/>
        </p:spPr>
        <p:txBody>
          <a:bodyPr wrap="square" rtlCol="0" anchor="t">
            <a:spAutoFit/>
          </a:bodyPr>
          <a:p>
            <a:r>
              <a:rPr lang="zh-CN" altLang="en-US">
                <a:cs typeface="汉仪润圆-65简" panose="00020600040101010101" charset="-122"/>
              </a:rPr>
              <a:t>具体分析</a:t>
            </a:r>
            <a:endParaRPr lang="zh-CN" altLang="en-US">
              <a:cs typeface="汉仪润圆-65简" panose="00020600040101010101" charset="-122"/>
            </a:endParaRPr>
          </a:p>
        </p:txBody>
      </p:sp>
      <p:sp>
        <p:nvSpPr>
          <p:cNvPr id="9" name="文本框 8"/>
          <p:cNvSpPr txBox="1"/>
          <p:nvPr/>
        </p:nvSpPr>
        <p:spPr>
          <a:xfrm>
            <a:off x="5485765" y="3905250"/>
            <a:ext cx="6146800" cy="866140"/>
          </a:xfrm>
          <a:prstGeom prst="rect">
            <a:avLst/>
          </a:prstGeom>
          <a:noFill/>
        </p:spPr>
        <p:txBody>
          <a:bodyPr wrap="square" rtlCol="0" anchor="t">
            <a:spAutoFit/>
          </a:bodyPr>
          <a:p>
            <a:pPr>
              <a:lnSpc>
                <a:spcPct val="120000"/>
              </a:lnSpc>
              <a:spcBef>
                <a:spcPts val="0"/>
              </a:spcBef>
              <a:spcAft>
                <a:spcPts val="0"/>
              </a:spcAft>
            </a:pPr>
            <a:r>
              <a:rPr lang="zh-CN" altLang="en-US" sz="1400">
                <a:cs typeface="汉仪润圆-65简" panose="00020600040101010101" charset="-122"/>
              </a:rPr>
              <a:t>骗子利用“伪基站”伪装成XX银行客服号进行诈骗：“尊敬的用户：您的XX银行密码器已被暂停使用，请登入域名www.XXX.cn重新激活，给您带来不便敬请谅解！”；</a:t>
            </a:r>
            <a:endParaRPr lang="zh-CN" altLang="en-US" sz="1400">
              <a:cs typeface="汉仪润圆-65简" panose="00020600040101010101" charset="-122"/>
            </a:endParaRPr>
          </a:p>
        </p:txBody>
      </p:sp>
      <p:sp>
        <p:nvSpPr>
          <p:cNvPr id="10" name="圆角矩形 9"/>
          <p:cNvSpPr/>
          <p:nvPr/>
        </p:nvSpPr>
        <p:spPr>
          <a:xfrm>
            <a:off x="5600700" y="4912995"/>
            <a:ext cx="989965" cy="1041400"/>
          </a:xfrm>
          <a:prstGeom prst="roundRect">
            <a:avLst/>
          </a:prstGeom>
          <a:solidFill>
            <a:srgbClr val="583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dirty="0">
                <a:solidFill>
                  <a:schemeClr val="bg1"/>
                </a:solidFill>
                <a:latin typeface="汉仪润圆-65简" panose="00020600040101010101" charset="-122"/>
                <a:ea typeface="汉仪润圆-65简" panose="00020600040101010101" charset="-122"/>
                <a:cs typeface="汉仪润圆-65简" panose="00020600040101010101" charset="-122"/>
                <a:sym typeface="+mn-ea"/>
              </a:rPr>
              <a:t>防范</a:t>
            </a:r>
            <a:endParaRPr lang="zh-CN" altLang="en-US" dirty="0">
              <a:solidFill>
                <a:schemeClr val="bg1"/>
              </a:solidFill>
              <a:latin typeface="汉仪润圆-65简" panose="00020600040101010101" charset="-122"/>
              <a:ea typeface="汉仪润圆-65简" panose="00020600040101010101" charset="-122"/>
              <a:cs typeface="汉仪润圆-65简" panose="00020600040101010101" charset="-122"/>
            </a:endParaRPr>
          </a:p>
          <a:p>
            <a:pPr algn="ctr"/>
            <a:r>
              <a:rPr lang="zh-CN" altLang="en-US" dirty="0">
                <a:solidFill>
                  <a:schemeClr val="bg1"/>
                </a:solidFill>
                <a:latin typeface="汉仪润圆-65简" panose="00020600040101010101" charset="-122"/>
                <a:ea typeface="汉仪润圆-65简" panose="00020600040101010101" charset="-122"/>
                <a:cs typeface="汉仪润圆-65简" panose="00020600040101010101" charset="-122"/>
                <a:sym typeface="+mn-ea"/>
              </a:rPr>
              <a:t>措施</a:t>
            </a:r>
            <a:endParaRPr lang="zh-CN" altLang="en-US">
              <a:cs typeface="汉仪润圆-65简" panose="00020600040101010101" charset="-122"/>
            </a:endParaRPr>
          </a:p>
        </p:txBody>
      </p:sp>
      <p:sp>
        <p:nvSpPr>
          <p:cNvPr id="11" name="文本框 10"/>
          <p:cNvSpPr txBox="1"/>
          <p:nvPr/>
        </p:nvSpPr>
        <p:spPr>
          <a:xfrm>
            <a:off x="6590665" y="4912995"/>
            <a:ext cx="4939665" cy="1124585"/>
          </a:xfrm>
          <a:prstGeom prst="rect">
            <a:avLst/>
          </a:prstGeom>
          <a:noFill/>
        </p:spPr>
        <p:txBody>
          <a:bodyPr wrap="square" rtlCol="0" anchor="t">
            <a:spAutoFit/>
          </a:bodyPr>
          <a:p>
            <a:pPr>
              <a:lnSpc>
                <a:spcPct val="120000"/>
              </a:lnSpc>
              <a:spcBef>
                <a:spcPts val="0"/>
              </a:spcBef>
              <a:spcAft>
                <a:spcPts val="0"/>
              </a:spcAft>
            </a:pPr>
            <a:r>
              <a:rPr lang="zh-CN" altLang="en-US" sz="1400">
                <a:cs typeface="汉仪润圆-65简" panose="00020600040101010101" charset="-122"/>
              </a:rPr>
              <a:t>运营商的积分兑换一般是话费、礼品等，绝对不会出现现金形式兑换，更不会要求提供银行账号、身份证号、密码等个人信息。收到此类短信应高度警惕，不要随意点击陌生网址，更不要轻易安装客户端。</a:t>
            </a:r>
            <a:endParaRPr lang="zh-CN" altLang="en-US" sz="1400">
              <a:cs typeface="汉仪润圆-65简" panose="00020600040101010101" charset="-122"/>
            </a:endParaRPr>
          </a:p>
        </p:txBody>
      </p:sp>
      <p:cxnSp>
        <p:nvCxnSpPr>
          <p:cNvPr id="12" name="直接连接符 11"/>
          <p:cNvCxnSpPr/>
          <p:nvPr/>
        </p:nvCxnSpPr>
        <p:spPr>
          <a:xfrm>
            <a:off x="1641475" y="742950"/>
            <a:ext cx="8909050" cy="0"/>
          </a:xfrm>
          <a:prstGeom prst="line">
            <a:avLst/>
          </a:prstGeom>
          <a:ln>
            <a:gradFill>
              <a:gsLst>
                <a:gs pos="67000">
                  <a:schemeClr val="bg1">
                    <a:alpha val="0"/>
                  </a:schemeClr>
                </a:gs>
                <a:gs pos="100000">
                  <a:srgbClr val="583B69"/>
                </a:gs>
                <a:gs pos="0">
                  <a:srgbClr val="583B69"/>
                </a:gs>
                <a:gs pos="45000">
                  <a:schemeClr val="bg1">
                    <a:alpha val="0"/>
                  </a:schemeClr>
                </a:gs>
              </a:gsLst>
              <a:lin ang="0" scaled="1"/>
            </a:gra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87" name="组合 86"/>
          <p:cNvGrpSpPr/>
          <p:nvPr/>
        </p:nvGrpSpPr>
        <p:grpSpPr>
          <a:xfrm>
            <a:off x="3962398" y="333444"/>
            <a:ext cx="4267201" cy="1117600"/>
            <a:chOff x="3962398" y="479494"/>
            <a:chExt cx="4267201" cy="1117600"/>
          </a:xfrm>
        </p:grpSpPr>
        <p:pic>
          <p:nvPicPr>
            <p:cNvPr id="88" name="图片 87" descr="徽标&#10;&#10;描述已自动生成"/>
            <p:cNvPicPr>
              <a:picLocks noChangeAspect="1"/>
            </p:cNvPicPr>
            <p:nvPr/>
          </p:nvPicPr>
          <p:blipFill rotWithShape="1">
            <a:blip r:embed="rId2">
              <a:clrChange>
                <a:clrFrom>
                  <a:srgbClr val="B9C0C8"/>
                </a:clrFrom>
                <a:clrTo>
                  <a:srgbClr val="B9C0C8">
                    <a:alpha val="0"/>
                  </a:srgbClr>
                </a:clrTo>
              </a:clrChange>
              <a:extLst>
                <a:ext uri="{28A0092B-C50C-407E-A947-70E740481C1C}">
                  <a14:useLocalDpi xmlns:a14="http://schemas.microsoft.com/office/drawing/2010/main" val="0"/>
                </a:ext>
              </a:extLst>
            </a:blip>
            <a:srcRect l="79792" t="8333" r="2500" b="8594"/>
            <a:stretch>
              <a:fillRect/>
            </a:stretch>
          </p:blipFill>
          <p:spPr>
            <a:xfrm rot="5400000" flipV="1">
              <a:off x="5537199" y="-1095307"/>
              <a:ext cx="1117600" cy="4267201"/>
            </a:xfrm>
            <a:prstGeom prst="rect">
              <a:avLst/>
            </a:prstGeom>
          </p:spPr>
        </p:pic>
        <p:sp>
          <p:nvSpPr>
            <p:cNvPr id="89" name="文本框 88"/>
            <p:cNvSpPr txBox="1"/>
            <p:nvPr/>
          </p:nvSpPr>
          <p:spPr>
            <a:xfrm>
              <a:off x="4402872" y="776683"/>
              <a:ext cx="3386254" cy="523220"/>
            </a:xfrm>
            <a:prstGeom prst="rect">
              <a:avLst/>
            </a:prstGeom>
            <a:noFill/>
            <a:ln>
              <a:noFill/>
            </a:ln>
          </p:spPr>
          <p:txBody>
            <a:bodyPr wrap="square" rtlCol="0">
              <a:spAutoFit/>
            </a:bodyPr>
            <a:lstStyle/>
            <a:p>
              <a:pPr algn="dist"/>
              <a:r>
                <a:rPr lang="zh-CN" altLang="en-US" sz="2800" dirty="0">
                  <a:solidFill>
                    <a:schemeClr val="tx1">
                      <a:lumMod val="85000"/>
                      <a:lumOff val="15000"/>
                    </a:schemeClr>
                  </a:solidFill>
                  <a:latin typeface="+mj-ea"/>
                  <a:ea typeface="+mj-ea"/>
                </a:rPr>
                <a:t>常见的诈骗手段</a:t>
              </a:r>
              <a:endParaRPr lang="zh-CN" altLang="en-US" sz="2800" dirty="0">
                <a:solidFill>
                  <a:schemeClr val="tx1">
                    <a:lumMod val="85000"/>
                    <a:lumOff val="15000"/>
                  </a:schemeClr>
                </a:solidFill>
                <a:latin typeface="+mj-ea"/>
                <a:ea typeface="+mj-ea"/>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1"/>
          <a:stretch>
            <a:fillRect/>
          </a:stretch>
        </p:blipFill>
        <p:spPr>
          <a:xfrm>
            <a:off x="7097395" y="2468245"/>
            <a:ext cx="5094605" cy="3708400"/>
          </a:xfrm>
          <a:prstGeom prst="rect">
            <a:avLst/>
          </a:prstGeom>
        </p:spPr>
      </p:pic>
      <p:sp>
        <p:nvSpPr>
          <p:cNvPr id="5" name="文本框 4"/>
          <p:cNvSpPr txBox="1"/>
          <p:nvPr/>
        </p:nvSpPr>
        <p:spPr>
          <a:xfrm>
            <a:off x="1168400" y="1948180"/>
            <a:ext cx="2540000" cy="398780"/>
          </a:xfrm>
          <a:prstGeom prst="rect">
            <a:avLst/>
          </a:prstGeom>
          <a:noFill/>
        </p:spPr>
        <p:txBody>
          <a:bodyPr wrap="square" rtlCol="0" anchor="t">
            <a:spAutoFit/>
          </a:bodyPr>
          <a:p>
            <a:r>
              <a:rPr lang="zh-CN" altLang="en-US" sz="2000">
                <a:cs typeface="汉仪润圆-65简" panose="00020600040101010101" charset="-122"/>
              </a:rPr>
              <a:t>案例描述</a:t>
            </a:r>
            <a:endParaRPr lang="zh-CN" altLang="en-US" sz="2000">
              <a:cs typeface="汉仪润圆-65简" panose="00020600040101010101" charset="-122"/>
            </a:endParaRPr>
          </a:p>
        </p:txBody>
      </p:sp>
      <p:sp>
        <p:nvSpPr>
          <p:cNvPr id="14" name="圆角矩形 13"/>
          <p:cNvSpPr/>
          <p:nvPr/>
        </p:nvSpPr>
        <p:spPr>
          <a:xfrm>
            <a:off x="1168400" y="4173220"/>
            <a:ext cx="1091565" cy="1370965"/>
          </a:xfrm>
          <a:prstGeom prst="roundRect">
            <a:avLst/>
          </a:prstGeom>
          <a:solidFill>
            <a:srgbClr val="583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dirty="0">
                <a:solidFill>
                  <a:schemeClr val="bg1"/>
                </a:solidFill>
                <a:latin typeface="汉仪润圆-65简" panose="00020600040101010101" charset="-122"/>
                <a:ea typeface="汉仪润圆-65简" panose="00020600040101010101" charset="-122"/>
                <a:cs typeface="汉仪润圆-65简" panose="00020600040101010101" charset="-122"/>
                <a:sym typeface="+mn-ea"/>
              </a:rPr>
              <a:t>防范</a:t>
            </a:r>
            <a:endParaRPr lang="zh-CN" altLang="en-US" dirty="0">
              <a:solidFill>
                <a:schemeClr val="bg1"/>
              </a:solidFill>
              <a:latin typeface="汉仪润圆-65简" panose="00020600040101010101" charset="-122"/>
              <a:ea typeface="汉仪润圆-65简" panose="00020600040101010101" charset="-122"/>
              <a:cs typeface="汉仪润圆-65简" panose="00020600040101010101" charset="-122"/>
            </a:endParaRPr>
          </a:p>
          <a:p>
            <a:pPr algn="ctr"/>
            <a:r>
              <a:rPr lang="zh-CN" altLang="en-US" dirty="0">
                <a:solidFill>
                  <a:schemeClr val="bg1"/>
                </a:solidFill>
                <a:latin typeface="汉仪润圆-65简" panose="00020600040101010101" charset="-122"/>
                <a:ea typeface="汉仪润圆-65简" panose="00020600040101010101" charset="-122"/>
                <a:cs typeface="汉仪润圆-65简" panose="00020600040101010101" charset="-122"/>
                <a:sym typeface="+mn-ea"/>
              </a:rPr>
              <a:t>措施</a:t>
            </a:r>
            <a:endParaRPr lang="zh-CN" altLang="en-US">
              <a:cs typeface="汉仪润圆-65简" panose="00020600040101010101" charset="-122"/>
            </a:endParaRPr>
          </a:p>
        </p:txBody>
      </p:sp>
      <p:sp>
        <p:nvSpPr>
          <p:cNvPr id="17" name="文本框 16"/>
          <p:cNvSpPr txBox="1"/>
          <p:nvPr/>
        </p:nvSpPr>
        <p:spPr>
          <a:xfrm>
            <a:off x="1168400" y="2346960"/>
            <a:ext cx="7430135" cy="1568450"/>
          </a:xfrm>
          <a:prstGeom prst="rect">
            <a:avLst/>
          </a:prstGeom>
          <a:noFill/>
        </p:spPr>
        <p:txBody>
          <a:bodyPr wrap="square" rtlCol="0" anchor="t">
            <a:spAutoFit/>
          </a:bodyPr>
          <a:p>
            <a:pPr>
              <a:lnSpc>
                <a:spcPct val="150000"/>
              </a:lnSpc>
            </a:pPr>
            <a:r>
              <a:rPr lang="zh-CN" altLang="en-US" sz="1600">
                <a:cs typeface="汉仪润圆-65简" panose="00020600040101010101" charset="-122"/>
              </a:rPr>
              <a:t>冒充亲友诈骗。利用木马程序盗取对方QQ密码，截取对方聊天视频资料后，冒充该QQ账号主人对其亲友或好友以“患重病、出车祸”等紧急事情为名实施诈骗。</a:t>
            </a:r>
            <a:endParaRPr lang="zh-CN" altLang="en-US" sz="1600">
              <a:cs typeface="汉仪润圆-65简" panose="00020600040101010101" charset="-122"/>
            </a:endParaRPr>
          </a:p>
          <a:p>
            <a:pPr>
              <a:lnSpc>
                <a:spcPct val="150000"/>
              </a:lnSpc>
            </a:pPr>
            <a:r>
              <a:rPr lang="zh-CN" altLang="en-US" sz="1600">
                <a:cs typeface="汉仪润圆-65简" panose="00020600040101010101" charset="-122"/>
              </a:rPr>
              <a:t>冒充公司老总诈骗。犯罪分子通过搜索财务人员QQ群，以“会计资格考试大纲文件”等为诱饵发送木马病毒</a:t>
            </a:r>
            <a:endParaRPr lang="zh-CN" altLang="en-US" sz="1600">
              <a:cs typeface="汉仪润圆-65简" panose="00020600040101010101" charset="-122"/>
            </a:endParaRPr>
          </a:p>
        </p:txBody>
      </p:sp>
      <p:sp>
        <p:nvSpPr>
          <p:cNvPr id="18" name="文本框 17"/>
          <p:cNvSpPr txBox="1"/>
          <p:nvPr/>
        </p:nvSpPr>
        <p:spPr>
          <a:xfrm>
            <a:off x="2259965" y="4074795"/>
            <a:ext cx="4749800" cy="1568450"/>
          </a:xfrm>
          <a:prstGeom prst="rect">
            <a:avLst/>
          </a:prstGeom>
          <a:noFill/>
        </p:spPr>
        <p:txBody>
          <a:bodyPr wrap="square" rtlCol="0" anchor="t">
            <a:spAutoFit/>
          </a:bodyPr>
          <a:p>
            <a:pPr marL="285750" indent="-285750">
              <a:lnSpc>
                <a:spcPct val="150000"/>
              </a:lnSpc>
              <a:buClr>
                <a:srgbClr val="583B69"/>
              </a:buClr>
              <a:buFont typeface="汉仪润圆-65简" panose="00020600040101010101" charset="-122"/>
              <a:buChar char="•"/>
            </a:pPr>
            <a:r>
              <a:rPr lang="zh-CN" altLang="en-US" sz="1600" dirty="0">
                <a:latin typeface="汉仪润圆-65简" panose="00020600040101010101" charset="-122"/>
                <a:ea typeface="汉仪润圆-65简" panose="00020600040101010101" charset="-122"/>
                <a:cs typeface="汉仪润圆-65简" panose="00020600040101010101" charset="-122"/>
                <a:sym typeface="+mn-lt"/>
              </a:rPr>
              <a:t>如不能确定网络安全，尽量避免使用公共</a:t>
            </a:r>
            <a:r>
              <a:rPr lang="en-US" altLang="zh-CN" sz="1600" dirty="0">
                <a:latin typeface="汉仪润圆-65简" panose="00020600040101010101" charset="-122"/>
                <a:ea typeface="汉仪润圆-65简" panose="00020600040101010101" charset="-122"/>
                <a:cs typeface="汉仪润圆-65简" panose="00020600040101010101" charset="-122"/>
                <a:sym typeface="+mn-lt"/>
              </a:rPr>
              <a:t>WIFI</a:t>
            </a:r>
            <a:endParaRPr lang="zh-CN" altLang="en-US" sz="1600" dirty="0">
              <a:latin typeface="汉仪润圆-65简" panose="00020600040101010101" charset="-122"/>
              <a:ea typeface="汉仪润圆-65简" panose="00020600040101010101" charset="-122"/>
              <a:cs typeface="汉仪润圆-65简" panose="00020600040101010101" charset="-122"/>
              <a:sym typeface="+mn-lt"/>
            </a:endParaRPr>
          </a:p>
          <a:p>
            <a:pPr marL="285750" indent="-285750">
              <a:lnSpc>
                <a:spcPct val="150000"/>
              </a:lnSpc>
              <a:buClr>
                <a:srgbClr val="583B69"/>
              </a:buClr>
              <a:buFont typeface="汉仪润圆-65简" panose="00020600040101010101" charset="-122"/>
              <a:buChar char="•"/>
            </a:pPr>
            <a:r>
              <a:rPr lang="zh-CN" altLang="en-US" sz="1600" dirty="0">
                <a:latin typeface="汉仪润圆-65简" panose="00020600040101010101" charset="-122"/>
                <a:ea typeface="汉仪润圆-65简" panose="00020600040101010101" charset="-122"/>
                <a:cs typeface="汉仪润圆-65简" panose="00020600040101010101" charset="-122"/>
                <a:sym typeface="+mn-lt"/>
              </a:rPr>
              <a:t>保护好个人信息，手机验证码绝不向他人提供</a:t>
            </a:r>
            <a:endParaRPr lang="zh-CN" altLang="en-US" sz="1600" dirty="0">
              <a:latin typeface="汉仪润圆-65简" panose="00020600040101010101" charset="-122"/>
              <a:ea typeface="汉仪润圆-65简" panose="00020600040101010101" charset="-122"/>
              <a:cs typeface="汉仪润圆-65简" panose="00020600040101010101" charset="-122"/>
              <a:sym typeface="+mn-lt"/>
            </a:endParaRPr>
          </a:p>
          <a:p>
            <a:pPr marL="285750" indent="-285750">
              <a:lnSpc>
                <a:spcPct val="150000"/>
              </a:lnSpc>
              <a:buClr>
                <a:srgbClr val="583B69"/>
              </a:buClr>
              <a:buFont typeface="汉仪润圆-65简" panose="00020600040101010101" charset="-122"/>
              <a:buChar char="•"/>
            </a:pPr>
            <a:r>
              <a:rPr lang="zh-CN" altLang="en-US" sz="1600" dirty="0">
                <a:latin typeface="汉仪润圆-65简" panose="00020600040101010101" charset="-122"/>
                <a:ea typeface="汉仪润圆-65简" panose="00020600040101010101" charset="-122"/>
                <a:cs typeface="汉仪润圆-65简" panose="00020600040101010101" charset="-122"/>
                <a:sym typeface="+mn-lt"/>
              </a:rPr>
              <a:t>开通</a:t>
            </a:r>
            <a:r>
              <a:rPr lang="en-US" altLang="zh-CN" sz="1600" dirty="0">
                <a:latin typeface="汉仪润圆-65简" panose="00020600040101010101" charset="-122"/>
                <a:ea typeface="汉仪润圆-65简" panose="00020600040101010101" charset="-122"/>
                <a:cs typeface="汉仪润圆-65简" panose="00020600040101010101" charset="-122"/>
                <a:sym typeface="+mn-lt"/>
              </a:rPr>
              <a:t>QQ</a:t>
            </a:r>
            <a:r>
              <a:rPr lang="zh-CN" altLang="en-US" sz="1600" dirty="0">
                <a:latin typeface="汉仪润圆-65简" panose="00020600040101010101" charset="-122"/>
                <a:ea typeface="汉仪润圆-65简" panose="00020600040101010101" charset="-122"/>
                <a:cs typeface="汉仪润圆-65简" panose="00020600040101010101" charset="-122"/>
                <a:sym typeface="+mn-lt"/>
              </a:rPr>
              <a:t>设备锁，坏人即使盗号也无法登陆</a:t>
            </a:r>
            <a:endParaRPr lang="en-US" altLang="zh-CN" sz="1600" dirty="0">
              <a:latin typeface="汉仪润圆-65简" panose="00020600040101010101" charset="-122"/>
              <a:ea typeface="汉仪润圆-65简" panose="00020600040101010101" charset="-122"/>
              <a:cs typeface="汉仪润圆-65简" panose="00020600040101010101" charset="-122"/>
              <a:sym typeface="+mn-lt"/>
            </a:endParaRPr>
          </a:p>
          <a:p>
            <a:pPr marL="285750" indent="-285750">
              <a:lnSpc>
                <a:spcPct val="150000"/>
              </a:lnSpc>
              <a:buClr>
                <a:srgbClr val="583B69"/>
              </a:buClr>
              <a:buFont typeface="汉仪润圆-65简" panose="00020600040101010101" charset="-122"/>
              <a:buChar char="•"/>
            </a:pPr>
            <a:r>
              <a:rPr lang="zh-CN" altLang="en-US" sz="1600" dirty="0">
                <a:latin typeface="汉仪润圆-65简" panose="00020600040101010101" charset="-122"/>
                <a:ea typeface="汉仪润圆-65简" panose="00020600040101010101" charset="-122"/>
                <a:cs typeface="汉仪润圆-65简" panose="00020600040101010101" charset="-122"/>
                <a:sym typeface="+mn-lt"/>
              </a:rPr>
              <a:t>及时升级</a:t>
            </a:r>
            <a:r>
              <a:rPr lang="en-US" altLang="zh-CN" sz="1600" dirty="0">
                <a:latin typeface="汉仪润圆-65简" panose="00020600040101010101" charset="-122"/>
                <a:ea typeface="汉仪润圆-65简" panose="00020600040101010101" charset="-122"/>
                <a:cs typeface="汉仪润圆-65简" panose="00020600040101010101" charset="-122"/>
                <a:sym typeface="+mn-lt"/>
              </a:rPr>
              <a:t>QQ</a:t>
            </a:r>
            <a:r>
              <a:rPr lang="zh-CN" altLang="en-US" sz="1600" dirty="0">
                <a:latin typeface="汉仪润圆-65简" panose="00020600040101010101" charset="-122"/>
                <a:ea typeface="汉仪润圆-65简" panose="00020600040101010101" charset="-122"/>
                <a:cs typeface="汉仪润圆-65简" panose="00020600040101010101" charset="-122"/>
                <a:sym typeface="+mn-lt"/>
              </a:rPr>
              <a:t>、微信的最新版本</a:t>
            </a:r>
            <a:endParaRPr lang="zh-CN" altLang="en-US" sz="1600" dirty="0">
              <a:latin typeface="汉仪润圆-65简" panose="00020600040101010101" charset="-122"/>
              <a:ea typeface="汉仪润圆-65简" panose="00020600040101010101" charset="-122"/>
              <a:cs typeface="汉仪润圆-65简" panose="00020600040101010101" charset="-122"/>
              <a:sym typeface="+mn-lt"/>
            </a:endParaRPr>
          </a:p>
        </p:txBody>
      </p:sp>
      <p:cxnSp>
        <p:nvCxnSpPr>
          <p:cNvPr id="20" name="直接连接符 19"/>
          <p:cNvCxnSpPr/>
          <p:nvPr/>
        </p:nvCxnSpPr>
        <p:spPr>
          <a:xfrm>
            <a:off x="1641475" y="742950"/>
            <a:ext cx="8909050" cy="0"/>
          </a:xfrm>
          <a:prstGeom prst="line">
            <a:avLst/>
          </a:prstGeom>
          <a:ln>
            <a:gradFill>
              <a:gsLst>
                <a:gs pos="67000">
                  <a:schemeClr val="bg1">
                    <a:alpha val="0"/>
                  </a:schemeClr>
                </a:gs>
                <a:gs pos="100000">
                  <a:srgbClr val="583B69"/>
                </a:gs>
                <a:gs pos="0">
                  <a:srgbClr val="583B69"/>
                </a:gs>
                <a:gs pos="45000">
                  <a:schemeClr val="bg1">
                    <a:alpha val="0"/>
                  </a:schemeClr>
                </a:gs>
              </a:gsLst>
              <a:lin ang="0" scaled="1"/>
            </a:gra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1168400" y="1412875"/>
            <a:ext cx="4343400" cy="398780"/>
          </a:xfrm>
          <a:prstGeom prst="rect">
            <a:avLst/>
          </a:prstGeom>
          <a:noFill/>
        </p:spPr>
        <p:txBody>
          <a:bodyPr wrap="square" rtlCol="0" anchor="t">
            <a:spAutoFit/>
          </a:bodyPr>
          <a:p>
            <a:r>
              <a:rPr lang="zh-CN" altLang="en-US" sz="2000" b="1">
                <a:solidFill>
                  <a:schemeClr val="tx1"/>
                </a:solidFill>
                <a:cs typeface="汉仪润圆-65简" panose="00020600040101010101" charset="-122"/>
              </a:rPr>
              <a:t>三、QQ/微信聊天或网站客服诈骗</a:t>
            </a:r>
            <a:endParaRPr lang="zh-CN" altLang="en-US" sz="2000" b="1">
              <a:solidFill>
                <a:schemeClr val="tx1"/>
              </a:solidFill>
              <a:cs typeface="汉仪润圆-65简" panose="00020600040101010101" charset="-122"/>
            </a:endParaRPr>
          </a:p>
        </p:txBody>
      </p:sp>
      <p:grpSp>
        <p:nvGrpSpPr>
          <p:cNvPr id="87" name="组合 86"/>
          <p:cNvGrpSpPr/>
          <p:nvPr/>
        </p:nvGrpSpPr>
        <p:grpSpPr>
          <a:xfrm>
            <a:off x="3962398" y="295344"/>
            <a:ext cx="4267201" cy="1117600"/>
            <a:chOff x="3962398" y="479494"/>
            <a:chExt cx="4267201" cy="1117600"/>
          </a:xfrm>
        </p:grpSpPr>
        <p:pic>
          <p:nvPicPr>
            <p:cNvPr id="88" name="图片 87" descr="徽标&#10;&#10;描述已自动生成"/>
            <p:cNvPicPr>
              <a:picLocks noChangeAspect="1"/>
            </p:cNvPicPr>
            <p:nvPr/>
          </p:nvPicPr>
          <p:blipFill rotWithShape="1">
            <a:blip r:embed="rId2">
              <a:clrChange>
                <a:clrFrom>
                  <a:srgbClr val="B9C0C8"/>
                </a:clrFrom>
                <a:clrTo>
                  <a:srgbClr val="B9C0C8">
                    <a:alpha val="0"/>
                  </a:srgbClr>
                </a:clrTo>
              </a:clrChange>
              <a:extLst>
                <a:ext uri="{28A0092B-C50C-407E-A947-70E740481C1C}">
                  <a14:useLocalDpi xmlns:a14="http://schemas.microsoft.com/office/drawing/2010/main" val="0"/>
                </a:ext>
              </a:extLst>
            </a:blip>
            <a:srcRect l="79792" t="8333" r="2500" b="8594"/>
            <a:stretch>
              <a:fillRect/>
            </a:stretch>
          </p:blipFill>
          <p:spPr>
            <a:xfrm rot="5400000" flipV="1">
              <a:off x="5537199" y="-1095307"/>
              <a:ext cx="1117600" cy="4267201"/>
            </a:xfrm>
            <a:prstGeom prst="rect">
              <a:avLst/>
            </a:prstGeom>
          </p:spPr>
        </p:pic>
        <p:sp>
          <p:nvSpPr>
            <p:cNvPr id="89" name="文本框 88"/>
            <p:cNvSpPr txBox="1"/>
            <p:nvPr/>
          </p:nvSpPr>
          <p:spPr>
            <a:xfrm>
              <a:off x="4402872" y="776683"/>
              <a:ext cx="3386254" cy="523220"/>
            </a:xfrm>
            <a:prstGeom prst="rect">
              <a:avLst/>
            </a:prstGeom>
            <a:noFill/>
            <a:ln>
              <a:noFill/>
            </a:ln>
          </p:spPr>
          <p:txBody>
            <a:bodyPr wrap="square" rtlCol="0">
              <a:spAutoFit/>
            </a:bodyPr>
            <a:lstStyle/>
            <a:p>
              <a:pPr algn="dist"/>
              <a:r>
                <a:rPr lang="zh-CN" altLang="en-US" sz="2800" dirty="0">
                  <a:solidFill>
                    <a:schemeClr val="tx1">
                      <a:lumMod val="85000"/>
                      <a:lumOff val="15000"/>
                    </a:schemeClr>
                  </a:solidFill>
                  <a:latin typeface="+mj-ea"/>
                  <a:ea typeface="+mj-ea"/>
                </a:rPr>
                <a:t>常见的诈骗手段</a:t>
              </a:r>
              <a:endParaRPr lang="zh-CN" altLang="en-US" sz="2800" dirty="0">
                <a:solidFill>
                  <a:schemeClr val="tx1">
                    <a:lumMod val="85000"/>
                    <a:lumOff val="15000"/>
                  </a:schemeClr>
                </a:solidFill>
                <a:latin typeface="+mj-ea"/>
                <a:ea typeface="+mj-ea"/>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11200" y="1506220"/>
            <a:ext cx="5827395" cy="398780"/>
          </a:xfrm>
          <a:prstGeom prst="rect">
            <a:avLst/>
          </a:prstGeom>
          <a:noFill/>
        </p:spPr>
        <p:txBody>
          <a:bodyPr wrap="square" rtlCol="0" anchor="t">
            <a:spAutoFit/>
          </a:bodyPr>
          <a:p>
            <a:r>
              <a:rPr lang="zh-CN" altLang="en-US" sz="2000" b="1">
                <a:cs typeface="汉仪润圆-65简" panose="00020600040101010101" charset="-122"/>
              </a:rPr>
              <a:t>四、“机票改签/航班取消”、“网上购物退款”</a:t>
            </a:r>
            <a:endParaRPr lang="zh-CN" altLang="en-US" sz="2000" b="1">
              <a:cs typeface="汉仪润圆-65简" panose="00020600040101010101" charset="-122"/>
            </a:endParaRPr>
          </a:p>
        </p:txBody>
      </p:sp>
      <p:sp>
        <p:nvSpPr>
          <p:cNvPr id="4" name="文本框 3"/>
          <p:cNvSpPr txBox="1"/>
          <p:nvPr/>
        </p:nvSpPr>
        <p:spPr>
          <a:xfrm>
            <a:off x="800100" y="2068830"/>
            <a:ext cx="2540000" cy="368300"/>
          </a:xfrm>
          <a:prstGeom prst="rect">
            <a:avLst/>
          </a:prstGeom>
          <a:noFill/>
        </p:spPr>
        <p:txBody>
          <a:bodyPr wrap="square" rtlCol="0" anchor="t">
            <a:spAutoFit/>
          </a:bodyPr>
          <a:p>
            <a:r>
              <a:rPr lang="zh-CN" altLang="en-US">
                <a:cs typeface="汉仪润圆-65简" panose="00020600040101010101" charset="-122"/>
              </a:rPr>
              <a:t>案例描述</a:t>
            </a:r>
            <a:endParaRPr lang="zh-CN" altLang="en-US">
              <a:cs typeface="汉仪润圆-65简" panose="00020600040101010101" charset="-122"/>
            </a:endParaRPr>
          </a:p>
        </p:txBody>
      </p:sp>
      <p:sp>
        <p:nvSpPr>
          <p:cNvPr id="5" name="文本框 4"/>
          <p:cNvSpPr txBox="1"/>
          <p:nvPr/>
        </p:nvSpPr>
        <p:spPr>
          <a:xfrm>
            <a:off x="800100" y="2465070"/>
            <a:ext cx="10273030" cy="975995"/>
          </a:xfrm>
          <a:prstGeom prst="rect">
            <a:avLst/>
          </a:prstGeom>
          <a:noFill/>
        </p:spPr>
        <p:txBody>
          <a:bodyPr wrap="square" rtlCol="0" anchor="t">
            <a:spAutoFit/>
          </a:bodyPr>
          <a:p>
            <a:pPr>
              <a:lnSpc>
                <a:spcPct val="120000"/>
              </a:lnSpc>
              <a:spcBef>
                <a:spcPts val="0"/>
              </a:spcBef>
              <a:spcAft>
                <a:spcPts val="0"/>
              </a:spcAft>
            </a:pPr>
            <a:r>
              <a:rPr lang="zh-CN" altLang="en-US" sz="1600">
                <a:cs typeface="汉仪润圆-65简" panose="00020600040101010101" charset="-122"/>
              </a:rPr>
              <a:t>这两大类电信诈骗案的最大迷惑之处在于，诈骗分子往往对你最新的网购订单或者机票行程资料一清二楚，所以很容易让人相信对方是电商或者航空公司的官方客服；从而根据对方指示错误操作网银或者ATM，又或者点击对方提供的钓鱼链接，被盗取电商账号密码后立即将账户资金转走</a:t>
            </a:r>
            <a:endParaRPr lang="zh-CN" altLang="en-US" sz="1600">
              <a:cs typeface="汉仪润圆-65简" panose="00020600040101010101" charset="-122"/>
            </a:endParaRPr>
          </a:p>
        </p:txBody>
      </p:sp>
      <p:sp>
        <p:nvSpPr>
          <p:cNvPr id="14" name="圆角矩形 13"/>
          <p:cNvSpPr/>
          <p:nvPr/>
        </p:nvSpPr>
        <p:spPr>
          <a:xfrm>
            <a:off x="863600" y="3629660"/>
            <a:ext cx="1167765" cy="1938020"/>
          </a:xfrm>
          <a:prstGeom prst="roundRect">
            <a:avLst/>
          </a:prstGeom>
          <a:solidFill>
            <a:srgbClr val="583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dirty="0">
                <a:solidFill>
                  <a:schemeClr val="bg1"/>
                </a:solidFill>
                <a:latin typeface="汉仪润圆-65简" panose="00020600040101010101" charset="-122"/>
                <a:ea typeface="汉仪润圆-65简" panose="00020600040101010101" charset="-122"/>
                <a:cs typeface="汉仪润圆-65简" panose="00020600040101010101" charset="-122"/>
                <a:sym typeface="+mn-ea"/>
              </a:rPr>
              <a:t>防范</a:t>
            </a:r>
            <a:endParaRPr lang="zh-CN" altLang="en-US" dirty="0">
              <a:solidFill>
                <a:schemeClr val="bg1"/>
              </a:solidFill>
              <a:latin typeface="汉仪润圆-65简" panose="00020600040101010101" charset="-122"/>
              <a:ea typeface="汉仪润圆-65简" panose="00020600040101010101" charset="-122"/>
              <a:cs typeface="汉仪润圆-65简" panose="00020600040101010101" charset="-122"/>
            </a:endParaRPr>
          </a:p>
          <a:p>
            <a:pPr algn="ctr"/>
            <a:r>
              <a:rPr lang="zh-CN" altLang="en-US" dirty="0">
                <a:solidFill>
                  <a:schemeClr val="bg1"/>
                </a:solidFill>
                <a:latin typeface="汉仪润圆-65简" panose="00020600040101010101" charset="-122"/>
                <a:ea typeface="汉仪润圆-65简" panose="00020600040101010101" charset="-122"/>
                <a:cs typeface="汉仪润圆-65简" panose="00020600040101010101" charset="-122"/>
                <a:sym typeface="+mn-ea"/>
              </a:rPr>
              <a:t>措施</a:t>
            </a:r>
            <a:endParaRPr lang="zh-CN" altLang="en-US">
              <a:cs typeface="汉仪润圆-65简" panose="00020600040101010101" charset="-122"/>
            </a:endParaRPr>
          </a:p>
        </p:txBody>
      </p:sp>
      <p:sp>
        <p:nvSpPr>
          <p:cNvPr id="6" name="文本框 5"/>
          <p:cNvSpPr txBox="1"/>
          <p:nvPr/>
        </p:nvSpPr>
        <p:spPr>
          <a:xfrm>
            <a:off x="2159000" y="3629660"/>
            <a:ext cx="4064635" cy="1938020"/>
          </a:xfrm>
          <a:prstGeom prst="rect">
            <a:avLst/>
          </a:prstGeom>
          <a:noFill/>
        </p:spPr>
        <p:txBody>
          <a:bodyPr wrap="square" rtlCol="0" anchor="t">
            <a:spAutoFit/>
          </a:bodyPr>
          <a:p>
            <a:pPr>
              <a:lnSpc>
                <a:spcPct val="150000"/>
              </a:lnSpc>
            </a:pPr>
            <a:r>
              <a:rPr lang="zh-CN" altLang="en-US" sz="1600">
                <a:cs typeface="汉仪润圆-65简" panose="00020600040101010101" charset="-122"/>
              </a:rPr>
              <a:t>骗子可能侵入了一些订票网站或公司的系统，从而掌握你准确的订票信息。不要轻信任何来历不明的电话和短信建议在手机端安装专业的手机安全软件，可拦截识别绝大多数诈骗电话和诈骗短信。</a:t>
            </a:r>
            <a:endParaRPr lang="zh-CN" altLang="en-US" sz="1600">
              <a:cs typeface="汉仪润圆-65简" panose="00020600040101010101" charset="-122"/>
            </a:endParaRPr>
          </a:p>
        </p:txBody>
      </p:sp>
      <p:cxnSp>
        <p:nvCxnSpPr>
          <p:cNvPr id="33" name="直接连接符 32"/>
          <p:cNvCxnSpPr/>
          <p:nvPr/>
        </p:nvCxnSpPr>
        <p:spPr>
          <a:xfrm>
            <a:off x="1641475" y="742950"/>
            <a:ext cx="8909050" cy="0"/>
          </a:xfrm>
          <a:prstGeom prst="line">
            <a:avLst/>
          </a:prstGeom>
          <a:ln>
            <a:gradFill>
              <a:gsLst>
                <a:gs pos="67000">
                  <a:schemeClr val="bg1">
                    <a:alpha val="0"/>
                  </a:schemeClr>
                </a:gs>
                <a:gs pos="100000">
                  <a:srgbClr val="583B69"/>
                </a:gs>
                <a:gs pos="0">
                  <a:srgbClr val="583B69"/>
                </a:gs>
                <a:gs pos="45000">
                  <a:schemeClr val="bg1">
                    <a:alpha val="0"/>
                  </a:schemeClr>
                </a:gs>
              </a:gsLst>
              <a:lin ang="0" scaled="1"/>
            </a:gradFill>
            <a:headEnd type="oval"/>
            <a:tailEnd type="ova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1"/>
          <a:stretch>
            <a:fillRect/>
          </a:stretch>
        </p:blipFill>
        <p:spPr>
          <a:xfrm>
            <a:off x="6986270" y="3082290"/>
            <a:ext cx="3794125" cy="2880360"/>
          </a:xfrm>
          <a:prstGeom prst="rect">
            <a:avLst/>
          </a:prstGeom>
        </p:spPr>
      </p:pic>
      <p:grpSp>
        <p:nvGrpSpPr>
          <p:cNvPr id="87" name="组合 86"/>
          <p:cNvGrpSpPr/>
          <p:nvPr/>
        </p:nvGrpSpPr>
        <p:grpSpPr>
          <a:xfrm>
            <a:off x="3962398" y="316299"/>
            <a:ext cx="4267201" cy="1117600"/>
            <a:chOff x="3962398" y="479494"/>
            <a:chExt cx="4267201" cy="1117600"/>
          </a:xfrm>
        </p:grpSpPr>
        <p:pic>
          <p:nvPicPr>
            <p:cNvPr id="88" name="图片 87" descr="徽标&#10;&#10;描述已自动生成"/>
            <p:cNvPicPr>
              <a:picLocks noChangeAspect="1"/>
            </p:cNvPicPr>
            <p:nvPr/>
          </p:nvPicPr>
          <p:blipFill rotWithShape="1">
            <a:blip r:embed="rId2">
              <a:clrChange>
                <a:clrFrom>
                  <a:srgbClr val="B9C0C8"/>
                </a:clrFrom>
                <a:clrTo>
                  <a:srgbClr val="B9C0C8">
                    <a:alpha val="0"/>
                  </a:srgbClr>
                </a:clrTo>
              </a:clrChange>
              <a:extLst>
                <a:ext uri="{28A0092B-C50C-407E-A947-70E740481C1C}">
                  <a14:useLocalDpi xmlns:a14="http://schemas.microsoft.com/office/drawing/2010/main" val="0"/>
                </a:ext>
              </a:extLst>
            </a:blip>
            <a:srcRect l="79792" t="8333" r="2500" b="8594"/>
            <a:stretch>
              <a:fillRect/>
            </a:stretch>
          </p:blipFill>
          <p:spPr>
            <a:xfrm rot="5400000" flipV="1">
              <a:off x="5537199" y="-1095307"/>
              <a:ext cx="1117600" cy="4267201"/>
            </a:xfrm>
            <a:prstGeom prst="rect">
              <a:avLst/>
            </a:prstGeom>
          </p:spPr>
        </p:pic>
        <p:sp>
          <p:nvSpPr>
            <p:cNvPr id="89" name="文本框 88"/>
            <p:cNvSpPr txBox="1"/>
            <p:nvPr/>
          </p:nvSpPr>
          <p:spPr>
            <a:xfrm>
              <a:off x="4402872" y="776683"/>
              <a:ext cx="3386254" cy="523220"/>
            </a:xfrm>
            <a:prstGeom prst="rect">
              <a:avLst/>
            </a:prstGeom>
            <a:noFill/>
            <a:ln>
              <a:noFill/>
            </a:ln>
          </p:spPr>
          <p:txBody>
            <a:bodyPr wrap="square" rtlCol="0">
              <a:spAutoFit/>
            </a:bodyPr>
            <a:lstStyle/>
            <a:p>
              <a:pPr algn="dist"/>
              <a:r>
                <a:rPr lang="zh-CN" altLang="en-US" sz="2800" dirty="0">
                  <a:solidFill>
                    <a:schemeClr val="tx1">
                      <a:lumMod val="85000"/>
                      <a:lumOff val="15000"/>
                    </a:schemeClr>
                  </a:solidFill>
                  <a:latin typeface="+mj-ea"/>
                  <a:ea typeface="+mj-ea"/>
                </a:rPr>
                <a:t>常见的诈骗手段</a:t>
              </a:r>
              <a:endParaRPr lang="zh-CN" altLang="en-US" sz="2800" dirty="0">
                <a:solidFill>
                  <a:schemeClr val="tx1">
                    <a:lumMod val="85000"/>
                    <a:lumOff val="15000"/>
                  </a:schemeClr>
                </a:solidFill>
                <a:latin typeface="+mj-ea"/>
                <a:ea typeface="+mj-ea"/>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560388" y="2022475"/>
            <a:ext cx="523081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6381750" y="2022475"/>
            <a:ext cx="523081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604520" y="1443990"/>
            <a:ext cx="3656965" cy="398780"/>
          </a:xfrm>
          <a:prstGeom prst="rect">
            <a:avLst/>
          </a:prstGeom>
          <a:noFill/>
        </p:spPr>
        <p:txBody>
          <a:bodyPr wrap="square" rtlCol="0" anchor="t">
            <a:spAutoFit/>
          </a:bodyPr>
          <a:p>
            <a:r>
              <a:rPr lang="zh-CN" altLang="en-US" sz="2000">
                <a:cs typeface="汉仪润圆-65简" panose="00020600040101010101" charset="-122"/>
              </a:rPr>
              <a:t>五、“猜猜我是谁”诈骗</a:t>
            </a:r>
            <a:endParaRPr lang="zh-CN" altLang="en-US" sz="2000">
              <a:cs typeface="汉仪润圆-65简" panose="00020600040101010101" charset="-122"/>
            </a:endParaRPr>
          </a:p>
        </p:txBody>
      </p:sp>
      <p:sp>
        <p:nvSpPr>
          <p:cNvPr id="8" name="文本框 7"/>
          <p:cNvSpPr txBox="1"/>
          <p:nvPr/>
        </p:nvSpPr>
        <p:spPr>
          <a:xfrm>
            <a:off x="6425565" y="1418590"/>
            <a:ext cx="2971800" cy="398780"/>
          </a:xfrm>
          <a:prstGeom prst="rect">
            <a:avLst/>
          </a:prstGeom>
          <a:noFill/>
        </p:spPr>
        <p:txBody>
          <a:bodyPr wrap="square" rtlCol="0" anchor="t">
            <a:spAutoFit/>
          </a:bodyPr>
          <a:p>
            <a:r>
              <a:rPr lang="zh-CN" altLang="en-US" sz="2000">
                <a:cs typeface="汉仪润圆-65简" panose="00020600040101010101" charset="-122"/>
              </a:rPr>
              <a:t>六、“淘宝刷信誉诈骗</a:t>
            </a:r>
            <a:endParaRPr lang="zh-CN" altLang="en-US" sz="2000">
              <a:cs typeface="汉仪润圆-65简" panose="00020600040101010101" charset="-122"/>
            </a:endParaRPr>
          </a:p>
        </p:txBody>
      </p:sp>
      <p:sp>
        <p:nvSpPr>
          <p:cNvPr id="18" name="矩形标注 17"/>
          <p:cNvSpPr/>
          <p:nvPr/>
        </p:nvSpPr>
        <p:spPr>
          <a:xfrm>
            <a:off x="604520" y="2160270"/>
            <a:ext cx="1943100" cy="408940"/>
          </a:xfrm>
          <a:prstGeom prst="wedgeRectCallout">
            <a:avLst/>
          </a:prstGeom>
          <a:solidFill>
            <a:srgbClr val="583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润圆-65简" panose="00020600040101010101" charset="-122"/>
            </a:endParaRPr>
          </a:p>
        </p:txBody>
      </p:sp>
      <p:sp>
        <p:nvSpPr>
          <p:cNvPr id="17" name="文本框 16"/>
          <p:cNvSpPr txBox="1"/>
          <p:nvPr/>
        </p:nvSpPr>
        <p:spPr>
          <a:xfrm>
            <a:off x="850900" y="2202180"/>
            <a:ext cx="1587500" cy="368300"/>
          </a:xfrm>
          <a:prstGeom prst="rect">
            <a:avLst/>
          </a:prstGeom>
          <a:noFill/>
        </p:spPr>
        <p:txBody>
          <a:bodyPr wrap="square" rtlCol="0" anchor="t">
            <a:spAutoFit/>
          </a:bodyPr>
          <a:p>
            <a:r>
              <a:rPr lang="zh-CN" altLang="en-US">
                <a:solidFill>
                  <a:schemeClr val="bg1"/>
                </a:solidFill>
                <a:cs typeface="汉仪润圆-65简" panose="00020600040101010101" charset="-122"/>
              </a:rPr>
              <a:t>案例描述</a:t>
            </a:r>
            <a:endParaRPr lang="zh-CN" altLang="en-US">
              <a:solidFill>
                <a:schemeClr val="bg1"/>
              </a:solidFill>
              <a:cs typeface="汉仪润圆-65简" panose="00020600040101010101" charset="-122"/>
            </a:endParaRPr>
          </a:p>
        </p:txBody>
      </p:sp>
      <p:sp>
        <p:nvSpPr>
          <p:cNvPr id="19" name="文本框 18"/>
          <p:cNvSpPr txBox="1"/>
          <p:nvPr/>
        </p:nvSpPr>
        <p:spPr>
          <a:xfrm>
            <a:off x="604520" y="2643505"/>
            <a:ext cx="5187315" cy="1383665"/>
          </a:xfrm>
          <a:prstGeom prst="rect">
            <a:avLst/>
          </a:prstGeom>
          <a:noFill/>
        </p:spPr>
        <p:txBody>
          <a:bodyPr wrap="square" rtlCol="0" anchor="t">
            <a:spAutoFit/>
          </a:bodyPr>
          <a:p>
            <a:pPr lvl="0" algn="l">
              <a:lnSpc>
                <a:spcPct val="120000"/>
              </a:lnSpc>
              <a:spcBef>
                <a:spcPts val="0"/>
              </a:spcBef>
              <a:spcAft>
                <a:spcPts val="0"/>
              </a:spcAft>
              <a:buClrTx/>
              <a:buSzTx/>
              <a:buFontTx/>
            </a:pPr>
            <a:r>
              <a:rPr lang="zh-CN" altLang="en-US" sz="1400">
                <a:cs typeface="汉仪润圆-65简" panose="00020600040101010101" charset="-122"/>
                <a:sym typeface="+mn-ea"/>
              </a:rPr>
              <a:t>犯罪分子获取受害者的电话号码和机主姓名后，打电话给受害者，让其“猜猜我是谁”，随后根据受害者所述冒充熟人身份，并声称要来看望受害者。随后，编造其被“治安拘留”、“交通肇事”等理由，向受害者借钱，很多受害人没有仔细核实就把钱打入犯罪分子现该类诈骗已升级为“冒充领导”、“冒充中纪委工作人员”诈骗</a:t>
            </a:r>
            <a:endParaRPr lang="zh-CN" altLang="en-US" sz="1400">
              <a:cs typeface="汉仪润圆-65简" panose="00020600040101010101" charset="-122"/>
              <a:sym typeface="+mn-ea"/>
            </a:endParaRPr>
          </a:p>
        </p:txBody>
      </p:sp>
      <p:sp>
        <p:nvSpPr>
          <p:cNvPr id="20" name="圆角矩形 19"/>
          <p:cNvSpPr/>
          <p:nvPr/>
        </p:nvSpPr>
        <p:spPr>
          <a:xfrm>
            <a:off x="604520" y="4363720"/>
            <a:ext cx="1638300" cy="406400"/>
          </a:xfrm>
          <a:prstGeom prst="roundRect">
            <a:avLst/>
          </a:prstGeom>
          <a:solidFill>
            <a:srgbClr val="FFCA12"/>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dirty="0">
                <a:solidFill>
                  <a:schemeClr val="tx1">
                    <a:lumMod val="85000"/>
                    <a:lumOff val="15000"/>
                  </a:schemeClr>
                </a:solidFill>
                <a:latin typeface="汉仪润圆-65简" panose="00020600040101010101" charset="-122"/>
                <a:ea typeface="汉仪润圆-65简" panose="00020600040101010101" charset="-122"/>
                <a:cs typeface="汉仪润圆-65简" panose="00020600040101010101" charset="-122"/>
                <a:sym typeface="+mn-ea"/>
              </a:rPr>
              <a:t>防范措施</a:t>
            </a:r>
            <a:endParaRPr lang="zh-CN" altLang="en-US" dirty="0">
              <a:solidFill>
                <a:schemeClr val="tx1">
                  <a:lumMod val="85000"/>
                  <a:lumOff val="15000"/>
                </a:schemeClr>
              </a:solidFill>
              <a:latin typeface="汉仪润圆-65简" panose="00020600040101010101" charset="-122"/>
              <a:ea typeface="汉仪润圆-65简" panose="00020600040101010101" charset="-122"/>
              <a:cs typeface="汉仪润圆-65简" panose="00020600040101010101" charset="-122"/>
              <a:sym typeface="+mn-ea"/>
            </a:endParaRPr>
          </a:p>
        </p:txBody>
      </p:sp>
      <p:sp>
        <p:nvSpPr>
          <p:cNvPr id="21" name="文本框 20"/>
          <p:cNvSpPr txBox="1"/>
          <p:nvPr/>
        </p:nvSpPr>
        <p:spPr>
          <a:xfrm>
            <a:off x="604520" y="4770120"/>
            <a:ext cx="5041900" cy="1124585"/>
          </a:xfrm>
          <a:prstGeom prst="rect">
            <a:avLst/>
          </a:prstGeom>
          <a:noFill/>
        </p:spPr>
        <p:txBody>
          <a:bodyPr wrap="square" rtlCol="0" anchor="t">
            <a:spAutoFit/>
          </a:bodyPr>
          <a:p>
            <a:pPr>
              <a:lnSpc>
                <a:spcPct val="120000"/>
              </a:lnSpc>
              <a:spcBef>
                <a:spcPts val="0"/>
              </a:spcBef>
              <a:spcAft>
                <a:spcPts val="0"/>
              </a:spcAft>
            </a:pPr>
            <a:r>
              <a:rPr lang="zh-CN" altLang="en-US" sz="1400">
                <a:cs typeface="汉仪润圆-65简" panose="00020600040101010101" charset="-122"/>
              </a:rPr>
              <a:t>一定要注意保存好个人信息，为防止个人信息泄漏，要慎重在公共场所电脑及网络上的QQ、微博、微信等可拨打手机中存储的好友电话，确认是否好友真的换号码，当对方向你借钱时，应引起高度警惕。必要时请立即与警方联系</a:t>
            </a:r>
            <a:endParaRPr lang="zh-CN" altLang="en-US" sz="1400">
              <a:cs typeface="汉仪润圆-65简" panose="00020600040101010101" charset="-122"/>
            </a:endParaRPr>
          </a:p>
        </p:txBody>
      </p:sp>
      <p:sp>
        <p:nvSpPr>
          <p:cNvPr id="22" name="文本框 21"/>
          <p:cNvSpPr txBox="1"/>
          <p:nvPr/>
        </p:nvSpPr>
        <p:spPr>
          <a:xfrm>
            <a:off x="6381750" y="2850515"/>
            <a:ext cx="5230495" cy="1383030"/>
          </a:xfrm>
          <a:prstGeom prst="rect">
            <a:avLst/>
          </a:prstGeom>
          <a:noFill/>
        </p:spPr>
        <p:txBody>
          <a:bodyPr wrap="square" rtlCol="0" anchor="t">
            <a:spAutoFit/>
          </a:bodyPr>
          <a:p>
            <a:pPr lvl="0" algn="l">
              <a:lnSpc>
                <a:spcPct val="120000"/>
              </a:lnSpc>
              <a:spcBef>
                <a:spcPts val="0"/>
              </a:spcBef>
              <a:spcAft>
                <a:spcPts val="0"/>
              </a:spcAft>
              <a:buClrTx/>
              <a:buSzTx/>
              <a:buFontTx/>
            </a:pPr>
            <a:r>
              <a:rPr lang="zh-CN" altLang="en-US" sz="1400">
                <a:cs typeface="汉仪润圆-65简" panose="00020600040101010101" charset="-122"/>
                <a:sym typeface="+mn-ea"/>
              </a:rPr>
              <a:t>犯罪分子在网上发布刷淘宝信誉的兼职广告，引诱受害者在其提供的淘宝店拍下某订单，并承诺受害者付完款后把订单款和佣金一并打回到受害者账户内，</a:t>
            </a:r>
            <a:endParaRPr lang="zh-CN" altLang="en-US" sz="1400">
              <a:cs typeface="汉仪润圆-65简" panose="00020600040101010101" charset="-122"/>
              <a:sym typeface="+mn-ea"/>
            </a:endParaRPr>
          </a:p>
          <a:p>
            <a:pPr lvl="0" algn="l">
              <a:lnSpc>
                <a:spcPct val="120000"/>
              </a:lnSpc>
              <a:spcBef>
                <a:spcPts val="0"/>
              </a:spcBef>
              <a:spcAft>
                <a:spcPts val="0"/>
              </a:spcAft>
              <a:buClrTx/>
              <a:buSzTx/>
              <a:buFontTx/>
            </a:pPr>
            <a:r>
              <a:rPr lang="zh-CN" altLang="en-US" sz="1400">
                <a:cs typeface="汉仪润圆-65简" panose="00020600040101010101" charset="-122"/>
                <a:sym typeface="+mn-ea"/>
              </a:rPr>
              <a:t>但受害者付完款后犯罪分子称要其再接着拍才能返还订单款，从而诈骗受害者。</a:t>
            </a:r>
            <a:endParaRPr lang="zh-CN" altLang="en-US" sz="1400">
              <a:cs typeface="汉仪润圆-65简" panose="00020600040101010101" charset="-122"/>
              <a:sym typeface="+mn-ea"/>
            </a:endParaRPr>
          </a:p>
        </p:txBody>
      </p:sp>
      <p:sp>
        <p:nvSpPr>
          <p:cNvPr id="23" name="文本框 22"/>
          <p:cNvSpPr txBox="1"/>
          <p:nvPr/>
        </p:nvSpPr>
        <p:spPr>
          <a:xfrm>
            <a:off x="6425565" y="4907915"/>
            <a:ext cx="4976495" cy="607695"/>
          </a:xfrm>
          <a:prstGeom prst="rect">
            <a:avLst/>
          </a:prstGeom>
          <a:noFill/>
        </p:spPr>
        <p:txBody>
          <a:bodyPr wrap="square" rtlCol="0" anchor="t">
            <a:spAutoFit/>
          </a:bodyPr>
          <a:p>
            <a:pPr lvl="0" algn="l">
              <a:lnSpc>
                <a:spcPct val="120000"/>
              </a:lnSpc>
              <a:spcBef>
                <a:spcPts val="0"/>
              </a:spcBef>
              <a:spcAft>
                <a:spcPts val="0"/>
              </a:spcAft>
              <a:buClrTx/>
              <a:buSzTx/>
              <a:buFontTx/>
            </a:pPr>
            <a:r>
              <a:rPr lang="zh-CN" altLang="en-US" sz="1400">
                <a:cs typeface="汉仪润圆-65简" panose="00020600040101010101" charset="-122"/>
                <a:sym typeface="+mn-ea"/>
              </a:rPr>
              <a:t>所有兼职、淘宝刷钻、刷信誉，若要求先支付，</a:t>
            </a:r>
            <a:endParaRPr lang="zh-CN" altLang="en-US" sz="1400">
              <a:cs typeface="汉仪润圆-65简" panose="00020600040101010101" charset="-122"/>
              <a:sym typeface="+mn-ea"/>
            </a:endParaRPr>
          </a:p>
          <a:p>
            <a:pPr lvl="0" algn="l">
              <a:lnSpc>
                <a:spcPct val="120000"/>
              </a:lnSpc>
              <a:spcBef>
                <a:spcPts val="0"/>
              </a:spcBef>
              <a:spcAft>
                <a:spcPts val="0"/>
              </a:spcAft>
              <a:buClrTx/>
              <a:buSzTx/>
              <a:buFontTx/>
            </a:pPr>
            <a:r>
              <a:rPr lang="zh-CN" altLang="en-US" sz="1400">
                <a:cs typeface="汉仪润圆-65简" panose="00020600040101010101" charset="-122"/>
                <a:sym typeface="+mn-ea"/>
              </a:rPr>
              <a:t>交纳保证金、稿费、押金等</a:t>
            </a:r>
            <a:r>
              <a:rPr lang="zh-CN" altLang="en-US" sz="1400">
                <a:cs typeface="汉仪润圆-65简" panose="00020600040101010101" charset="-122"/>
                <a:sym typeface="+mn-ea"/>
              </a:rPr>
              <a:t>100%</a:t>
            </a:r>
            <a:r>
              <a:rPr lang="zh-CN" altLang="en-US" sz="1400">
                <a:cs typeface="汉仪润圆-65简" panose="00020600040101010101" charset="-122"/>
                <a:sym typeface="+mn-ea"/>
              </a:rPr>
              <a:t>为虚假招聘，切勿上当受骗！</a:t>
            </a:r>
            <a:endParaRPr lang="zh-CN" altLang="en-US" sz="1400">
              <a:cs typeface="汉仪润圆-65简" panose="00020600040101010101" charset="-122"/>
              <a:sym typeface="+mn-ea"/>
            </a:endParaRPr>
          </a:p>
        </p:txBody>
      </p:sp>
      <p:sp>
        <p:nvSpPr>
          <p:cNvPr id="24" name="矩形标注 23"/>
          <p:cNvSpPr/>
          <p:nvPr/>
        </p:nvSpPr>
        <p:spPr>
          <a:xfrm>
            <a:off x="6381750" y="2181225"/>
            <a:ext cx="1943100" cy="408940"/>
          </a:xfrm>
          <a:prstGeom prst="wedgeRectCallout">
            <a:avLst/>
          </a:prstGeom>
          <a:solidFill>
            <a:srgbClr val="583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润圆-65简" panose="00020600040101010101" charset="-122"/>
            </a:endParaRPr>
          </a:p>
        </p:txBody>
      </p:sp>
      <p:sp>
        <p:nvSpPr>
          <p:cNvPr id="25" name="文本框 24"/>
          <p:cNvSpPr txBox="1"/>
          <p:nvPr/>
        </p:nvSpPr>
        <p:spPr>
          <a:xfrm>
            <a:off x="6628130" y="2223135"/>
            <a:ext cx="1587500" cy="368300"/>
          </a:xfrm>
          <a:prstGeom prst="rect">
            <a:avLst/>
          </a:prstGeom>
          <a:noFill/>
        </p:spPr>
        <p:txBody>
          <a:bodyPr wrap="square" rtlCol="0" anchor="t">
            <a:spAutoFit/>
          </a:bodyPr>
          <a:p>
            <a:r>
              <a:rPr lang="zh-CN" altLang="en-US">
                <a:solidFill>
                  <a:schemeClr val="bg1"/>
                </a:solidFill>
                <a:cs typeface="汉仪润圆-65简" panose="00020600040101010101" charset="-122"/>
              </a:rPr>
              <a:t>案例描述</a:t>
            </a:r>
            <a:endParaRPr lang="zh-CN" altLang="en-US">
              <a:solidFill>
                <a:schemeClr val="bg1"/>
              </a:solidFill>
              <a:cs typeface="汉仪润圆-65简" panose="00020600040101010101" charset="-122"/>
            </a:endParaRPr>
          </a:p>
        </p:txBody>
      </p:sp>
      <p:sp>
        <p:nvSpPr>
          <p:cNvPr id="26" name="圆角矩形 25"/>
          <p:cNvSpPr/>
          <p:nvPr/>
        </p:nvSpPr>
        <p:spPr>
          <a:xfrm>
            <a:off x="6381750" y="4392930"/>
            <a:ext cx="1638300" cy="406400"/>
          </a:xfrm>
          <a:prstGeom prst="roundRect">
            <a:avLst/>
          </a:prstGeom>
          <a:solidFill>
            <a:srgbClr val="FFCA12"/>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dirty="0">
                <a:solidFill>
                  <a:schemeClr val="tx1">
                    <a:lumMod val="85000"/>
                    <a:lumOff val="15000"/>
                  </a:schemeClr>
                </a:solidFill>
                <a:latin typeface="汉仪润圆-65简" panose="00020600040101010101" charset="-122"/>
                <a:ea typeface="汉仪润圆-65简" panose="00020600040101010101" charset="-122"/>
                <a:cs typeface="汉仪润圆-65简" panose="00020600040101010101" charset="-122"/>
                <a:sym typeface="+mn-ea"/>
              </a:rPr>
              <a:t>防范措施</a:t>
            </a:r>
            <a:endParaRPr lang="zh-CN" altLang="en-US" dirty="0">
              <a:solidFill>
                <a:schemeClr val="tx1">
                  <a:lumMod val="85000"/>
                  <a:lumOff val="15000"/>
                </a:schemeClr>
              </a:solidFill>
              <a:latin typeface="汉仪润圆-65简" panose="00020600040101010101" charset="-122"/>
              <a:ea typeface="汉仪润圆-65简" panose="00020600040101010101" charset="-122"/>
              <a:cs typeface="汉仪润圆-65简" panose="00020600040101010101" charset="-122"/>
              <a:sym typeface="+mn-ea"/>
            </a:endParaRPr>
          </a:p>
        </p:txBody>
      </p:sp>
      <p:cxnSp>
        <p:nvCxnSpPr>
          <p:cNvPr id="33" name="直接连接符 32"/>
          <p:cNvCxnSpPr/>
          <p:nvPr/>
        </p:nvCxnSpPr>
        <p:spPr>
          <a:xfrm>
            <a:off x="1641475" y="742950"/>
            <a:ext cx="8909050" cy="0"/>
          </a:xfrm>
          <a:prstGeom prst="line">
            <a:avLst/>
          </a:prstGeom>
          <a:ln>
            <a:gradFill>
              <a:gsLst>
                <a:gs pos="67000">
                  <a:schemeClr val="bg1">
                    <a:alpha val="0"/>
                  </a:schemeClr>
                </a:gs>
                <a:gs pos="100000">
                  <a:srgbClr val="583B69"/>
                </a:gs>
                <a:gs pos="0">
                  <a:srgbClr val="583B69"/>
                </a:gs>
                <a:gs pos="45000">
                  <a:schemeClr val="bg1">
                    <a:alpha val="0"/>
                  </a:schemeClr>
                </a:gs>
              </a:gsLst>
              <a:lin ang="0" scaled="1"/>
            </a:gra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87" name="组合 86"/>
          <p:cNvGrpSpPr/>
          <p:nvPr/>
        </p:nvGrpSpPr>
        <p:grpSpPr>
          <a:xfrm>
            <a:off x="3962398" y="326459"/>
            <a:ext cx="4267201" cy="1117600"/>
            <a:chOff x="3962398" y="479494"/>
            <a:chExt cx="4267201" cy="1117600"/>
          </a:xfrm>
        </p:grpSpPr>
        <p:pic>
          <p:nvPicPr>
            <p:cNvPr id="88" name="图片 87" descr="徽标&#10;&#10;描述已自动生成"/>
            <p:cNvPicPr>
              <a:picLocks noChangeAspect="1"/>
            </p:cNvPicPr>
            <p:nvPr/>
          </p:nvPicPr>
          <p:blipFill rotWithShape="1">
            <a:blip r:embed="rId1">
              <a:clrChange>
                <a:clrFrom>
                  <a:srgbClr val="B9C0C8"/>
                </a:clrFrom>
                <a:clrTo>
                  <a:srgbClr val="B9C0C8">
                    <a:alpha val="0"/>
                  </a:srgbClr>
                </a:clrTo>
              </a:clrChange>
              <a:extLst>
                <a:ext uri="{28A0092B-C50C-407E-A947-70E740481C1C}">
                  <a14:useLocalDpi xmlns:a14="http://schemas.microsoft.com/office/drawing/2010/main" val="0"/>
                </a:ext>
              </a:extLst>
            </a:blip>
            <a:srcRect l="79792" t="8333" r="2500" b="8594"/>
            <a:stretch>
              <a:fillRect/>
            </a:stretch>
          </p:blipFill>
          <p:spPr>
            <a:xfrm rot="5400000" flipV="1">
              <a:off x="5537199" y="-1095307"/>
              <a:ext cx="1117600" cy="4267201"/>
            </a:xfrm>
            <a:prstGeom prst="rect">
              <a:avLst/>
            </a:prstGeom>
          </p:spPr>
        </p:pic>
        <p:sp>
          <p:nvSpPr>
            <p:cNvPr id="89" name="文本框 88"/>
            <p:cNvSpPr txBox="1"/>
            <p:nvPr/>
          </p:nvSpPr>
          <p:spPr>
            <a:xfrm>
              <a:off x="4402872" y="776683"/>
              <a:ext cx="3386254" cy="523220"/>
            </a:xfrm>
            <a:prstGeom prst="rect">
              <a:avLst/>
            </a:prstGeom>
            <a:noFill/>
            <a:ln>
              <a:noFill/>
            </a:ln>
          </p:spPr>
          <p:txBody>
            <a:bodyPr wrap="square" rtlCol="0">
              <a:spAutoFit/>
            </a:bodyPr>
            <a:lstStyle/>
            <a:p>
              <a:pPr algn="dist"/>
              <a:r>
                <a:rPr lang="zh-CN" altLang="en-US" sz="2800" dirty="0">
                  <a:solidFill>
                    <a:schemeClr val="tx1">
                      <a:lumMod val="85000"/>
                      <a:lumOff val="15000"/>
                    </a:schemeClr>
                  </a:solidFill>
                  <a:latin typeface="+mj-ea"/>
                  <a:ea typeface="+mj-ea"/>
                </a:rPr>
                <a:t>常见的诈骗手段</a:t>
              </a:r>
              <a:endParaRPr lang="zh-CN" altLang="en-US" sz="2800" dirty="0">
                <a:solidFill>
                  <a:schemeClr val="tx1">
                    <a:lumMod val="85000"/>
                    <a:lumOff val="15000"/>
                  </a:schemeClr>
                </a:solidFill>
                <a:latin typeface="+mj-ea"/>
                <a:ea typeface="+mj-ea"/>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tretch>
            <a:fillRect/>
          </a:stretch>
        </p:blipFill>
        <p:spPr>
          <a:xfrm>
            <a:off x="5475605" y="2724785"/>
            <a:ext cx="6716395" cy="4133215"/>
          </a:xfrm>
          <a:prstGeom prst="rect">
            <a:avLst/>
          </a:prstGeom>
        </p:spPr>
      </p:pic>
      <p:sp>
        <p:nvSpPr>
          <p:cNvPr id="4" name="矩形标注 3"/>
          <p:cNvSpPr/>
          <p:nvPr/>
        </p:nvSpPr>
        <p:spPr>
          <a:xfrm>
            <a:off x="1264920" y="1969770"/>
            <a:ext cx="1943100" cy="408940"/>
          </a:xfrm>
          <a:prstGeom prst="wedgeRectCallout">
            <a:avLst/>
          </a:prstGeom>
          <a:solidFill>
            <a:srgbClr val="583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润圆-65简" panose="00020600040101010101" charset="-122"/>
            </a:endParaRPr>
          </a:p>
        </p:txBody>
      </p:sp>
      <p:sp>
        <p:nvSpPr>
          <p:cNvPr id="5" name="文本框 4"/>
          <p:cNvSpPr txBox="1"/>
          <p:nvPr/>
        </p:nvSpPr>
        <p:spPr>
          <a:xfrm>
            <a:off x="1511300" y="2011680"/>
            <a:ext cx="1587500" cy="368300"/>
          </a:xfrm>
          <a:prstGeom prst="rect">
            <a:avLst/>
          </a:prstGeom>
          <a:noFill/>
        </p:spPr>
        <p:txBody>
          <a:bodyPr wrap="square" rtlCol="0" anchor="t">
            <a:spAutoFit/>
          </a:bodyPr>
          <a:p>
            <a:r>
              <a:rPr lang="zh-CN" altLang="en-US">
                <a:solidFill>
                  <a:schemeClr val="bg1"/>
                </a:solidFill>
                <a:cs typeface="汉仪润圆-65简" panose="00020600040101010101" charset="-122"/>
              </a:rPr>
              <a:t>案例描述</a:t>
            </a:r>
            <a:endParaRPr lang="zh-CN" altLang="en-US">
              <a:solidFill>
                <a:schemeClr val="bg1"/>
              </a:solidFill>
              <a:cs typeface="汉仪润圆-65简" panose="00020600040101010101" charset="-122"/>
            </a:endParaRPr>
          </a:p>
        </p:txBody>
      </p:sp>
      <p:sp>
        <p:nvSpPr>
          <p:cNvPr id="20" name="圆角矩形 19"/>
          <p:cNvSpPr/>
          <p:nvPr/>
        </p:nvSpPr>
        <p:spPr>
          <a:xfrm>
            <a:off x="1264920" y="3976370"/>
            <a:ext cx="1943100" cy="406400"/>
          </a:xfrm>
          <a:prstGeom prst="roundRect">
            <a:avLst/>
          </a:prstGeom>
          <a:solidFill>
            <a:srgbClr val="FFCA12"/>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dirty="0">
                <a:solidFill>
                  <a:schemeClr val="tx1">
                    <a:lumMod val="85000"/>
                    <a:lumOff val="15000"/>
                  </a:schemeClr>
                </a:solidFill>
                <a:latin typeface="汉仪润圆-65简" panose="00020600040101010101" charset="-122"/>
                <a:ea typeface="汉仪润圆-65简" panose="00020600040101010101" charset="-122"/>
                <a:cs typeface="汉仪润圆-65简" panose="00020600040101010101" charset="-122"/>
                <a:sym typeface="+mn-ea"/>
              </a:rPr>
              <a:t>防范措施</a:t>
            </a:r>
            <a:endParaRPr lang="zh-CN" altLang="en-US" dirty="0">
              <a:solidFill>
                <a:schemeClr val="tx1">
                  <a:lumMod val="85000"/>
                  <a:lumOff val="15000"/>
                </a:schemeClr>
              </a:solidFill>
              <a:latin typeface="汉仪润圆-65简" panose="00020600040101010101" charset="-122"/>
              <a:ea typeface="汉仪润圆-65简" panose="00020600040101010101" charset="-122"/>
              <a:cs typeface="汉仪润圆-65简" panose="00020600040101010101" charset="-122"/>
              <a:sym typeface="+mn-ea"/>
            </a:endParaRPr>
          </a:p>
        </p:txBody>
      </p:sp>
      <p:sp>
        <p:nvSpPr>
          <p:cNvPr id="6" name="文本框 5"/>
          <p:cNvSpPr txBox="1"/>
          <p:nvPr/>
        </p:nvSpPr>
        <p:spPr>
          <a:xfrm>
            <a:off x="1264920" y="2473960"/>
            <a:ext cx="7386320" cy="1198880"/>
          </a:xfrm>
          <a:prstGeom prst="rect">
            <a:avLst/>
          </a:prstGeom>
          <a:noFill/>
        </p:spPr>
        <p:txBody>
          <a:bodyPr wrap="square" rtlCol="0" anchor="t">
            <a:spAutoFit/>
          </a:bodyPr>
          <a:p>
            <a:pPr>
              <a:lnSpc>
                <a:spcPct val="150000"/>
              </a:lnSpc>
            </a:pPr>
            <a:r>
              <a:rPr lang="zh-CN" altLang="en-US" sz="1600">
                <a:cs typeface="汉仪润圆-65简" panose="00020600040101010101" charset="-122"/>
              </a:rPr>
              <a:t>犯罪分子通过QQ、短信等方式向用户发送中奖提示信息，并利用在互联网上设置的虚假网站诱导人们误入中奖陷阱。诈骗分子以让事主缴纳税费、公证费、手续费等各种名目实施汇款的骗局</a:t>
            </a:r>
            <a:endParaRPr lang="zh-CN" altLang="en-US" sz="1600">
              <a:cs typeface="汉仪润圆-65简" panose="00020600040101010101" charset="-122"/>
            </a:endParaRPr>
          </a:p>
        </p:txBody>
      </p:sp>
      <p:sp>
        <p:nvSpPr>
          <p:cNvPr id="7" name="文本框 6"/>
          <p:cNvSpPr txBox="1"/>
          <p:nvPr/>
        </p:nvSpPr>
        <p:spPr>
          <a:xfrm>
            <a:off x="1264920" y="4521835"/>
            <a:ext cx="6146165" cy="1198880"/>
          </a:xfrm>
          <a:prstGeom prst="rect">
            <a:avLst/>
          </a:prstGeom>
          <a:noFill/>
        </p:spPr>
        <p:txBody>
          <a:bodyPr wrap="square" rtlCol="0" anchor="t">
            <a:spAutoFit/>
          </a:bodyPr>
          <a:p>
            <a:pPr>
              <a:lnSpc>
                <a:spcPct val="150000"/>
              </a:lnSpc>
            </a:pPr>
            <a:r>
              <a:rPr lang="zh-CN" altLang="en-US" sz="1600">
                <a:cs typeface="汉仪润圆-65简" panose="00020600040101010101" charset="-122"/>
              </a:rPr>
              <a:t>广大群众接到类似的可疑短信不要轻易回复或按照可疑短信的内容操作网上银行等在对方要求汇款时，要多方查证、核实情况或多同亲朋商议，不要轻易汇款</a:t>
            </a:r>
            <a:endParaRPr lang="zh-CN" altLang="en-US" sz="1600">
              <a:cs typeface="汉仪润圆-65简" panose="00020600040101010101" charset="-122"/>
            </a:endParaRPr>
          </a:p>
        </p:txBody>
      </p:sp>
      <p:sp>
        <p:nvSpPr>
          <p:cNvPr id="8" name="文本框 7"/>
          <p:cNvSpPr txBox="1"/>
          <p:nvPr/>
        </p:nvSpPr>
        <p:spPr>
          <a:xfrm>
            <a:off x="1143000" y="1226185"/>
            <a:ext cx="2540000" cy="398780"/>
          </a:xfrm>
          <a:prstGeom prst="rect">
            <a:avLst/>
          </a:prstGeom>
          <a:noFill/>
        </p:spPr>
        <p:txBody>
          <a:bodyPr wrap="square" rtlCol="0" anchor="t">
            <a:spAutoFit/>
          </a:bodyPr>
          <a:p>
            <a:r>
              <a:rPr lang="zh-CN" altLang="en-US" sz="2000" b="1">
                <a:cs typeface="汉仪润圆-65简" panose="00020600040101010101" charset="-122"/>
              </a:rPr>
              <a:t>七、中奖诈骗</a:t>
            </a:r>
            <a:endParaRPr lang="zh-CN" altLang="en-US" sz="2000" b="1">
              <a:cs typeface="汉仪润圆-65简" panose="00020600040101010101" charset="-122"/>
            </a:endParaRPr>
          </a:p>
        </p:txBody>
      </p:sp>
      <p:cxnSp>
        <p:nvCxnSpPr>
          <p:cNvPr id="33" name="直接连接符 32"/>
          <p:cNvCxnSpPr/>
          <p:nvPr/>
        </p:nvCxnSpPr>
        <p:spPr>
          <a:xfrm>
            <a:off x="1641475" y="742950"/>
            <a:ext cx="8909050" cy="0"/>
          </a:xfrm>
          <a:prstGeom prst="line">
            <a:avLst/>
          </a:prstGeom>
          <a:ln>
            <a:gradFill>
              <a:gsLst>
                <a:gs pos="67000">
                  <a:schemeClr val="bg1">
                    <a:alpha val="0"/>
                  </a:schemeClr>
                </a:gs>
                <a:gs pos="100000">
                  <a:srgbClr val="583B69"/>
                </a:gs>
                <a:gs pos="0">
                  <a:srgbClr val="583B69"/>
                </a:gs>
                <a:gs pos="45000">
                  <a:schemeClr val="bg1">
                    <a:alpha val="0"/>
                  </a:schemeClr>
                </a:gs>
              </a:gsLst>
              <a:lin ang="0" scaled="1"/>
            </a:gra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87" name="组合 86"/>
          <p:cNvGrpSpPr/>
          <p:nvPr/>
        </p:nvGrpSpPr>
        <p:grpSpPr>
          <a:xfrm>
            <a:off x="3962398" y="334714"/>
            <a:ext cx="4267201" cy="1117600"/>
            <a:chOff x="3962398" y="479494"/>
            <a:chExt cx="4267201" cy="1117600"/>
          </a:xfrm>
        </p:grpSpPr>
        <p:pic>
          <p:nvPicPr>
            <p:cNvPr id="88" name="图片 87" descr="徽标&#10;&#10;描述已自动生成"/>
            <p:cNvPicPr>
              <a:picLocks noChangeAspect="1"/>
            </p:cNvPicPr>
            <p:nvPr/>
          </p:nvPicPr>
          <p:blipFill rotWithShape="1">
            <a:blip r:embed="rId2">
              <a:clrChange>
                <a:clrFrom>
                  <a:srgbClr val="B9C0C8"/>
                </a:clrFrom>
                <a:clrTo>
                  <a:srgbClr val="B9C0C8">
                    <a:alpha val="0"/>
                  </a:srgbClr>
                </a:clrTo>
              </a:clrChange>
              <a:extLst>
                <a:ext uri="{28A0092B-C50C-407E-A947-70E740481C1C}">
                  <a14:useLocalDpi xmlns:a14="http://schemas.microsoft.com/office/drawing/2010/main" val="0"/>
                </a:ext>
              </a:extLst>
            </a:blip>
            <a:srcRect l="79792" t="8333" r="2500" b="8594"/>
            <a:stretch>
              <a:fillRect/>
            </a:stretch>
          </p:blipFill>
          <p:spPr>
            <a:xfrm rot="5400000" flipV="1">
              <a:off x="5537199" y="-1095307"/>
              <a:ext cx="1117600" cy="4267201"/>
            </a:xfrm>
            <a:prstGeom prst="rect">
              <a:avLst/>
            </a:prstGeom>
          </p:spPr>
        </p:pic>
        <p:sp>
          <p:nvSpPr>
            <p:cNvPr id="89" name="文本框 88"/>
            <p:cNvSpPr txBox="1"/>
            <p:nvPr/>
          </p:nvSpPr>
          <p:spPr>
            <a:xfrm>
              <a:off x="4402872" y="776683"/>
              <a:ext cx="3386254" cy="523220"/>
            </a:xfrm>
            <a:prstGeom prst="rect">
              <a:avLst/>
            </a:prstGeom>
            <a:noFill/>
            <a:ln>
              <a:noFill/>
            </a:ln>
          </p:spPr>
          <p:txBody>
            <a:bodyPr wrap="square" rtlCol="0">
              <a:spAutoFit/>
            </a:bodyPr>
            <a:lstStyle/>
            <a:p>
              <a:pPr algn="dist"/>
              <a:r>
                <a:rPr lang="zh-CN" altLang="en-US" sz="2800" dirty="0">
                  <a:solidFill>
                    <a:schemeClr val="tx1">
                      <a:lumMod val="85000"/>
                      <a:lumOff val="15000"/>
                    </a:schemeClr>
                  </a:solidFill>
                  <a:latin typeface="+mj-ea"/>
                  <a:ea typeface="+mj-ea"/>
                </a:rPr>
                <a:t>常见的诈骗手段</a:t>
              </a:r>
              <a:endParaRPr lang="zh-CN" altLang="en-US" sz="2800" dirty="0">
                <a:solidFill>
                  <a:schemeClr val="tx1">
                    <a:lumMod val="85000"/>
                    <a:lumOff val="15000"/>
                  </a:schemeClr>
                </a:solidFill>
                <a:latin typeface="+mj-ea"/>
                <a:ea typeface="+mj-ea"/>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卡通人物&#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859838" y="1483949"/>
            <a:ext cx="2403142" cy="3188353"/>
          </a:xfrm>
          <a:prstGeom prst="rect">
            <a:avLst/>
          </a:prstGeom>
        </p:spPr>
      </p:pic>
      <p:sp>
        <p:nvSpPr>
          <p:cNvPr id="4" name="文本框 3"/>
          <p:cNvSpPr txBox="1"/>
          <p:nvPr/>
        </p:nvSpPr>
        <p:spPr>
          <a:xfrm>
            <a:off x="825500" y="2722880"/>
            <a:ext cx="7301865" cy="1568450"/>
          </a:xfrm>
          <a:prstGeom prst="rect">
            <a:avLst/>
          </a:prstGeom>
          <a:noFill/>
        </p:spPr>
        <p:txBody>
          <a:bodyPr wrap="square" rtlCol="0" anchor="t">
            <a:spAutoFit/>
          </a:bodyPr>
          <a:p>
            <a:pPr marL="285750" indent="-285750">
              <a:lnSpc>
                <a:spcPct val="150000"/>
              </a:lnSpc>
              <a:buFont typeface="汉仪润圆-65简" panose="00020600040101010101" charset="-122"/>
              <a:buChar char="Ø"/>
            </a:pPr>
            <a:r>
              <a:rPr lang="zh-CN" altLang="en-US" sz="1600">
                <a:cs typeface="汉仪润圆-65简" panose="00020600040101010101" charset="-122"/>
              </a:rPr>
              <a:t>不法分子利用银行号码发送“密码器过期”、“实名补录”的有关信息，并提供虚假的网站链接。</a:t>
            </a:r>
            <a:endParaRPr lang="zh-CN" altLang="en-US" sz="1600">
              <a:cs typeface="汉仪润圆-65简" panose="00020600040101010101" charset="-122"/>
            </a:endParaRPr>
          </a:p>
          <a:p>
            <a:pPr marL="285750" indent="-285750">
              <a:lnSpc>
                <a:spcPct val="150000"/>
              </a:lnSpc>
              <a:buFont typeface="汉仪润圆-65简" panose="00020600040101010101" charset="-122"/>
              <a:buChar char="Ø"/>
            </a:pPr>
            <a:r>
              <a:rPr lang="zh-CN" altLang="en-US" sz="1600">
                <a:cs typeface="汉仪润圆-65简" panose="00020600040101010101" charset="-122"/>
              </a:rPr>
              <a:t>当持卡人信以为真登陆该网站，输入相关身份证、网银用户名、密码、动态口令等信息后，卡内存款随即会被转走。</a:t>
            </a:r>
            <a:endParaRPr lang="zh-CN" altLang="en-US" sz="1600">
              <a:cs typeface="汉仪润圆-65简" panose="00020600040101010101" charset="-122"/>
            </a:endParaRPr>
          </a:p>
        </p:txBody>
      </p:sp>
      <p:sp>
        <p:nvSpPr>
          <p:cNvPr id="6" name="文本框 5"/>
          <p:cNvSpPr txBox="1"/>
          <p:nvPr/>
        </p:nvSpPr>
        <p:spPr>
          <a:xfrm>
            <a:off x="825500" y="4906645"/>
            <a:ext cx="10437495" cy="829945"/>
          </a:xfrm>
          <a:prstGeom prst="rect">
            <a:avLst/>
          </a:prstGeom>
          <a:noFill/>
        </p:spPr>
        <p:txBody>
          <a:bodyPr wrap="square" rtlCol="0" anchor="t">
            <a:spAutoFit/>
          </a:bodyPr>
          <a:p>
            <a:pPr>
              <a:lnSpc>
                <a:spcPct val="150000"/>
              </a:lnSpc>
            </a:pPr>
            <a:r>
              <a:rPr lang="zh-CN" altLang="en-US" sz="1600">
                <a:cs typeface="汉仪润圆-65简" panose="00020600040101010101" charset="-122"/>
              </a:rPr>
              <a:t>银行不会通过邮件、短信、电话等方式，以系统升级或身份认证工具过期激活等为由，要求客户到指定的网页修改网银密码或进行身份验证。在登录银行网站时，最好直接输入银行门户网站地址，避免通过搜索链接进入冒牌网站</a:t>
            </a:r>
            <a:endParaRPr lang="zh-CN" altLang="en-US" sz="1600">
              <a:cs typeface="汉仪润圆-65简" panose="00020600040101010101" charset="-122"/>
            </a:endParaRPr>
          </a:p>
        </p:txBody>
      </p:sp>
      <p:sp>
        <p:nvSpPr>
          <p:cNvPr id="7" name="文本框 6"/>
          <p:cNvSpPr txBox="1"/>
          <p:nvPr/>
        </p:nvSpPr>
        <p:spPr>
          <a:xfrm>
            <a:off x="825500" y="1709420"/>
            <a:ext cx="5117465" cy="398780"/>
          </a:xfrm>
          <a:prstGeom prst="rect">
            <a:avLst/>
          </a:prstGeom>
          <a:noFill/>
        </p:spPr>
        <p:txBody>
          <a:bodyPr wrap="square" rtlCol="0" anchor="t">
            <a:spAutoFit/>
          </a:bodyPr>
          <a:p>
            <a:r>
              <a:rPr lang="zh-CN" altLang="en-US" sz="2000" b="1">
                <a:cs typeface="汉仪润圆-65简" panose="00020600040101010101" charset="-122"/>
              </a:rPr>
              <a:t>八、伪冒网银升级、实名补录诈骗</a:t>
            </a:r>
            <a:endParaRPr lang="zh-CN" altLang="en-US" sz="2000" b="1">
              <a:cs typeface="汉仪润圆-65简" panose="00020600040101010101" charset="-122"/>
            </a:endParaRPr>
          </a:p>
        </p:txBody>
      </p:sp>
      <p:sp>
        <p:nvSpPr>
          <p:cNvPr id="8" name="矩形标注 7"/>
          <p:cNvSpPr/>
          <p:nvPr/>
        </p:nvSpPr>
        <p:spPr>
          <a:xfrm>
            <a:off x="883920" y="2312670"/>
            <a:ext cx="1943100" cy="408940"/>
          </a:xfrm>
          <a:prstGeom prst="wedgeRectCallout">
            <a:avLst/>
          </a:prstGeom>
          <a:solidFill>
            <a:srgbClr val="583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润圆-65简" panose="00020600040101010101" charset="-122"/>
            </a:endParaRPr>
          </a:p>
        </p:txBody>
      </p:sp>
      <p:sp>
        <p:nvSpPr>
          <p:cNvPr id="9" name="文本框 8"/>
          <p:cNvSpPr txBox="1"/>
          <p:nvPr/>
        </p:nvSpPr>
        <p:spPr>
          <a:xfrm>
            <a:off x="1130300" y="2354580"/>
            <a:ext cx="1587500" cy="368300"/>
          </a:xfrm>
          <a:prstGeom prst="rect">
            <a:avLst/>
          </a:prstGeom>
          <a:noFill/>
        </p:spPr>
        <p:txBody>
          <a:bodyPr wrap="square" rtlCol="0" anchor="t">
            <a:spAutoFit/>
          </a:bodyPr>
          <a:p>
            <a:r>
              <a:rPr lang="zh-CN" altLang="en-US">
                <a:solidFill>
                  <a:schemeClr val="bg1"/>
                </a:solidFill>
                <a:cs typeface="汉仪润圆-65简" panose="00020600040101010101" charset="-122"/>
              </a:rPr>
              <a:t>案例描述</a:t>
            </a:r>
            <a:endParaRPr lang="zh-CN" altLang="en-US">
              <a:solidFill>
                <a:schemeClr val="bg1"/>
              </a:solidFill>
              <a:cs typeface="汉仪润圆-65简" panose="00020600040101010101" charset="-122"/>
            </a:endParaRPr>
          </a:p>
        </p:txBody>
      </p:sp>
      <p:sp>
        <p:nvSpPr>
          <p:cNvPr id="20" name="圆角矩形 19"/>
          <p:cNvSpPr/>
          <p:nvPr/>
        </p:nvSpPr>
        <p:spPr>
          <a:xfrm>
            <a:off x="883920" y="4558030"/>
            <a:ext cx="1943100" cy="406400"/>
          </a:xfrm>
          <a:prstGeom prst="roundRect">
            <a:avLst/>
          </a:prstGeom>
          <a:solidFill>
            <a:srgbClr val="FFCA12"/>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dirty="0">
                <a:solidFill>
                  <a:schemeClr val="tx1">
                    <a:lumMod val="85000"/>
                    <a:lumOff val="15000"/>
                  </a:schemeClr>
                </a:solidFill>
                <a:latin typeface="汉仪润圆-65简" panose="00020600040101010101" charset="-122"/>
                <a:ea typeface="汉仪润圆-65简" panose="00020600040101010101" charset="-122"/>
                <a:cs typeface="汉仪润圆-65简" panose="00020600040101010101" charset="-122"/>
                <a:sym typeface="+mn-ea"/>
              </a:rPr>
              <a:t>防范措施</a:t>
            </a:r>
            <a:endParaRPr lang="zh-CN" altLang="en-US" dirty="0">
              <a:solidFill>
                <a:schemeClr val="tx1">
                  <a:lumMod val="85000"/>
                  <a:lumOff val="15000"/>
                </a:schemeClr>
              </a:solidFill>
              <a:latin typeface="汉仪润圆-65简" panose="00020600040101010101" charset="-122"/>
              <a:ea typeface="汉仪润圆-65简" panose="00020600040101010101" charset="-122"/>
              <a:cs typeface="汉仪润圆-65简" panose="00020600040101010101" charset="-122"/>
              <a:sym typeface="+mn-ea"/>
            </a:endParaRPr>
          </a:p>
        </p:txBody>
      </p:sp>
      <p:cxnSp>
        <p:nvCxnSpPr>
          <p:cNvPr id="33" name="直接连接符 32"/>
          <p:cNvCxnSpPr/>
          <p:nvPr/>
        </p:nvCxnSpPr>
        <p:spPr>
          <a:xfrm>
            <a:off x="1641475" y="742950"/>
            <a:ext cx="8909050" cy="0"/>
          </a:xfrm>
          <a:prstGeom prst="line">
            <a:avLst/>
          </a:prstGeom>
          <a:ln>
            <a:gradFill>
              <a:gsLst>
                <a:gs pos="67000">
                  <a:schemeClr val="bg1">
                    <a:alpha val="0"/>
                  </a:schemeClr>
                </a:gs>
                <a:gs pos="100000">
                  <a:srgbClr val="583B69"/>
                </a:gs>
                <a:gs pos="0">
                  <a:srgbClr val="583B69"/>
                </a:gs>
                <a:gs pos="45000">
                  <a:schemeClr val="bg1">
                    <a:alpha val="0"/>
                  </a:schemeClr>
                </a:gs>
              </a:gsLst>
              <a:lin ang="0" scaled="1"/>
            </a:gra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87" name="组合 86"/>
          <p:cNvGrpSpPr/>
          <p:nvPr/>
        </p:nvGrpSpPr>
        <p:grpSpPr>
          <a:xfrm>
            <a:off x="3962399" y="271214"/>
            <a:ext cx="4267201" cy="1117600"/>
            <a:chOff x="3962399" y="271214"/>
            <a:chExt cx="4267201" cy="1117600"/>
          </a:xfrm>
        </p:grpSpPr>
        <p:pic>
          <p:nvPicPr>
            <p:cNvPr id="88" name="图片 87" descr="徽标&#10;&#10;描述已自动生成"/>
            <p:cNvPicPr>
              <a:picLocks noChangeAspect="1"/>
            </p:cNvPicPr>
            <p:nvPr/>
          </p:nvPicPr>
          <p:blipFill rotWithShape="1">
            <a:blip r:embed="rId2">
              <a:clrChange>
                <a:clrFrom>
                  <a:srgbClr val="B9C0C8"/>
                </a:clrFrom>
                <a:clrTo>
                  <a:srgbClr val="B9C0C8">
                    <a:alpha val="0"/>
                  </a:srgbClr>
                </a:clrTo>
              </a:clrChange>
              <a:extLst>
                <a:ext uri="{28A0092B-C50C-407E-A947-70E740481C1C}">
                  <a14:useLocalDpi xmlns:a14="http://schemas.microsoft.com/office/drawing/2010/main" val="0"/>
                </a:ext>
              </a:extLst>
            </a:blip>
            <a:srcRect l="79792" t="8333" r="2500" b="8594"/>
            <a:stretch>
              <a:fillRect/>
            </a:stretch>
          </p:blipFill>
          <p:spPr>
            <a:xfrm rot="5400000" flipV="1">
              <a:off x="5537199" y="-1303587"/>
              <a:ext cx="1117600" cy="4267201"/>
            </a:xfrm>
            <a:prstGeom prst="rect">
              <a:avLst/>
            </a:prstGeom>
          </p:spPr>
        </p:pic>
        <p:sp>
          <p:nvSpPr>
            <p:cNvPr id="89" name="文本框 88"/>
            <p:cNvSpPr txBox="1"/>
            <p:nvPr/>
          </p:nvSpPr>
          <p:spPr>
            <a:xfrm>
              <a:off x="4402872" y="571578"/>
              <a:ext cx="3386254" cy="523220"/>
            </a:xfrm>
            <a:prstGeom prst="rect">
              <a:avLst/>
            </a:prstGeom>
            <a:noFill/>
            <a:ln>
              <a:noFill/>
            </a:ln>
          </p:spPr>
          <p:txBody>
            <a:bodyPr wrap="square" rtlCol="0">
              <a:spAutoFit/>
            </a:bodyPr>
            <a:lstStyle/>
            <a:p>
              <a:pPr algn="dist"/>
              <a:r>
                <a:rPr lang="zh-CN" altLang="en-US" sz="2800" dirty="0">
                  <a:solidFill>
                    <a:schemeClr val="tx1">
                      <a:lumMod val="85000"/>
                      <a:lumOff val="15000"/>
                    </a:schemeClr>
                  </a:solidFill>
                  <a:latin typeface="+mj-ea"/>
                  <a:ea typeface="+mj-ea"/>
                </a:rPr>
                <a:t>常见的诈骗手段</a:t>
              </a:r>
              <a:endParaRPr lang="zh-CN" altLang="en-US" sz="2800" dirty="0">
                <a:solidFill>
                  <a:schemeClr val="tx1">
                    <a:lumMod val="85000"/>
                    <a:lumOff val="15000"/>
                  </a:schemeClr>
                </a:solidFill>
                <a:latin typeface="+mj-ea"/>
                <a:ea typeface="+mj-ea"/>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形状 13"/>
          <p:cNvSpPr/>
          <p:nvPr/>
        </p:nvSpPr>
        <p:spPr>
          <a:xfrm flipV="1">
            <a:off x="841375" y="1536702"/>
            <a:ext cx="10585450" cy="2904593"/>
          </a:xfrm>
          <a:custGeom>
            <a:avLst/>
            <a:gdLst>
              <a:gd name="connsiteX0" fmla="*/ 3154851 w 3164183"/>
              <a:gd name="connsiteY0" fmla="*/ -3645 h 2904593"/>
              <a:gd name="connsiteX1" fmla="*/ -9332 w 3164183"/>
              <a:gd name="connsiteY1" fmla="*/ -3645 h 2904593"/>
              <a:gd name="connsiteX2" fmla="*/ -9332 w 3164183"/>
              <a:gd name="connsiteY2" fmla="*/ 2900949 h 2904593"/>
              <a:gd name="connsiteX3" fmla="*/ 3154851 w 3164183"/>
              <a:gd name="connsiteY3" fmla="*/ 2900949 h 2904593"/>
              <a:gd name="connsiteX4" fmla="*/ 3154851 w 3164183"/>
              <a:gd name="connsiteY4" fmla="*/ -3645 h 2904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4183" h="2904593">
                <a:moveTo>
                  <a:pt x="3154851" y="-3645"/>
                </a:moveTo>
                <a:lnTo>
                  <a:pt x="-9332" y="-3645"/>
                </a:lnTo>
                <a:lnTo>
                  <a:pt x="-9332" y="2900949"/>
                </a:lnTo>
                <a:lnTo>
                  <a:pt x="3154851" y="2900949"/>
                </a:lnTo>
                <a:lnTo>
                  <a:pt x="3154851" y="-3645"/>
                </a:lnTo>
              </a:path>
            </a:pathLst>
          </a:custGeom>
          <a:solidFill>
            <a:srgbClr val="AAE0FF"/>
          </a:solidFill>
          <a:ln w="504" cap="flat">
            <a:noFill/>
            <a:prstDash val="solid"/>
            <a:miter/>
          </a:ln>
        </p:spPr>
        <p:txBody>
          <a:bodyPr rtlCol="0" anchor="ctr"/>
          <a:lstStyle/>
          <a:p>
            <a:endParaRPr lang="zh-CN" altLang="en-US"/>
          </a:p>
        </p:txBody>
      </p:sp>
      <p:grpSp>
        <p:nvGrpSpPr>
          <p:cNvPr id="143" name="组合 142"/>
          <p:cNvGrpSpPr/>
          <p:nvPr/>
        </p:nvGrpSpPr>
        <p:grpSpPr>
          <a:xfrm>
            <a:off x="3059380" y="2193693"/>
            <a:ext cx="6073240" cy="1590610"/>
            <a:chOff x="3059380" y="2193693"/>
            <a:chExt cx="6073240" cy="1590610"/>
          </a:xfrm>
        </p:grpSpPr>
        <p:pic>
          <p:nvPicPr>
            <p:cNvPr id="142" name="图片 141" descr="徽标&#10;&#10;描述已自动生成"/>
            <p:cNvPicPr>
              <a:picLocks noChangeAspect="1"/>
            </p:cNvPicPr>
            <p:nvPr/>
          </p:nvPicPr>
          <p:blipFill rotWithShape="1">
            <a:blip r:embed="rId1">
              <a:clrChange>
                <a:clrFrom>
                  <a:srgbClr val="B9C0C8"/>
                </a:clrFrom>
                <a:clrTo>
                  <a:srgbClr val="B9C0C8">
                    <a:alpha val="0"/>
                  </a:srgbClr>
                </a:clrTo>
              </a:clrChange>
              <a:extLst>
                <a:ext uri="{28A0092B-C50C-407E-A947-70E740481C1C}">
                  <a14:useLocalDpi xmlns:a14="http://schemas.microsoft.com/office/drawing/2010/main" val="0"/>
                </a:ext>
              </a:extLst>
            </a:blip>
            <a:srcRect l="79792" t="8333" r="2500" b="8594"/>
            <a:stretch>
              <a:fillRect/>
            </a:stretch>
          </p:blipFill>
          <p:spPr>
            <a:xfrm rot="5400000" flipV="1">
              <a:off x="5300695" y="-47622"/>
              <a:ext cx="1590610" cy="6073240"/>
            </a:xfrm>
            <a:prstGeom prst="rect">
              <a:avLst/>
            </a:prstGeom>
          </p:spPr>
        </p:pic>
        <p:sp>
          <p:nvSpPr>
            <p:cNvPr id="139" name="文本框 138"/>
            <p:cNvSpPr txBox="1"/>
            <p:nvPr/>
          </p:nvSpPr>
          <p:spPr>
            <a:xfrm>
              <a:off x="3427410" y="2435000"/>
              <a:ext cx="5337180" cy="1107996"/>
            </a:xfrm>
            <a:prstGeom prst="rect">
              <a:avLst/>
            </a:prstGeom>
            <a:noFill/>
            <a:ln>
              <a:noFill/>
            </a:ln>
          </p:spPr>
          <p:txBody>
            <a:bodyPr wrap="square" rtlCol="0">
              <a:spAutoFit/>
            </a:bodyPr>
            <a:lstStyle/>
            <a:p>
              <a:pPr algn="ctr"/>
              <a:r>
                <a:rPr lang="zh-CN" altLang="en-US" sz="6000" dirty="0">
                  <a:solidFill>
                    <a:schemeClr val="tx1">
                      <a:lumMod val="85000"/>
                      <a:lumOff val="15000"/>
                    </a:schemeClr>
                  </a:solidFill>
                  <a:latin typeface="+mj-ea"/>
                  <a:ea typeface="+mj-ea"/>
                </a:rPr>
                <a:t>真实</a:t>
              </a:r>
              <a:r>
                <a:rPr lang="zh-CN" altLang="en-US" sz="6600" dirty="0">
                  <a:solidFill>
                    <a:srgbClr val="FFC000"/>
                  </a:solidFill>
                  <a:latin typeface="+mj-ea"/>
                  <a:ea typeface="+mj-ea"/>
                </a:rPr>
                <a:t>案例</a:t>
              </a:r>
              <a:endParaRPr lang="zh-CN" altLang="en-US" sz="6000" dirty="0">
                <a:solidFill>
                  <a:srgbClr val="FFC000"/>
                </a:solidFill>
                <a:latin typeface="+mj-ea"/>
                <a:ea typeface="+mj-ea"/>
              </a:endParaRPr>
            </a:p>
          </p:txBody>
        </p:sp>
      </p:grpSp>
      <p:sp>
        <p:nvSpPr>
          <p:cNvPr id="2" name="矩形 1"/>
          <p:cNvSpPr/>
          <p:nvPr/>
        </p:nvSpPr>
        <p:spPr>
          <a:xfrm>
            <a:off x="0" y="0"/>
            <a:ext cx="12192000" cy="765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 name="直接连接符 2"/>
          <p:cNvCxnSpPr/>
          <p:nvPr/>
        </p:nvCxnSpPr>
        <p:spPr>
          <a:xfrm>
            <a:off x="0" y="765175"/>
            <a:ext cx="1219200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803275" y="0"/>
            <a:ext cx="0" cy="765175"/>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209550" y="283528"/>
            <a:ext cx="381000" cy="198119"/>
            <a:chOff x="2698750" y="1676400"/>
            <a:chExt cx="381000" cy="198119"/>
          </a:xfrm>
          <a:solidFill>
            <a:schemeClr val="tx1">
              <a:lumMod val="50000"/>
              <a:lumOff val="50000"/>
            </a:schemeClr>
          </a:solidFill>
        </p:grpSpPr>
        <p:sp>
          <p:nvSpPr>
            <p:cNvPr id="7" name="矩形 6"/>
            <p:cNvSpPr/>
            <p:nvPr/>
          </p:nvSpPr>
          <p:spPr>
            <a:xfrm>
              <a:off x="2698750" y="1676400"/>
              <a:ext cx="38100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2698750" y="1828800"/>
              <a:ext cx="38100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698750" y="1752600"/>
              <a:ext cx="38100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0" name="直接连接符 9"/>
          <p:cNvCxnSpPr/>
          <p:nvPr/>
        </p:nvCxnSpPr>
        <p:spPr>
          <a:xfrm flipV="1">
            <a:off x="11388725" y="0"/>
            <a:ext cx="0" cy="765175"/>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任意多边形: 形状 10"/>
          <p:cNvSpPr/>
          <p:nvPr/>
        </p:nvSpPr>
        <p:spPr>
          <a:xfrm>
            <a:off x="11635878" y="230808"/>
            <a:ext cx="303555" cy="303558"/>
          </a:xfrm>
          <a:custGeom>
            <a:avLst/>
            <a:gdLst>
              <a:gd name="connsiteX0" fmla="*/ 300763 w 303555"/>
              <a:gd name="connsiteY0" fmla="*/ 2788 h 303558"/>
              <a:gd name="connsiteX1" fmla="*/ 290229 w 303555"/>
              <a:gd name="connsiteY1" fmla="*/ 788 h 303558"/>
              <a:gd name="connsiteX2" fmla="*/ 5726 w 303555"/>
              <a:gd name="connsiteY2" fmla="*/ 124727 h 303558"/>
              <a:gd name="connsiteX3" fmla="*/ 2 w 303555"/>
              <a:gd name="connsiteY3" fmla="*/ 133262 h 303558"/>
              <a:gd name="connsiteX4" fmla="*/ 5355 w 303555"/>
              <a:gd name="connsiteY4" fmla="*/ 142025 h 303558"/>
              <a:gd name="connsiteX5" fmla="*/ 85260 w 303555"/>
              <a:gd name="connsiteY5" fmla="*/ 180791 h 303558"/>
              <a:gd name="connsiteX6" fmla="*/ 101939 w 303555"/>
              <a:gd name="connsiteY6" fmla="*/ 241151 h 303558"/>
              <a:gd name="connsiteX7" fmla="*/ 102100 w 303555"/>
              <a:gd name="connsiteY7" fmla="*/ 241399 h 303558"/>
              <a:gd name="connsiteX8" fmla="*/ 103529 w 303555"/>
              <a:gd name="connsiteY8" fmla="*/ 243580 h 303558"/>
              <a:gd name="connsiteX9" fmla="*/ 103615 w 303555"/>
              <a:gd name="connsiteY9" fmla="*/ 243628 h 303558"/>
              <a:gd name="connsiteX10" fmla="*/ 103786 w 303555"/>
              <a:gd name="connsiteY10" fmla="*/ 243723 h 303558"/>
              <a:gd name="connsiteX11" fmla="*/ 106530 w 303555"/>
              <a:gd name="connsiteY11" fmla="*/ 244647 h 303558"/>
              <a:gd name="connsiteX12" fmla="*/ 106701 w 303555"/>
              <a:gd name="connsiteY12" fmla="*/ 244647 h 303558"/>
              <a:gd name="connsiteX13" fmla="*/ 108415 w 303555"/>
              <a:gd name="connsiteY13" fmla="*/ 244228 h 303558"/>
              <a:gd name="connsiteX14" fmla="*/ 108797 w 303555"/>
              <a:gd name="connsiteY14" fmla="*/ 243999 h 303558"/>
              <a:gd name="connsiteX15" fmla="*/ 109997 w 303555"/>
              <a:gd name="connsiteY15" fmla="*/ 243066 h 303558"/>
              <a:gd name="connsiteX16" fmla="*/ 110225 w 303555"/>
              <a:gd name="connsiteY16" fmla="*/ 242885 h 303558"/>
              <a:gd name="connsiteX17" fmla="*/ 125408 w 303555"/>
              <a:gd name="connsiteY17" fmla="*/ 224235 h 303558"/>
              <a:gd name="connsiteX18" fmla="*/ 161536 w 303555"/>
              <a:gd name="connsiteY18" fmla="*/ 298206 h 303558"/>
              <a:gd name="connsiteX19" fmla="*/ 170090 w 303555"/>
              <a:gd name="connsiteY19" fmla="*/ 303559 h 303558"/>
              <a:gd name="connsiteX20" fmla="*/ 170290 w 303555"/>
              <a:gd name="connsiteY20" fmla="*/ 303559 h 303558"/>
              <a:gd name="connsiteX21" fmla="*/ 178824 w 303555"/>
              <a:gd name="connsiteY21" fmla="*/ 297834 h 303558"/>
              <a:gd name="connsiteX22" fmla="*/ 302763 w 303555"/>
              <a:gd name="connsiteY22" fmla="*/ 13333 h 303558"/>
              <a:gd name="connsiteX23" fmla="*/ 300763 w 303555"/>
              <a:gd name="connsiteY23" fmla="*/ 2788 h 303558"/>
              <a:gd name="connsiteX24" fmla="*/ 247014 w 303555"/>
              <a:gd name="connsiteY24" fmla="*/ 40393 h 303558"/>
              <a:gd name="connsiteX25" fmla="*/ 91223 w 303555"/>
              <a:gd name="connsiteY25" fmla="*/ 162761 h 303558"/>
              <a:gd name="connsiteX26" fmla="*/ 32235 w 303555"/>
              <a:gd name="connsiteY26" fmla="*/ 133957 h 303558"/>
              <a:gd name="connsiteX27" fmla="*/ 247014 w 303555"/>
              <a:gd name="connsiteY27" fmla="*/ 40393 h 303558"/>
              <a:gd name="connsiteX28" fmla="*/ 234403 w 303555"/>
              <a:gd name="connsiteY28" fmla="*/ 62414 h 303558"/>
              <a:gd name="connsiteX29" fmla="*/ 114035 w 303555"/>
              <a:gd name="connsiteY29" fmla="*/ 182782 h 303558"/>
              <a:gd name="connsiteX30" fmla="*/ 112730 w 303555"/>
              <a:gd name="connsiteY30" fmla="*/ 185201 h 303558"/>
              <a:gd name="connsiteX31" fmla="*/ 105806 w 303555"/>
              <a:gd name="connsiteY31" fmla="*/ 219415 h 303558"/>
              <a:gd name="connsiteX32" fmla="*/ 93090 w 303555"/>
              <a:gd name="connsiteY32" fmla="*/ 173409 h 303558"/>
              <a:gd name="connsiteX33" fmla="*/ 234403 w 303555"/>
              <a:gd name="connsiteY33" fmla="*/ 62414 h 303558"/>
              <a:gd name="connsiteX34" fmla="*/ 121846 w 303555"/>
              <a:gd name="connsiteY34" fmla="*/ 188440 h 303558"/>
              <a:gd name="connsiteX35" fmla="*/ 121779 w 303555"/>
              <a:gd name="connsiteY35" fmla="*/ 188544 h 303558"/>
              <a:gd name="connsiteX36" fmla="*/ 121788 w 303555"/>
              <a:gd name="connsiteY36" fmla="*/ 188497 h 303558"/>
              <a:gd name="connsiteX37" fmla="*/ 121846 w 303555"/>
              <a:gd name="connsiteY37" fmla="*/ 188440 h 303558"/>
              <a:gd name="connsiteX38" fmla="*/ 115026 w 303555"/>
              <a:gd name="connsiteY38" fmla="*/ 221901 h 303558"/>
              <a:gd name="connsiteX39" fmla="*/ 117731 w 303555"/>
              <a:gd name="connsiteY39" fmla="*/ 208528 h 303558"/>
              <a:gd name="connsiteX40" fmla="*/ 120798 w 303555"/>
              <a:gd name="connsiteY40" fmla="*/ 214814 h 303558"/>
              <a:gd name="connsiteX41" fmla="*/ 115026 w 303555"/>
              <a:gd name="connsiteY41" fmla="*/ 221901 h 303558"/>
              <a:gd name="connsiteX42" fmla="*/ 169595 w 303555"/>
              <a:gd name="connsiteY42" fmla="*/ 271317 h 303558"/>
              <a:gd name="connsiteX43" fmla="*/ 126732 w 303555"/>
              <a:gd name="connsiteY43" fmla="*/ 183554 h 303558"/>
              <a:gd name="connsiteX44" fmla="*/ 270417 w 303555"/>
              <a:gd name="connsiteY44" fmla="*/ 39869 h 303558"/>
              <a:gd name="connsiteX45" fmla="*/ 169595 w 303555"/>
              <a:gd name="connsiteY45" fmla="*/ 271317 h 30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3555" h="303558">
                <a:moveTo>
                  <a:pt x="300763" y="2788"/>
                </a:moveTo>
                <a:cubicBezTo>
                  <a:pt x="298001" y="16"/>
                  <a:pt x="293820" y="-765"/>
                  <a:pt x="290229" y="788"/>
                </a:cubicBezTo>
                <a:lnTo>
                  <a:pt x="5726" y="124727"/>
                </a:lnTo>
                <a:cubicBezTo>
                  <a:pt x="2326" y="126213"/>
                  <a:pt x="88" y="129547"/>
                  <a:pt x="2" y="133262"/>
                </a:cubicBezTo>
                <a:cubicBezTo>
                  <a:pt x="-74" y="136976"/>
                  <a:pt x="2012" y="140396"/>
                  <a:pt x="5355" y="142025"/>
                </a:cubicBezTo>
                <a:lnTo>
                  <a:pt x="85260" y="180791"/>
                </a:lnTo>
                <a:lnTo>
                  <a:pt x="101939" y="241151"/>
                </a:lnTo>
                <a:cubicBezTo>
                  <a:pt x="101967" y="241247"/>
                  <a:pt x="102072" y="241294"/>
                  <a:pt x="102100" y="241399"/>
                </a:cubicBezTo>
                <a:cubicBezTo>
                  <a:pt x="102377" y="242218"/>
                  <a:pt x="102805" y="242999"/>
                  <a:pt x="103529" y="243580"/>
                </a:cubicBezTo>
                <a:cubicBezTo>
                  <a:pt x="103558" y="243599"/>
                  <a:pt x="103586" y="243609"/>
                  <a:pt x="103615" y="243628"/>
                </a:cubicBezTo>
                <a:cubicBezTo>
                  <a:pt x="103672" y="243675"/>
                  <a:pt x="103729" y="243685"/>
                  <a:pt x="103786" y="243723"/>
                </a:cubicBezTo>
                <a:cubicBezTo>
                  <a:pt x="104615" y="244314"/>
                  <a:pt x="105568" y="244647"/>
                  <a:pt x="106530" y="244647"/>
                </a:cubicBezTo>
                <a:cubicBezTo>
                  <a:pt x="106587" y="244647"/>
                  <a:pt x="106644" y="244647"/>
                  <a:pt x="106701" y="244647"/>
                </a:cubicBezTo>
                <a:cubicBezTo>
                  <a:pt x="107311" y="244628"/>
                  <a:pt x="107882" y="244466"/>
                  <a:pt x="108415" y="244228"/>
                </a:cubicBezTo>
                <a:cubicBezTo>
                  <a:pt x="108549" y="244171"/>
                  <a:pt x="108663" y="244075"/>
                  <a:pt x="108797" y="243999"/>
                </a:cubicBezTo>
                <a:cubicBezTo>
                  <a:pt x="109254" y="243752"/>
                  <a:pt x="109644" y="243437"/>
                  <a:pt x="109997" y="243066"/>
                </a:cubicBezTo>
                <a:cubicBezTo>
                  <a:pt x="110063" y="242989"/>
                  <a:pt x="110159" y="242961"/>
                  <a:pt x="110225" y="242885"/>
                </a:cubicBezTo>
                <a:lnTo>
                  <a:pt x="125408" y="224235"/>
                </a:lnTo>
                <a:lnTo>
                  <a:pt x="161536" y="298206"/>
                </a:lnTo>
                <a:cubicBezTo>
                  <a:pt x="163137" y="301482"/>
                  <a:pt x="166461" y="303559"/>
                  <a:pt x="170090" y="303559"/>
                </a:cubicBezTo>
                <a:cubicBezTo>
                  <a:pt x="170156" y="303559"/>
                  <a:pt x="170233" y="303559"/>
                  <a:pt x="170290" y="303559"/>
                </a:cubicBezTo>
                <a:cubicBezTo>
                  <a:pt x="174014" y="303474"/>
                  <a:pt x="177329" y="301245"/>
                  <a:pt x="178824" y="297834"/>
                </a:cubicBezTo>
                <a:lnTo>
                  <a:pt x="302763" y="13333"/>
                </a:lnTo>
                <a:cubicBezTo>
                  <a:pt x="304326" y="9741"/>
                  <a:pt x="303535" y="5560"/>
                  <a:pt x="300763" y="2788"/>
                </a:cubicBezTo>
                <a:close/>
                <a:moveTo>
                  <a:pt x="247014" y="40393"/>
                </a:moveTo>
                <a:lnTo>
                  <a:pt x="91223" y="162761"/>
                </a:lnTo>
                <a:lnTo>
                  <a:pt x="32235" y="133957"/>
                </a:lnTo>
                <a:lnTo>
                  <a:pt x="247014" y="40393"/>
                </a:lnTo>
                <a:close/>
                <a:moveTo>
                  <a:pt x="234403" y="62414"/>
                </a:moveTo>
                <a:lnTo>
                  <a:pt x="114035" y="182782"/>
                </a:lnTo>
                <a:cubicBezTo>
                  <a:pt x="113378" y="183439"/>
                  <a:pt x="112921" y="184287"/>
                  <a:pt x="112730" y="185201"/>
                </a:cubicBezTo>
                <a:lnTo>
                  <a:pt x="105806" y="219415"/>
                </a:lnTo>
                <a:lnTo>
                  <a:pt x="93090" y="173409"/>
                </a:lnTo>
                <a:lnTo>
                  <a:pt x="234403" y="62414"/>
                </a:lnTo>
                <a:close/>
                <a:moveTo>
                  <a:pt x="121846" y="188440"/>
                </a:moveTo>
                <a:lnTo>
                  <a:pt x="121779" y="188544"/>
                </a:lnTo>
                <a:lnTo>
                  <a:pt x="121788" y="188497"/>
                </a:lnTo>
                <a:lnTo>
                  <a:pt x="121846" y="188440"/>
                </a:lnTo>
                <a:close/>
                <a:moveTo>
                  <a:pt x="115026" y="221901"/>
                </a:moveTo>
                <a:lnTo>
                  <a:pt x="117731" y="208528"/>
                </a:lnTo>
                <a:lnTo>
                  <a:pt x="120798" y="214814"/>
                </a:lnTo>
                <a:lnTo>
                  <a:pt x="115026" y="221901"/>
                </a:lnTo>
                <a:close/>
                <a:moveTo>
                  <a:pt x="169595" y="271317"/>
                </a:moveTo>
                <a:lnTo>
                  <a:pt x="126732" y="183554"/>
                </a:lnTo>
                <a:lnTo>
                  <a:pt x="270417" y="39869"/>
                </a:lnTo>
                <a:lnTo>
                  <a:pt x="169595" y="271317"/>
                </a:lnTo>
                <a:close/>
              </a:path>
            </a:pathLst>
          </a:custGeom>
          <a:solidFill>
            <a:srgbClr val="455B65"/>
          </a:solidFill>
          <a:ln w="9525" cap="flat">
            <a:noFill/>
            <a:prstDash val="solid"/>
            <a:miter/>
          </a:ln>
        </p:spPr>
        <p:txBody>
          <a:bodyPr rtlCol="0" anchor="ctr"/>
          <a:lstStyle/>
          <a:p>
            <a:endParaRPr lang="zh-CN" altLang="en-US"/>
          </a:p>
        </p:txBody>
      </p:sp>
      <p:grpSp>
        <p:nvGrpSpPr>
          <p:cNvPr id="138" name="组合 137"/>
          <p:cNvGrpSpPr/>
          <p:nvPr/>
        </p:nvGrpSpPr>
        <p:grpSpPr>
          <a:xfrm>
            <a:off x="2255330" y="3759232"/>
            <a:ext cx="7681341" cy="3098284"/>
            <a:chOff x="2255330" y="3759232"/>
            <a:chExt cx="7681341" cy="3098284"/>
          </a:xfrm>
        </p:grpSpPr>
        <p:sp>
          <p:nvSpPr>
            <p:cNvPr id="15" name="任意多边形: 形状 14"/>
            <p:cNvSpPr/>
            <p:nvPr/>
          </p:nvSpPr>
          <p:spPr>
            <a:xfrm flipV="1">
              <a:off x="7460289" y="5216482"/>
              <a:ext cx="1398678" cy="841730"/>
            </a:xfrm>
            <a:custGeom>
              <a:avLst/>
              <a:gdLst>
                <a:gd name="connsiteX0" fmla="*/ 1315719 w 1398678"/>
                <a:gd name="connsiteY0" fmla="*/ 29171 h 841730"/>
                <a:gd name="connsiteX1" fmla="*/ 1153428 w 1398678"/>
                <a:gd name="connsiteY1" fmla="*/ 13912 h 841730"/>
                <a:gd name="connsiteX2" fmla="*/ 630205 w 1398678"/>
                <a:gd name="connsiteY2" fmla="*/ 47 h 841730"/>
                <a:gd name="connsiteX3" fmla="*/ 388157 w 1398678"/>
                <a:gd name="connsiteY3" fmla="*/ 19646 h 841730"/>
                <a:gd name="connsiteX4" fmla="*/ 9918 w 1398678"/>
                <a:gd name="connsiteY4" fmla="*/ 733683 h 841730"/>
                <a:gd name="connsiteX5" fmla="*/ 161095 w 1398678"/>
                <a:gd name="connsiteY5" fmla="*/ 839548 h 841730"/>
                <a:gd name="connsiteX6" fmla="*/ 498295 w 1398678"/>
                <a:gd name="connsiteY6" fmla="*/ 368388 h 841730"/>
                <a:gd name="connsiteX7" fmla="*/ 915707 w 1398678"/>
                <a:gd name="connsiteY7" fmla="*/ 506065 h 841730"/>
                <a:gd name="connsiteX8" fmla="*/ 1315719 w 1398678"/>
                <a:gd name="connsiteY8" fmla="*/ 29171 h 84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8678" h="841730">
                  <a:moveTo>
                    <a:pt x="1315719" y="29171"/>
                  </a:moveTo>
                  <a:cubicBezTo>
                    <a:pt x="1315719" y="29171"/>
                    <a:pt x="1252270" y="21564"/>
                    <a:pt x="1153428" y="13912"/>
                  </a:cubicBezTo>
                  <a:cubicBezTo>
                    <a:pt x="1020652" y="3581"/>
                    <a:pt x="824199" y="-6868"/>
                    <a:pt x="630205" y="47"/>
                  </a:cubicBezTo>
                  <a:cubicBezTo>
                    <a:pt x="547488" y="2889"/>
                    <a:pt x="464817" y="9083"/>
                    <a:pt x="388157" y="19646"/>
                  </a:cubicBezTo>
                  <a:cubicBezTo>
                    <a:pt x="211791" y="11716"/>
                    <a:pt x="-92750" y="626679"/>
                    <a:pt x="9918" y="733683"/>
                  </a:cubicBezTo>
                  <a:lnTo>
                    <a:pt x="161095" y="839548"/>
                  </a:lnTo>
                  <a:cubicBezTo>
                    <a:pt x="280160" y="809454"/>
                    <a:pt x="488730" y="458862"/>
                    <a:pt x="498295" y="368388"/>
                  </a:cubicBezTo>
                  <a:lnTo>
                    <a:pt x="915707" y="506065"/>
                  </a:lnTo>
                  <a:cubicBezTo>
                    <a:pt x="1360631" y="781737"/>
                    <a:pt x="1484251" y="169134"/>
                    <a:pt x="1315719" y="29171"/>
                  </a:cubicBezTo>
                </a:path>
              </a:pathLst>
            </a:custGeom>
            <a:solidFill>
              <a:srgbClr val="153566"/>
            </a:solidFill>
            <a:ln w="455" cap="flat">
              <a:noFill/>
              <a:prstDash val="solid"/>
              <a:miter/>
            </a:ln>
          </p:spPr>
          <p:txBody>
            <a:bodyPr rtlCol="0" anchor="ctr"/>
            <a:lstStyle/>
            <a:p>
              <a:endParaRPr lang="zh-CN" altLang="en-US"/>
            </a:p>
          </p:txBody>
        </p:sp>
        <p:sp>
          <p:nvSpPr>
            <p:cNvPr id="16" name="任意多边形: 形状 15"/>
            <p:cNvSpPr/>
            <p:nvPr/>
          </p:nvSpPr>
          <p:spPr>
            <a:xfrm flipV="1">
              <a:off x="7436407" y="5199867"/>
              <a:ext cx="239337" cy="189302"/>
            </a:xfrm>
            <a:custGeom>
              <a:avLst/>
              <a:gdLst>
                <a:gd name="connsiteX0" fmla="*/ 29910 w 239337"/>
                <a:gd name="connsiteY0" fmla="*/ -3326 h 189302"/>
                <a:gd name="connsiteX1" fmla="*/ -11706 w 239337"/>
                <a:gd name="connsiteY1" fmla="*/ 52452 h 189302"/>
                <a:gd name="connsiteX2" fmla="*/ 223183 w 239337"/>
                <a:gd name="connsiteY2" fmla="*/ 163773 h 189302"/>
                <a:gd name="connsiteX3" fmla="*/ 29910 w 239337"/>
                <a:gd name="connsiteY3" fmla="*/ -3326 h 189302"/>
              </a:gdLst>
              <a:ahLst/>
              <a:cxnLst>
                <a:cxn ang="0">
                  <a:pos x="connsiteX0" y="connsiteY0"/>
                </a:cxn>
                <a:cxn ang="0">
                  <a:pos x="connsiteX1" y="connsiteY1"/>
                </a:cxn>
                <a:cxn ang="0">
                  <a:pos x="connsiteX2" y="connsiteY2"/>
                </a:cxn>
                <a:cxn ang="0">
                  <a:pos x="connsiteX3" y="connsiteY3"/>
                </a:cxn>
              </a:cxnLst>
              <a:rect l="l" t="t" r="r" b="b"/>
              <a:pathLst>
                <a:path w="239337" h="189302">
                  <a:moveTo>
                    <a:pt x="29910" y="-3326"/>
                  </a:moveTo>
                  <a:cubicBezTo>
                    <a:pt x="29910" y="-3326"/>
                    <a:pt x="-18938" y="12089"/>
                    <a:pt x="-11706" y="52452"/>
                  </a:cubicBezTo>
                  <a:cubicBezTo>
                    <a:pt x="-4473" y="92810"/>
                    <a:pt x="175471" y="239730"/>
                    <a:pt x="223183" y="163773"/>
                  </a:cubicBezTo>
                  <a:cubicBezTo>
                    <a:pt x="254234" y="114307"/>
                    <a:pt x="82129" y="-14978"/>
                    <a:pt x="29910" y="-3326"/>
                  </a:cubicBezTo>
                </a:path>
              </a:pathLst>
            </a:custGeom>
            <a:solidFill>
              <a:srgbClr val="153566"/>
            </a:solidFill>
            <a:ln w="378" cap="flat">
              <a:noFill/>
              <a:prstDash val="solid"/>
              <a:miter/>
            </a:ln>
          </p:spPr>
          <p:txBody>
            <a:bodyPr rtlCol="0" anchor="ctr"/>
            <a:lstStyle/>
            <a:p>
              <a:endParaRPr lang="zh-CN" altLang="en-US"/>
            </a:p>
          </p:txBody>
        </p:sp>
        <p:sp>
          <p:nvSpPr>
            <p:cNvPr id="17" name="任意多边形: 形状 16"/>
            <p:cNvSpPr/>
            <p:nvPr/>
          </p:nvSpPr>
          <p:spPr>
            <a:xfrm flipV="1">
              <a:off x="7424584" y="5118233"/>
              <a:ext cx="190984" cy="204512"/>
            </a:xfrm>
            <a:custGeom>
              <a:avLst/>
              <a:gdLst>
                <a:gd name="connsiteX0" fmla="*/ 41552 w 190984"/>
                <a:gd name="connsiteY0" fmla="*/ -1149 h 204512"/>
                <a:gd name="connsiteX1" fmla="*/ -5316 w 190984"/>
                <a:gd name="connsiteY1" fmla="*/ 80725 h 204512"/>
                <a:gd name="connsiteX2" fmla="*/ 117492 w 190984"/>
                <a:gd name="connsiteY2" fmla="*/ 189645 h 204512"/>
                <a:gd name="connsiteX3" fmla="*/ 175187 w 190984"/>
                <a:gd name="connsiteY3" fmla="*/ 103425 h 204512"/>
                <a:gd name="connsiteX4" fmla="*/ 41552 w 190984"/>
                <a:gd name="connsiteY4" fmla="*/ -1149 h 204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984" h="204512">
                  <a:moveTo>
                    <a:pt x="41552" y="-1149"/>
                  </a:moveTo>
                  <a:lnTo>
                    <a:pt x="-5316" y="80725"/>
                  </a:lnTo>
                  <a:cubicBezTo>
                    <a:pt x="-42706" y="141474"/>
                    <a:pt x="75307" y="230886"/>
                    <a:pt x="117492" y="189645"/>
                  </a:cubicBezTo>
                  <a:lnTo>
                    <a:pt x="175187" y="103425"/>
                  </a:lnTo>
                  <a:cubicBezTo>
                    <a:pt x="200325" y="76451"/>
                    <a:pt x="73059" y="-23433"/>
                    <a:pt x="41552" y="-1149"/>
                  </a:cubicBezTo>
                </a:path>
              </a:pathLst>
            </a:custGeom>
            <a:solidFill>
              <a:srgbClr val="F7A594"/>
            </a:solidFill>
            <a:ln w="374" cap="flat">
              <a:noFill/>
              <a:prstDash val="solid"/>
              <a:miter/>
            </a:ln>
          </p:spPr>
          <p:txBody>
            <a:bodyPr rtlCol="0" anchor="ctr"/>
            <a:lstStyle/>
            <a:p>
              <a:endParaRPr lang="zh-CN" altLang="en-US"/>
            </a:p>
          </p:txBody>
        </p:sp>
        <p:sp>
          <p:nvSpPr>
            <p:cNvPr id="18" name="任意多边形: 形状 17"/>
            <p:cNvSpPr/>
            <p:nvPr/>
          </p:nvSpPr>
          <p:spPr>
            <a:xfrm flipV="1">
              <a:off x="8101234" y="5580617"/>
              <a:ext cx="523242" cy="477595"/>
            </a:xfrm>
            <a:custGeom>
              <a:avLst/>
              <a:gdLst>
                <a:gd name="connsiteX0" fmla="*/ 511537 w 523242"/>
                <a:gd name="connsiteY0" fmla="*/ 14270 h 477595"/>
                <a:gd name="connsiteX1" fmla="*/ -11706 w 523242"/>
                <a:gd name="connsiteY1" fmla="*/ 402 h 477595"/>
                <a:gd name="connsiteX2" fmla="*/ 435428 w 523242"/>
                <a:gd name="connsiteY2" fmla="*/ 475770 h 477595"/>
                <a:gd name="connsiteX3" fmla="*/ 511537 w 523242"/>
                <a:gd name="connsiteY3" fmla="*/ 14270 h 477595"/>
              </a:gdLst>
              <a:ahLst/>
              <a:cxnLst>
                <a:cxn ang="0">
                  <a:pos x="connsiteX0" y="connsiteY0"/>
                </a:cxn>
                <a:cxn ang="0">
                  <a:pos x="connsiteX1" y="connsiteY1"/>
                </a:cxn>
                <a:cxn ang="0">
                  <a:pos x="connsiteX2" y="connsiteY2"/>
                </a:cxn>
                <a:cxn ang="0">
                  <a:pos x="connsiteX3" y="connsiteY3"/>
                </a:cxn>
              </a:cxnLst>
              <a:rect l="l" t="t" r="r" b="b"/>
              <a:pathLst>
                <a:path w="523242" h="477595">
                  <a:moveTo>
                    <a:pt x="511537" y="14270"/>
                  </a:moveTo>
                  <a:cubicBezTo>
                    <a:pt x="378751" y="3939"/>
                    <a:pt x="182256" y="-6511"/>
                    <a:pt x="-11706" y="402"/>
                  </a:cubicBezTo>
                  <a:cubicBezTo>
                    <a:pt x="93135" y="8353"/>
                    <a:pt x="363337" y="189901"/>
                    <a:pt x="435428" y="475770"/>
                  </a:cubicBezTo>
                  <a:cubicBezTo>
                    <a:pt x="535291" y="199682"/>
                    <a:pt x="486037" y="111727"/>
                    <a:pt x="511537" y="14270"/>
                  </a:cubicBezTo>
                </a:path>
              </a:pathLst>
            </a:custGeom>
            <a:solidFill>
              <a:srgbClr val="0E0E0E"/>
            </a:solidFill>
            <a:ln w="436" cap="flat">
              <a:noFill/>
              <a:prstDash val="solid"/>
              <a:miter/>
            </a:ln>
          </p:spPr>
          <p:txBody>
            <a:bodyPr rtlCol="0" anchor="ctr"/>
            <a:lstStyle/>
            <a:p>
              <a:endParaRPr lang="zh-CN" altLang="en-US"/>
            </a:p>
          </p:txBody>
        </p:sp>
        <p:sp>
          <p:nvSpPr>
            <p:cNvPr id="19" name="任意多边形: 形状 18"/>
            <p:cNvSpPr/>
            <p:nvPr/>
          </p:nvSpPr>
          <p:spPr>
            <a:xfrm flipV="1">
              <a:off x="7112811" y="4991498"/>
              <a:ext cx="460954" cy="271087"/>
            </a:xfrm>
            <a:custGeom>
              <a:avLst/>
              <a:gdLst>
                <a:gd name="connsiteX0" fmla="*/ 302804 w 460954"/>
                <a:gd name="connsiteY0" fmla="*/ 5753 h 271087"/>
                <a:gd name="connsiteX1" fmla="*/ -12090 w 460954"/>
                <a:gd name="connsiteY1" fmla="*/ 204878 h 271087"/>
                <a:gd name="connsiteX2" fmla="*/ 91193 w 460954"/>
                <a:gd name="connsiteY2" fmla="*/ 218805 h 271087"/>
                <a:gd name="connsiteX3" fmla="*/ 176523 w 460954"/>
                <a:gd name="connsiteY3" fmla="*/ 265805 h 271087"/>
                <a:gd name="connsiteX4" fmla="*/ 408910 w 460954"/>
                <a:gd name="connsiteY4" fmla="*/ 155728 h 271087"/>
                <a:gd name="connsiteX5" fmla="*/ 302804 w 460954"/>
                <a:gd name="connsiteY5" fmla="*/ 5753 h 271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954" h="271087">
                  <a:moveTo>
                    <a:pt x="302804" y="5753"/>
                  </a:moveTo>
                  <a:cubicBezTo>
                    <a:pt x="226207" y="-36016"/>
                    <a:pt x="65674" y="51684"/>
                    <a:pt x="-12090" y="204878"/>
                  </a:cubicBezTo>
                  <a:cubicBezTo>
                    <a:pt x="-12090" y="204878"/>
                    <a:pt x="40154" y="218157"/>
                    <a:pt x="91193" y="218805"/>
                  </a:cubicBezTo>
                  <a:cubicBezTo>
                    <a:pt x="93113" y="245570"/>
                    <a:pt x="149648" y="262851"/>
                    <a:pt x="176523" y="265805"/>
                  </a:cubicBezTo>
                  <a:cubicBezTo>
                    <a:pt x="248415" y="273721"/>
                    <a:pt x="345751" y="206824"/>
                    <a:pt x="408910" y="155728"/>
                  </a:cubicBezTo>
                  <a:cubicBezTo>
                    <a:pt x="541139" y="4206"/>
                    <a:pt x="302804" y="5753"/>
                    <a:pt x="302804" y="5753"/>
                  </a:cubicBezTo>
                </a:path>
              </a:pathLst>
            </a:custGeom>
            <a:solidFill>
              <a:srgbClr val="F7A594"/>
            </a:solidFill>
            <a:ln w="376" cap="flat">
              <a:noFill/>
              <a:prstDash val="solid"/>
              <a:miter/>
            </a:ln>
          </p:spPr>
          <p:txBody>
            <a:bodyPr rtlCol="0" anchor="ctr"/>
            <a:lstStyle/>
            <a:p>
              <a:endParaRPr lang="zh-CN" altLang="en-US"/>
            </a:p>
          </p:txBody>
        </p:sp>
        <p:sp>
          <p:nvSpPr>
            <p:cNvPr id="20" name="任意多边形: 形状 19"/>
            <p:cNvSpPr/>
            <p:nvPr/>
          </p:nvSpPr>
          <p:spPr>
            <a:xfrm flipV="1">
              <a:off x="7231360" y="5070473"/>
              <a:ext cx="172364" cy="103422"/>
            </a:xfrm>
            <a:custGeom>
              <a:avLst/>
              <a:gdLst>
                <a:gd name="connsiteX0" fmla="*/ -10098 w 172364"/>
                <a:gd name="connsiteY0" fmla="*/ 98498 h 103422"/>
                <a:gd name="connsiteX1" fmla="*/ 74537 w 172364"/>
                <a:gd name="connsiteY1" fmla="*/ 95400 h 103422"/>
                <a:gd name="connsiteX2" fmla="*/ 159641 w 172364"/>
                <a:gd name="connsiteY2" fmla="*/ -582 h 103422"/>
                <a:gd name="connsiteX3" fmla="*/ 11088 w 172364"/>
                <a:gd name="connsiteY3" fmla="*/ 18024 h 103422"/>
                <a:gd name="connsiteX4" fmla="*/ -10098 w 172364"/>
                <a:gd name="connsiteY4" fmla="*/ 98498 h 103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64" h="103422">
                  <a:moveTo>
                    <a:pt x="-10098" y="98498"/>
                  </a:moveTo>
                  <a:cubicBezTo>
                    <a:pt x="16529" y="82148"/>
                    <a:pt x="48055" y="88457"/>
                    <a:pt x="74537" y="95400"/>
                  </a:cubicBezTo>
                  <a:cubicBezTo>
                    <a:pt x="58936" y="39430"/>
                    <a:pt x="111901" y="32217"/>
                    <a:pt x="159641" y="-582"/>
                  </a:cubicBezTo>
                  <a:cubicBezTo>
                    <a:pt x="159641" y="-582"/>
                    <a:pt x="45930" y="-18359"/>
                    <a:pt x="11088" y="18024"/>
                  </a:cubicBezTo>
                  <a:cubicBezTo>
                    <a:pt x="-23718" y="54386"/>
                    <a:pt x="-10098" y="98498"/>
                    <a:pt x="-10098" y="98498"/>
                  </a:cubicBezTo>
                </a:path>
              </a:pathLst>
            </a:custGeom>
            <a:solidFill>
              <a:srgbClr val="DE3C0F"/>
            </a:solidFill>
            <a:ln w="360" cap="flat">
              <a:noFill/>
              <a:prstDash val="solid"/>
              <a:miter/>
            </a:ln>
          </p:spPr>
          <p:txBody>
            <a:bodyPr rtlCol="0" anchor="ctr"/>
            <a:lstStyle/>
            <a:p>
              <a:endParaRPr lang="zh-CN" altLang="en-US"/>
            </a:p>
          </p:txBody>
        </p:sp>
        <p:sp>
          <p:nvSpPr>
            <p:cNvPr id="21" name="任意多边形: 形状 20"/>
            <p:cNvSpPr/>
            <p:nvPr/>
          </p:nvSpPr>
          <p:spPr>
            <a:xfrm flipV="1">
              <a:off x="6764790" y="5010599"/>
              <a:ext cx="497980" cy="297839"/>
            </a:xfrm>
            <a:custGeom>
              <a:avLst/>
              <a:gdLst>
                <a:gd name="connsiteX0" fmla="*/ 467898 w 497980"/>
                <a:gd name="connsiteY0" fmla="*/ -4930 h 297839"/>
                <a:gd name="connsiteX1" fmla="*/ 5189 w 497980"/>
                <a:gd name="connsiteY1" fmla="*/ -4951 h 297839"/>
                <a:gd name="connsiteX2" fmla="*/ -12429 w 497980"/>
                <a:gd name="connsiteY2" fmla="*/ 12709 h 297839"/>
                <a:gd name="connsiteX3" fmla="*/ -12429 w 497980"/>
                <a:gd name="connsiteY3" fmla="*/ 275249 h 297839"/>
                <a:gd name="connsiteX4" fmla="*/ 5189 w 497980"/>
                <a:gd name="connsiteY4" fmla="*/ 292888 h 297839"/>
                <a:gd name="connsiteX5" fmla="*/ 467898 w 497980"/>
                <a:gd name="connsiteY5" fmla="*/ 292888 h 297839"/>
                <a:gd name="connsiteX6" fmla="*/ 485552 w 497980"/>
                <a:gd name="connsiteY6" fmla="*/ 275249 h 297839"/>
                <a:gd name="connsiteX7" fmla="*/ 485552 w 497980"/>
                <a:gd name="connsiteY7" fmla="*/ 12709 h 297839"/>
                <a:gd name="connsiteX8" fmla="*/ 467898 w 497980"/>
                <a:gd name="connsiteY8" fmla="*/ -4930 h 2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980" h="297839">
                  <a:moveTo>
                    <a:pt x="467898" y="-4930"/>
                  </a:moveTo>
                  <a:lnTo>
                    <a:pt x="5189" y="-4951"/>
                  </a:lnTo>
                  <a:cubicBezTo>
                    <a:pt x="-4552" y="-4951"/>
                    <a:pt x="-12429" y="2954"/>
                    <a:pt x="-12429" y="12709"/>
                  </a:cubicBezTo>
                  <a:lnTo>
                    <a:pt x="-12429" y="275249"/>
                  </a:lnTo>
                  <a:cubicBezTo>
                    <a:pt x="-12429" y="284990"/>
                    <a:pt x="-4552" y="292888"/>
                    <a:pt x="5189" y="292888"/>
                  </a:cubicBezTo>
                  <a:lnTo>
                    <a:pt x="467898" y="292888"/>
                  </a:lnTo>
                  <a:cubicBezTo>
                    <a:pt x="477639" y="292888"/>
                    <a:pt x="485552" y="284990"/>
                    <a:pt x="485552" y="275249"/>
                  </a:cubicBezTo>
                  <a:lnTo>
                    <a:pt x="485552" y="12709"/>
                  </a:lnTo>
                  <a:cubicBezTo>
                    <a:pt x="485552" y="2954"/>
                    <a:pt x="477639" y="-4930"/>
                    <a:pt x="467898" y="-4930"/>
                  </a:cubicBezTo>
                </a:path>
              </a:pathLst>
            </a:custGeom>
            <a:solidFill>
              <a:srgbClr val="4D93FF"/>
            </a:solidFill>
            <a:ln w="351" cap="flat">
              <a:noFill/>
              <a:prstDash val="solid"/>
              <a:miter/>
            </a:ln>
          </p:spPr>
          <p:txBody>
            <a:bodyPr rtlCol="0" anchor="ctr"/>
            <a:lstStyle/>
            <a:p>
              <a:endParaRPr lang="zh-CN" altLang="en-US"/>
            </a:p>
          </p:txBody>
        </p:sp>
        <p:sp>
          <p:nvSpPr>
            <p:cNvPr id="22" name="任意多边形: 形状 21"/>
            <p:cNvSpPr/>
            <p:nvPr/>
          </p:nvSpPr>
          <p:spPr>
            <a:xfrm flipV="1">
              <a:off x="6764790" y="5066847"/>
              <a:ext cx="497980" cy="51398"/>
            </a:xfrm>
            <a:custGeom>
              <a:avLst/>
              <a:gdLst>
                <a:gd name="connsiteX0" fmla="*/ 485552 w 497980"/>
                <a:gd name="connsiteY0" fmla="*/ -5180 h 51398"/>
                <a:gd name="connsiteX1" fmla="*/ -12429 w 497980"/>
                <a:gd name="connsiteY1" fmla="*/ -5180 h 51398"/>
                <a:gd name="connsiteX2" fmla="*/ -12429 w 497980"/>
                <a:gd name="connsiteY2" fmla="*/ 46218 h 51398"/>
                <a:gd name="connsiteX3" fmla="*/ 485552 w 497980"/>
                <a:gd name="connsiteY3" fmla="*/ 46218 h 51398"/>
                <a:gd name="connsiteX4" fmla="*/ 485552 w 497980"/>
                <a:gd name="connsiteY4" fmla="*/ -5180 h 51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980" h="51398">
                  <a:moveTo>
                    <a:pt x="485552" y="-5180"/>
                  </a:moveTo>
                  <a:lnTo>
                    <a:pt x="-12429" y="-5180"/>
                  </a:lnTo>
                  <a:lnTo>
                    <a:pt x="-12429" y="46218"/>
                  </a:lnTo>
                  <a:lnTo>
                    <a:pt x="485552" y="46218"/>
                  </a:lnTo>
                  <a:lnTo>
                    <a:pt x="485552" y="-5180"/>
                  </a:lnTo>
                </a:path>
              </a:pathLst>
            </a:custGeom>
            <a:solidFill>
              <a:srgbClr val="0046B3"/>
            </a:solidFill>
            <a:ln w="351" cap="flat">
              <a:noFill/>
              <a:prstDash val="solid"/>
              <a:miter/>
            </a:ln>
          </p:spPr>
          <p:txBody>
            <a:bodyPr rtlCol="0" anchor="ctr"/>
            <a:lstStyle/>
            <a:p>
              <a:endParaRPr lang="zh-CN" altLang="en-US"/>
            </a:p>
          </p:txBody>
        </p:sp>
        <p:sp>
          <p:nvSpPr>
            <p:cNvPr id="23" name="任意多边形: 形状 22"/>
            <p:cNvSpPr/>
            <p:nvPr/>
          </p:nvSpPr>
          <p:spPr>
            <a:xfrm flipV="1">
              <a:off x="6797196" y="5251271"/>
              <a:ext cx="90074" cy="16874"/>
            </a:xfrm>
            <a:custGeom>
              <a:avLst/>
              <a:gdLst>
                <a:gd name="connsiteX0" fmla="*/ 68530 w 90074"/>
                <a:gd name="connsiteY0" fmla="*/ 11842 h 16874"/>
                <a:gd name="connsiteX1" fmla="*/ -4654 w 90074"/>
                <a:gd name="connsiteY1" fmla="*/ 11842 h 16874"/>
                <a:gd name="connsiteX2" fmla="*/ -13099 w 90074"/>
                <a:gd name="connsiteY2" fmla="*/ 3407 h 16874"/>
                <a:gd name="connsiteX3" fmla="*/ -13099 w 90074"/>
                <a:gd name="connsiteY3" fmla="*/ 3407 h 16874"/>
                <a:gd name="connsiteX4" fmla="*/ -4654 w 90074"/>
                <a:gd name="connsiteY4" fmla="*/ -5032 h 16874"/>
                <a:gd name="connsiteX5" fmla="*/ 68530 w 90074"/>
                <a:gd name="connsiteY5" fmla="*/ -5032 h 16874"/>
                <a:gd name="connsiteX6" fmla="*/ 76975 w 90074"/>
                <a:gd name="connsiteY6" fmla="*/ 3407 h 16874"/>
                <a:gd name="connsiteX7" fmla="*/ 76975 w 90074"/>
                <a:gd name="connsiteY7" fmla="*/ 3407 h 16874"/>
                <a:gd name="connsiteX8" fmla="*/ 68530 w 90074"/>
                <a:gd name="connsiteY8" fmla="*/ 11842 h 16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074" h="16874">
                  <a:moveTo>
                    <a:pt x="68530" y="11842"/>
                  </a:moveTo>
                  <a:lnTo>
                    <a:pt x="-4654" y="11842"/>
                  </a:lnTo>
                  <a:cubicBezTo>
                    <a:pt x="-9353" y="11842"/>
                    <a:pt x="-13099" y="8053"/>
                    <a:pt x="-13099" y="3407"/>
                  </a:cubicBezTo>
                  <a:lnTo>
                    <a:pt x="-13099" y="3407"/>
                  </a:lnTo>
                  <a:cubicBezTo>
                    <a:pt x="-13099" y="-1240"/>
                    <a:pt x="-9353" y="-5032"/>
                    <a:pt x="-4654" y="-5032"/>
                  </a:cubicBezTo>
                  <a:lnTo>
                    <a:pt x="68530" y="-5032"/>
                  </a:lnTo>
                  <a:cubicBezTo>
                    <a:pt x="73196" y="-5032"/>
                    <a:pt x="76975" y="-1240"/>
                    <a:pt x="76975" y="3407"/>
                  </a:cubicBezTo>
                  <a:lnTo>
                    <a:pt x="76975" y="3407"/>
                  </a:lnTo>
                  <a:cubicBezTo>
                    <a:pt x="76975" y="8053"/>
                    <a:pt x="73196" y="11842"/>
                    <a:pt x="68530" y="11842"/>
                  </a:cubicBezTo>
                </a:path>
              </a:pathLst>
            </a:custGeom>
            <a:solidFill>
              <a:srgbClr val="D1F5FF"/>
            </a:solidFill>
            <a:ln w="328" cap="flat">
              <a:noFill/>
              <a:prstDash val="solid"/>
              <a:miter/>
            </a:ln>
          </p:spPr>
          <p:txBody>
            <a:bodyPr rtlCol="0" anchor="ctr"/>
            <a:lstStyle/>
            <a:p>
              <a:endParaRPr lang="zh-CN" altLang="en-US"/>
            </a:p>
          </p:txBody>
        </p:sp>
        <p:sp>
          <p:nvSpPr>
            <p:cNvPr id="24" name="任意多边形: 形状 23"/>
            <p:cNvSpPr/>
            <p:nvPr/>
          </p:nvSpPr>
          <p:spPr>
            <a:xfrm flipV="1">
              <a:off x="6909764" y="5251274"/>
              <a:ext cx="90088" cy="16876"/>
            </a:xfrm>
            <a:custGeom>
              <a:avLst/>
              <a:gdLst>
                <a:gd name="connsiteX0" fmla="*/ 68630 w 90088"/>
                <a:gd name="connsiteY0" fmla="*/ 11978 h 16876"/>
                <a:gd name="connsiteX1" fmla="*/ -4582 w 90088"/>
                <a:gd name="connsiteY1" fmla="*/ 11978 h 16876"/>
                <a:gd name="connsiteX2" fmla="*/ -13037 w 90088"/>
                <a:gd name="connsiteY2" fmla="*/ 3539 h 16876"/>
                <a:gd name="connsiteX3" fmla="*/ -13037 w 90088"/>
                <a:gd name="connsiteY3" fmla="*/ 3539 h 16876"/>
                <a:gd name="connsiteX4" fmla="*/ -4582 w 90088"/>
                <a:gd name="connsiteY4" fmla="*/ -4899 h 16876"/>
                <a:gd name="connsiteX5" fmla="*/ 68630 w 90088"/>
                <a:gd name="connsiteY5" fmla="*/ -4899 h 16876"/>
                <a:gd name="connsiteX6" fmla="*/ 77052 w 90088"/>
                <a:gd name="connsiteY6" fmla="*/ 3539 h 16876"/>
                <a:gd name="connsiteX7" fmla="*/ 77052 w 90088"/>
                <a:gd name="connsiteY7" fmla="*/ 3539 h 16876"/>
                <a:gd name="connsiteX8" fmla="*/ 68630 w 90088"/>
                <a:gd name="connsiteY8" fmla="*/ 11978 h 1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088" h="16876">
                  <a:moveTo>
                    <a:pt x="68630" y="11978"/>
                  </a:moveTo>
                  <a:lnTo>
                    <a:pt x="-4582" y="11978"/>
                  </a:lnTo>
                  <a:cubicBezTo>
                    <a:pt x="-9246" y="11978"/>
                    <a:pt x="-13037" y="8186"/>
                    <a:pt x="-13037" y="3539"/>
                  </a:cubicBezTo>
                  <a:lnTo>
                    <a:pt x="-13037" y="3539"/>
                  </a:lnTo>
                  <a:cubicBezTo>
                    <a:pt x="-13037" y="-1108"/>
                    <a:pt x="-9246" y="-4899"/>
                    <a:pt x="-4582" y="-4899"/>
                  </a:cubicBezTo>
                  <a:lnTo>
                    <a:pt x="68630" y="-4899"/>
                  </a:lnTo>
                  <a:cubicBezTo>
                    <a:pt x="73294" y="-4899"/>
                    <a:pt x="77052" y="-1108"/>
                    <a:pt x="77052" y="3539"/>
                  </a:cubicBezTo>
                  <a:lnTo>
                    <a:pt x="77052" y="3539"/>
                  </a:lnTo>
                  <a:cubicBezTo>
                    <a:pt x="77052" y="8186"/>
                    <a:pt x="73294" y="11978"/>
                    <a:pt x="68630" y="11978"/>
                  </a:cubicBezTo>
                </a:path>
              </a:pathLst>
            </a:custGeom>
            <a:solidFill>
              <a:srgbClr val="D1F5FF"/>
            </a:solidFill>
            <a:ln w="335" cap="flat">
              <a:noFill/>
              <a:prstDash val="solid"/>
              <a:miter/>
            </a:ln>
          </p:spPr>
          <p:txBody>
            <a:bodyPr rtlCol="0" anchor="ctr"/>
            <a:lstStyle/>
            <a:p>
              <a:endParaRPr lang="zh-CN" altLang="en-US"/>
            </a:p>
          </p:txBody>
        </p:sp>
        <p:sp>
          <p:nvSpPr>
            <p:cNvPr id="25" name="任意多边形: 形状 24"/>
            <p:cNvSpPr/>
            <p:nvPr/>
          </p:nvSpPr>
          <p:spPr>
            <a:xfrm flipV="1">
              <a:off x="7022378" y="5251275"/>
              <a:ext cx="90094" cy="16875"/>
            </a:xfrm>
            <a:custGeom>
              <a:avLst/>
              <a:gdLst>
                <a:gd name="connsiteX0" fmla="*/ 68696 w 90094"/>
                <a:gd name="connsiteY0" fmla="*/ 12104 h 16875"/>
                <a:gd name="connsiteX1" fmla="*/ -4551 w 90094"/>
                <a:gd name="connsiteY1" fmla="*/ 12104 h 16875"/>
                <a:gd name="connsiteX2" fmla="*/ -12975 w 90094"/>
                <a:gd name="connsiteY2" fmla="*/ 3666 h 16875"/>
                <a:gd name="connsiteX3" fmla="*/ -12975 w 90094"/>
                <a:gd name="connsiteY3" fmla="*/ 3666 h 16875"/>
                <a:gd name="connsiteX4" fmla="*/ -4551 w 90094"/>
                <a:gd name="connsiteY4" fmla="*/ -4771 h 16875"/>
                <a:gd name="connsiteX5" fmla="*/ 68696 w 90094"/>
                <a:gd name="connsiteY5" fmla="*/ -4771 h 16875"/>
                <a:gd name="connsiteX6" fmla="*/ 77120 w 90094"/>
                <a:gd name="connsiteY6" fmla="*/ 3666 h 16875"/>
                <a:gd name="connsiteX7" fmla="*/ 77120 w 90094"/>
                <a:gd name="connsiteY7" fmla="*/ 3666 h 16875"/>
                <a:gd name="connsiteX8" fmla="*/ 68696 w 90094"/>
                <a:gd name="connsiteY8" fmla="*/ 12104 h 1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094" h="16875">
                  <a:moveTo>
                    <a:pt x="68696" y="12104"/>
                  </a:moveTo>
                  <a:lnTo>
                    <a:pt x="-4551" y="12104"/>
                  </a:lnTo>
                  <a:cubicBezTo>
                    <a:pt x="-9208" y="12104"/>
                    <a:pt x="-12975" y="8313"/>
                    <a:pt x="-12975" y="3666"/>
                  </a:cubicBezTo>
                  <a:lnTo>
                    <a:pt x="-12975" y="3666"/>
                  </a:lnTo>
                  <a:cubicBezTo>
                    <a:pt x="-12975" y="-981"/>
                    <a:pt x="-9208" y="-4771"/>
                    <a:pt x="-4551" y="-4771"/>
                  </a:cubicBezTo>
                  <a:lnTo>
                    <a:pt x="68696" y="-4771"/>
                  </a:lnTo>
                  <a:cubicBezTo>
                    <a:pt x="73319" y="-4771"/>
                    <a:pt x="77120" y="-981"/>
                    <a:pt x="77120" y="3666"/>
                  </a:cubicBezTo>
                  <a:lnTo>
                    <a:pt x="77120" y="3666"/>
                  </a:lnTo>
                  <a:cubicBezTo>
                    <a:pt x="77120" y="8313"/>
                    <a:pt x="73319" y="12104"/>
                    <a:pt x="68696" y="12104"/>
                  </a:cubicBezTo>
                </a:path>
              </a:pathLst>
            </a:custGeom>
            <a:solidFill>
              <a:srgbClr val="D1F5FF"/>
            </a:solidFill>
            <a:ln w="342" cap="flat">
              <a:noFill/>
              <a:prstDash val="solid"/>
              <a:miter/>
            </a:ln>
          </p:spPr>
          <p:txBody>
            <a:bodyPr rtlCol="0" anchor="ctr"/>
            <a:lstStyle/>
            <a:p>
              <a:endParaRPr lang="zh-CN" altLang="en-US"/>
            </a:p>
          </p:txBody>
        </p:sp>
        <p:sp>
          <p:nvSpPr>
            <p:cNvPr id="26" name="任意多边形: 形状 25"/>
            <p:cNvSpPr/>
            <p:nvPr/>
          </p:nvSpPr>
          <p:spPr>
            <a:xfrm flipV="1">
              <a:off x="7134996" y="5251266"/>
              <a:ext cx="90096" cy="16873"/>
            </a:xfrm>
            <a:custGeom>
              <a:avLst/>
              <a:gdLst>
                <a:gd name="connsiteX0" fmla="*/ 68730 w 90096"/>
                <a:gd name="connsiteY0" fmla="*/ 12225 h 16873"/>
                <a:gd name="connsiteX1" fmla="*/ -4458 w 90096"/>
                <a:gd name="connsiteY1" fmla="*/ 12225 h 16873"/>
                <a:gd name="connsiteX2" fmla="*/ -12912 w 90096"/>
                <a:gd name="connsiteY2" fmla="*/ 3788 h 16873"/>
                <a:gd name="connsiteX3" fmla="*/ -12912 w 90096"/>
                <a:gd name="connsiteY3" fmla="*/ 3788 h 16873"/>
                <a:gd name="connsiteX4" fmla="*/ -4458 w 90096"/>
                <a:gd name="connsiteY4" fmla="*/ -4648 h 16873"/>
                <a:gd name="connsiteX5" fmla="*/ 68730 w 90096"/>
                <a:gd name="connsiteY5" fmla="*/ -4648 h 16873"/>
                <a:gd name="connsiteX6" fmla="*/ 77184 w 90096"/>
                <a:gd name="connsiteY6" fmla="*/ 3788 h 16873"/>
                <a:gd name="connsiteX7" fmla="*/ 77184 w 90096"/>
                <a:gd name="connsiteY7" fmla="*/ 3788 h 16873"/>
                <a:gd name="connsiteX8" fmla="*/ 68730 w 90096"/>
                <a:gd name="connsiteY8" fmla="*/ 12225 h 16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096" h="16873">
                  <a:moveTo>
                    <a:pt x="68730" y="12225"/>
                  </a:moveTo>
                  <a:lnTo>
                    <a:pt x="-4458" y="12225"/>
                  </a:lnTo>
                  <a:cubicBezTo>
                    <a:pt x="-9139" y="12225"/>
                    <a:pt x="-12912" y="8434"/>
                    <a:pt x="-12912" y="3788"/>
                  </a:cubicBezTo>
                  <a:lnTo>
                    <a:pt x="-12912" y="3788"/>
                  </a:lnTo>
                  <a:cubicBezTo>
                    <a:pt x="-12912" y="-858"/>
                    <a:pt x="-9139" y="-4648"/>
                    <a:pt x="-4458" y="-4648"/>
                  </a:cubicBezTo>
                  <a:lnTo>
                    <a:pt x="68730" y="-4648"/>
                  </a:lnTo>
                  <a:cubicBezTo>
                    <a:pt x="73411" y="-4648"/>
                    <a:pt x="77184" y="-858"/>
                    <a:pt x="77184" y="3788"/>
                  </a:cubicBezTo>
                  <a:lnTo>
                    <a:pt x="77184" y="3788"/>
                  </a:lnTo>
                  <a:cubicBezTo>
                    <a:pt x="77184" y="8434"/>
                    <a:pt x="73411" y="12225"/>
                    <a:pt x="68730" y="12225"/>
                  </a:cubicBezTo>
                </a:path>
              </a:pathLst>
            </a:custGeom>
            <a:solidFill>
              <a:srgbClr val="D1F5FF"/>
            </a:solidFill>
            <a:ln w="349" cap="flat">
              <a:noFill/>
              <a:prstDash val="solid"/>
              <a:miter/>
            </a:ln>
          </p:spPr>
          <p:txBody>
            <a:bodyPr rtlCol="0" anchor="ctr"/>
            <a:lstStyle/>
            <a:p>
              <a:endParaRPr lang="zh-CN" altLang="en-US"/>
            </a:p>
          </p:txBody>
        </p:sp>
        <p:sp>
          <p:nvSpPr>
            <p:cNvPr id="27" name="任意多边形: 形状 26"/>
            <p:cNvSpPr/>
            <p:nvPr/>
          </p:nvSpPr>
          <p:spPr>
            <a:xfrm flipV="1">
              <a:off x="6792942" y="5025714"/>
              <a:ext cx="18596" cy="21871"/>
            </a:xfrm>
            <a:custGeom>
              <a:avLst/>
              <a:gdLst>
                <a:gd name="connsiteX0" fmla="*/ -3933 w 18596"/>
                <a:gd name="connsiteY0" fmla="*/ 15929 h 21871"/>
                <a:gd name="connsiteX1" fmla="*/ -3933 w 18596"/>
                <a:gd name="connsiteY1" fmla="*/ 15929 h 21871"/>
                <a:gd name="connsiteX2" fmla="*/ -13231 w 18596"/>
                <a:gd name="connsiteY2" fmla="*/ 6628 h 21871"/>
                <a:gd name="connsiteX3" fmla="*/ -13231 w 18596"/>
                <a:gd name="connsiteY3" fmla="*/ 3359 h 21871"/>
                <a:gd name="connsiteX4" fmla="*/ -3933 w 18596"/>
                <a:gd name="connsiteY4" fmla="*/ -5942 h 21871"/>
                <a:gd name="connsiteX5" fmla="*/ -3933 w 18596"/>
                <a:gd name="connsiteY5" fmla="*/ -5942 h 21871"/>
                <a:gd name="connsiteX6" fmla="*/ 5366 w 18596"/>
                <a:gd name="connsiteY6" fmla="*/ 3359 h 21871"/>
                <a:gd name="connsiteX7" fmla="*/ 5366 w 18596"/>
                <a:gd name="connsiteY7" fmla="*/ 6628 h 21871"/>
                <a:gd name="connsiteX8" fmla="*/ -3933 w 18596"/>
                <a:gd name="connsiteY8" fmla="*/ 15929 h 21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96" h="21871">
                  <a:moveTo>
                    <a:pt x="-3933" y="15929"/>
                  </a:moveTo>
                  <a:lnTo>
                    <a:pt x="-3933" y="15929"/>
                  </a:lnTo>
                  <a:cubicBezTo>
                    <a:pt x="-9051" y="15929"/>
                    <a:pt x="-13231" y="11763"/>
                    <a:pt x="-13231" y="6628"/>
                  </a:cubicBezTo>
                  <a:lnTo>
                    <a:pt x="-13231" y="3359"/>
                  </a:lnTo>
                  <a:cubicBezTo>
                    <a:pt x="-13231" y="-1776"/>
                    <a:pt x="-9051" y="-5942"/>
                    <a:pt x="-3933" y="-5942"/>
                  </a:cubicBezTo>
                  <a:lnTo>
                    <a:pt x="-3933" y="-5942"/>
                  </a:lnTo>
                  <a:cubicBezTo>
                    <a:pt x="1219" y="-5942"/>
                    <a:pt x="5366" y="-1776"/>
                    <a:pt x="5366" y="3359"/>
                  </a:cubicBezTo>
                  <a:lnTo>
                    <a:pt x="5366" y="6628"/>
                  </a:lnTo>
                  <a:cubicBezTo>
                    <a:pt x="5366" y="11763"/>
                    <a:pt x="1219" y="15929"/>
                    <a:pt x="-3933" y="15929"/>
                  </a:cubicBezTo>
                </a:path>
              </a:pathLst>
            </a:custGeom>
            <a:solidFill>
              <a:srgbClr val="D1F5FF"/>
            </a:solidFill>
            <a:ln w="324" cap="flat">
              <a:noFill/>
              <a:prstDash val="solid"/>
              <a:miter/>
            </a:ln>
          </p:spPr>
          <p:txBody>
            <a:bodyPr rtlCol="0" anchor="ctr"/>
            <a:lstStyle/>
            <a:p>
              <a:endParaRPr lang="zh-CN" altLang="en-US"/>
            </a:p>
          </p:txBody>
        </p:sp>
        <p:sp>
          <p:nvSpPr>
            <p:cNvPr id="28" name="任意多边形: 形状 27"/>
            <p:cNvSpPr/>
            <p:nvPr/>
          </p:nvSpPr>
          <p:spPr>
            <a:xfrm flipV="1">
              <a:off x="6822291" y="5025705"/>
              <a:ext cx="60647" cy="21871"/>
            </a:xfrm>
            <a:custGeom>
              <a:avLst/>
              <a:gdLst>
                <a:gd name="connsiteX0" fmla="*/ -13138 w 60647"/>
                <a:gd name="connsiteY0" fmla="*/ 5089 h 21871"/>
                <a:gd name="connsiteX1" fmla="*/ -13138 w 60647"/>
                <a:gd name="connsiteY1" fmla="*/ 5089 h 21871"/>
                <a:gd name="connsiteX2" fmla="*/ -2204 w 60647"/>
                <a:gd name="connsiteY2" fmla="*/ -5846 h 21871"/>
                <a:gd name="connsiteX3" fmla="*/ 36575 w 60647"/>
                <a:gd name="connsiteY3" fmla="*/ -5846 h 21871"/>
                <a:gd name="connsiteX4" fmla="*/ 47509 w 60647"/>
                <a:gd name="connsiteY4" fmla="*/ 5089 h 21871"/>
                <a:gd name="connsiteX5" fmla="*/ 47509 w 60647"/>
                <a:gd name="connsiteY5" fmla="*/ 5089 h 21871"/>
                <a:gd name="connsiteX6" fmla="*/ 36575 w 60647"/>
                <a:gd name="connsiteY6" fmla="*/ 16026 h 21871"/>
                <a:gd name="connsiteX7" fmla="*/ -2204 w 60647"/>
                <a:gd name="connsiteY7" fmla="*/ 16026 h 21871"/>
                <a:gd name="connsiteX8" fmla="*/ -13138 w 60647"/>
                <a:gd name="connsiteY8" fmla="*/ 5089 h 21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47" h="21871">
                  <a:moveTo>
                    <a:pt x="-13138" y="5089"/>
                  </a:moveTo>
                  <a:lnTo>
                    <a:pt x="-13138" y="5089"/>
                  </a:lnTo>
                  <a:cubicBezTo>
                    <a:pt x="-13138" y="-950"/>
                    <a:pt x="-8213" y="-5846"/>
                    <a:pt x="-2204" y="-5846"/>
                  </a:cubicBezTo>
                  <a:lnTo>
                    <a:pt x="36575" y="-5846"/>
                  </a:lnTo>
                  <a:cubicBezTo>
                    <a:pt x="42617" y="-5846"/>
                    <a:pt x="47509" y="-950"/>
                    <a:pt x="47509" y="5089"/>
                  </a:cubicBezTo>
                  <a:lnTo>
                    <a:pt x="47509" y="5089"/>
                  </a:lnTo>
                  <a:cubicBezTo>
                    <a:pt x="47509" y="11130"/>
                    <a:pt x="42617" y="16026"/>
                    <a:pt x="36575" y="16026"/>
                  </a:cubicBezTo>
                  <a:lnTo>
                    <a:pt x="-2204" y="16026"/>
                  </a:lnTo>
                  <a:cubicBezTo>
                    <a:pt x="-8213" y="16026"/>
                    <a:pt x="-13138" y="11130"/>
                    <a:pt x="-13138" y="5089"/>
                  </a:cubicBezTo>
                </a:path>
              </a:pathLst>
            </a:custGeom>
            <a:solidFill>
              <a:srgbClr val="D1F5FF"/>
            </a:solidFill>
            <a:ln w="328" cap="flat">
              <a:noFill/>
              <a:prstDash val="solid"/>
              <a:miter/>
            </a:ln>
          </p:spPr>
          <p:txBody>
            <a:bodyPr rtlCol="0" anchor="ctr"/>
            <a:lstStyle/>
            <a:p>
              <a:endParaRPr lang="zh-CN" altLang="en-US"/>
            </a:p>
          </p:txBody>
        </p:sp>
        <p:sp>
          <p:nvSpPr>
            <p:cNvPr id="29" name="任意多边形: 形状 28"/>
            <p:cNvSpPr/>
            <p:nvPr/>
          </p:nvSpPr>
          <p:spPr>
            <a:xfrm flipV="1">
              <a:off x="6802691" y="5145880"/>
              <a:ext cx="79116" cy="72212"/>
            </a:xfrm>
            <a:custGeom>
              <a:avLst/>
              <a:gdLst>
                <a:gd name="connsiteX0" fmla="*/ 1427 w 79116"/>
                <a:gd name="connsiteY0" fmla="*/ 66892 h 72212"/>
                <a:gd name="connsiteX1" fmla="*/ 51458 w 79116"/>
                <a:gd name="connsiteY1" fmla="*/ 66892 h 72212"/>
                <a:gd name="connsiteX2" fmla="*/ 66001 w 79116"/>
                <a:gd name="connsiteY2" fmla="*/ 52375 h 72212"/>
                <a:gd name="connsiteX3" fmla="*/ 66001 w 79116"/>
                <a:gd name="connsiteY3" fmla="*/ 9219 h 72212"/>
                <a:gd name="connsiteX4" fmla="*/ 51458 w 79116"/>
                <a:gd name="connsiteY4" fmla="*/ -5321 h 72212"/>
                <a:gd name="connsiteX5" fmla="*/ 1427 w 79116"/>
                <a:gd name="connsiteY5" fmla="*/ -5321 h 72212"/>
                <a:gd name="connsiteX6" fmla="*/ -13116 w 79116"/>
                <a:gd name="connsiteY6" fmla="*/ 9219 h 72212"/>
                <a:gd name="connsiteX7" fmla="*/ -13116 w 79116"/>
                <a:gd name="connsiteY7" fmla="*/ 52375 h 72212"/>
                <a:gd name="connsiteX8" fmla="*/ 1427 w 79116"/>
                <a:gd name="connsiteY8" fmla="*/ 66892 h 7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16" h="72212">
                  <a:moveTo>
                    <a:pt x="1427" y="66892"/>
                  </a:moveTo>
                  <a:lnTo>
                    <a:pt x="51458" y="66892"/>
                  </a:lnTo>
                  <a:cubicBezTo>
                    <a:pt x="59468" y="66892"/>
                    <a:pt x="66001" y="60395"/>
                    <a:pt x="66001" y="52375"/>
                  </a:cubicBezTo>
                  <a:lnTo>
                    <a:pt x="66001" y="9219"/>
                  </a:lnTo>
                  <a:cubicBezTo>
                    <a:pt x="66001" y="1196"/>
                    <a:pt x="59468" y="-5321"/>
                    <a:pt x="51458" y="-5321"/>
                  </a:cubicBezTo>
                  <a:lnTo>
                    <a:pt x="1427" y="-5321"/>
                  </a:lnTo>
                  <a:cubicBezTo>
                    <a:pt x="-6616" y="-5321"/>
                    <a:pt x="-13116" y="1196"/>
                    <a:pt x="-13116" y="9219"/>
                  </a:cubicBezTo>
                  <a:lnTo>
                    <a:pt x="-13116" y="52375"/>
                  </a:lnTo>
                  <a:cubicBezTo>
                    <a:pt x="-13116" y="60395"/>
                    <a:pt x="-6616" y="66892"/>
                    <a:pt x="1427" y="66892"/>
                  </a:cubicBezTo>
                </a:path>
              </a:pathLst>
            </a:custGeom>
            <a:solidFill>
              <a:srgbClr val="FFBD73"/>
            </a:solidFill>
            <a:ln w="328" cap="flat">
              <a:noFill/>
              <a:prstDash val="solid"/>
              <a:miter/>
            </a:ln>
          </p:spPr>
          <p:txBody>
            <a:bodyPr rtlCol="0" anchor="ctr"/>
            <a:lstStyle/>
            <a:p>
              <a:endParaRPr lang="zh-CN" altLang="en-US"/>
            </a:p>
          </p:txBody>
        </p:sp>
        <p:sp>
          <p:nvSpPr>
            <p:cNvPr id="30" name="任意多边形: 形状 29"/>
            <p:cNvSpPr/>
            <p:nvPr/>
          </p:nvSpPr>
          <p:spPr>
            <a:xfrm flipV="1">
              <a:off x="7112810" y="5066072"/>
              <a:ext cx="318487" cy="194466"/>
            </a:xfrm>
            <a:custGeom>
              <a:avLst/>
              <a:gdLst>
                <a:gd name="connsiteX0" fmla="*/ 144623 w 318487"/>
                <a:gd name="connsiteY0" fmla="*/ 33793 h 194466"/>
                <a:gd name="connsiteX1" fmla="*/ 74603 w 318487"/>
                <a:gd name="connsiteY1" fmla="*/ 92390 h 194466"/>
                <a:gd name="connsiteX2" fmla="*/ -12456 w 318487"/>
                <a:gd name="connsiteY2" fmla="*/ 159817 h 194466"/>
                <a:gd name="connsiteX3" fmla="*/ 54869 w 318487"/>
                <a:gd name="connsiteY3" fmla="*/ 183022 h 194466"/>
                <a:gd name="connsiteX4" fmla="*/ 135665 w 318487"/>
                <a:gd name="connsiteY4" fmla="*/ 133790 h 194466"/>
                <a:gd name="connsiteX5" fmla="*/ 287792 w 318487"/>
                <a:gd name="connsiteY5" fmla="*/ 114164 h 194466"/>
                <a:gd name="connsiteX6" fmla="*/ 144623 w 318487"/>
                <a:gd name="connsiteY6" fmla="*/ 33793 h 19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8487" h="194466">
                  <a:moveTo>
                    <a:pt x="144623" y="33793"/>
                  </a:moveTo>
                  <a:lnTo>
                    <a:pt x="74603" y="92390"/>
                  </a:lnTo>
                  <a:cubicBezTo>
                    <a:pt x="36481" y="111575"/>
                    <a:pt x="3711" y="132679"/>
                    <a:pt x="-12456" y="159817"/>
                  </a:cubicBezTo>
                  <a:cubicBezTo>
                    <a:pt x="-12456" y="159817"/>
                    <a:pt x="-4919" y="206813"/>
                    <a:pt x="54869" y="183022"/>
                  </a:cubicBezTo>
                  <a:cubicBezTo>
                    <a:pt x="93574" y="167605"/>
                    <a:pt x="101184" y="149622"/>
                    <a:pt x="135665" y="133790"/>
                  </a:cubicBezTo>
                  <a:cubicBezTo>
                    <a:pt x="170111" y="117955"/>
                    <a:pt x="257388" y="152997"/>
                    <a:pt x="287792" y="114164"/>
                  </a:cubicBezTo>
                  <a:cubicBezTo>
                    <a:pt x="340552" y="46851"/>
                    <a:pt x="274611" y="-63778"/>
                    <a:pt x="144623" y="33793"/>
                  </a:cubicBezTo>
                </a:path>
              </a:pathLst>
            </a:custGeom>
            <a:solidFill>
              <a:srgbClr val="F7A594"/>
            </a:solidFill>
            <a:ln w="364" cap="flat">
              <a:noFill/>
              <a:prstDash val="solid"/>
              <a:miter/>
            </a:ln>
          </p:spPr>
          <p:txBody>
            <a:bodyPr rtlCol="0" anchor="ctr"/>
            <a:lstStyle/>
            <a:p>
              <a:endParaRPr lang="zh-CN" altLang="en-US"/>
            </a:p>
          </p:txBody>
        </p:sp>
        <p:sp>
          <p:nvSpPr>
            <p:cNvPr id="31" name="任意多边形: 形状 30"/>
            <p:cNvSpPr/>
            <p:nvPr/>
          </p:nvSpPr>
          <p:spPr>
            <a:xfrm flipV="1">
              <a:off x="7128100" y="5061935"/>
              <a:ext cx="238288" cy="69741"/>
            </a:xfrm>
            <a:custGeom>
              <a:avLst/>
              <a:gdLst>
                <a:gd name="connsiteX0" fmla="*/ 170756 w 238288"/>
                <a:gd name="connsiteY0" fmla="*/ -5049 h 69741"/>
                <a:gd name="connsiteX1" fmla="*/ 102763 w 238288"/>
                <a:gd name="connsiteY1" fmla="*/ 4521 h 69741"/>
                <a:gd name="connsiteX2" fmla="*/ 101653 w 238288"/>
                <a:gd name="connsiteY2" fmla="*/ 4843 h 69741"/>
                <a:gd name="connsiteX3" fmla="*/ 100865 w 238288"/>
                <a:gd name="connsiteY3" fmla="*/ 5721 h 69741"/>
                <a:gd name="connsiteX4" fmla="*/ -7086 w 238288"/>
                <a:gd name="connsiteY4" fmla="*/ 52954 h 69741"/>
                <a:gd name="connsiteX5" fmla="*/ -12386 w 238288"/>
                <a:gd name="connsiteY5" fmla="*/ 55239 h 69741"/>
                <a:gd name="connsiteX6" fmla="*/ -10094 w 238288"/>
                <a:gd name="connsiteY6" fmla="*/ 60531 h 69741"/>
                <a:gd name="connsiteX7" fmla="*/ 106128 w 238288"/>
                <a:gd name="connsiteY7" fmla="*/ 12033 h 69741"/>
                <a:gd name="connsiteX8" fmla="*/ 219809 w 238288"/>
                <a:gd name="connsiteY8" fmla="*/ 12126 h 69741"/>
                <a:gd name="connsiteX9" fmla="*/ 225251 w 238288"/>
                <a:gd name="connsiteY9" fmla="*/ 10139 h 69741"/>
                <a:gd name="connsiteX10" fmla="*/ 223282 w 238288"/>
                <a:gd name="connsiteY10" fmla="*/ 4729 h 69741"/>
                <a:gd name="connsiteX11" fmla="*/ 170756 w 238288"/>
                <a:gd name="connsiteY11" fmla="*/ -5049 h 6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288" h="69741">
                  <a:moveTo>
                    <a:pt x="170756" y="-5049"/>
                  </a:moveTo>
                  <a:cubicBezTo>
                    <a:pt x="136276" y="-5049"/>
                    <a:pt x="104768" y="3941"/>
                    <a:pt x="102763" y="4521"/>
                  </a:cubicBezTo>
                  <a:lnTo>
                    <a:pt x="101653" y="4843"/>
                  </a:lnTo>
                  <a:lnTo>
                    <a:pt x="100865" y="5721"/>
                  </a:lnTo>
                  <a:cubicBezTo>
                    <a:pt x="100256" y="6394"/>
                    <a:pt x="41501" y="72228"/>
                    <a:pt x="-7086" y="52954"/>
                  </a:cubicBezTo>
                  <a:cubicBezTo>
                    <a:pt x="-9163" y="52120"/>
                    <a:pt x="-11526" y="53148"/>
                    <a:pt x="-12386" y="55239"/>
                  </a:cubicBezTo>
                  <a:cubicBezTo>
                    <a:pt x="-13209" y="57330"/>
                    <a:pt x="-12171" y="59700"/>
                    <a:pt x="-10094" y="60531"/>
                  </a:cubicBezTo>
                  <a:cubicBezTo>
                    <a:pt x="41107" y="80843"/>
                    <a:pt x="98323" y="20655"/>
                    <a:pt x="106128" y="12033"/>
                  </a:cubicBezTo>
                  <a:cubicBezTo>
                    <a:pt x="115330" y="9559"/>
                    <a:pt x="179457" y="-6621"/>
                    <a:pt x="219809" y="12126"/>
                  </a:cubicBezTo>
                  <a:cubicBezTo>
                    <a:pt x="221885" y="13075"/>
                    <a:pt x="224284" y="12194"/>
                    <a:pt x="225251" y="10139"/>
                  </a:cubicBezTo>
                  <a:cubicBezTo>
                    <a:pt x="226182" y="8102"/>
                    <a:pt x="225287" y="5678"/>
                    <a:pt x="223282" y="4729"/>
                  </a:cubicBezTo>
                  <a:cubicBezTo>
                    <a:pt x="207456" y="-2600"/>
                    <a:pt x="188694" y="-5049"/>
                    <a:pt x="170756" y="-5049"/>
                  </a:cubicBezTo>
                </a:path>
              </a:pathLst>
            </a:custGeom>
            <a:solidFill>
              <a:srgbClr val="DE3C0F"/>
            </a:solidFill>
            <a:ln w="358" cap="flat">
              <a:noFill/>
              <a:prstDash val="solid"/>
              <a:miter/>
            </a:ln>
          </p:spPr>
          <p:txBody>
            <a:bodyPr rtlCol="0" anchor="ctr"/>
            <a:lstStyle/>
            <a:p>
              <a:endParaRPr lang="zh-CN" altLang="en-US"/>
            </a:p>
          </p:txBody>
        </p:sp>
        <p:sp>
          <p:nvSpPr>
            <p:cNvPr id="32" name="任意多边形: 形状 31"/>
            <p:cNvSpPr/>
            <p:nvPr/>
          </p:nvSpPr>
          <p:spPr>
            <a:xfrm flipV="1">
              <a:off x="8491853" y="5278087"/>
              <a:ext cx="1380915" cy="1536152"/>
            </a:xfrm>
            <a:custGeom>
              <a:avLst/>
              <a:gdLst>
                <a:gd name="connsiteX0" fmla="*/ 1370379 w 1380915"/>
                <a:gd name="connsiteY0" fmla="*/ -726 h 1536152"/>
                <a:gd name="connsiteX1" fmla="*/ 153265 w 1380915"/>
                <a:gd name="connsiteY1" fmla="*/ -726 h 1536152"/>
                <a:gd name="connsiteX2" fmla="*/ 51472 w 1380915"/>
                <a:gd name="connsiteY2" fmla="*/ 582682 h 1536152"/>
                <a:gd name="connsiteX3" fmla="*/ 6743 w 1380915"/>
                <a:gd name="connsiteY3" fmla="*/ 1293180 h 1536152"/>
                <a:gd name="connsiteX4" fmla="*/ 972624 w 1380915"/>
                <a:gd name="connsiteY4" fmla="*/ 1145199 h 1536152"/>
                <a:gd name="connsiteX5" fmla="*/ 1370379 w 1380915"/>
                <a:gd name="connsiteY5" fmla="*/ -726 h 153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0915" h="1536152">
                  <a:moveTo>
                    <a:pt x="1370379" y="-726"/>
                  </a:moveTo>
                  <a:lnTo>
                    <a:pt x="153265" y="-726"/>
                  </a:lnTo>
                  <a:cubicBezTo>
                    <a:pt x="130900" y="159047"/>
                    <a:pt x="87655" y="371757"/>
                    <a:pt x="51472" y="582682"/>
                  </a:cubicBezTo>
                  <a:cubicBezTo>
                    <a:pt x="2904" y="864831"/>
                    <a:pt x="-33534" y="1144621"/>
                    <a:pt x="6743" y="1293180"/>
                  </a:cubicBezTo>
                  <a:cubicBezTo>
                    <a:pt x="120920" y="1714784"/>
                    <a:pt x="765506" y="1534740"/>
                    <a:pt x="972624" y="1145199"/>
                  </a:cubicBezTo>
                  <a:cubicBezTo>
                    <a:pt x="1130917" y="827476"/>
                    <a:pt x="1321862" y="389393"/>
                    <a:pt x="1370379" y="-726"/>
                  </a:cubicBezTo>
                </a:path>
              </a:pathLst>
            </a:custGeom>
            <a:solidFill>
              <a:srgbClr val="153566"/>
            </a:solidFill>
            <a:ln w="511" cap="flat">
              <a:noFill/>
              <a:prstDash val="solid"/>
              <a:miter/>
            </a:ln>
          </p:spPr>
          <p:txBody>
            <a:bodyPr rtlCol="0" anchor="ctr"/>
            <a:lstStyle/>
            <a:p>
              <a:endParaRPr lang="zh-CN" altLang="en-US"/>
            </a:p>
          </p:txBody>
        </p:sp>
        <p:sp>
          <p:nvSpPr>
            <p:cNvPr id="33" name="任意多边形: 形状 32"/>
            <p:cNvSpPr/>
            <p:nvPr/>
          </p:nvSpPr>
          <p:spPr>
            <a:xfrm flipV="1">
              <a:off x="8240960" y="5206884"/>
              <a:ext cx="619133" cy="596336"/>
            </a:xfrm>
            <a:custGeom>
              <a:avLst/>
              <a:gdLst>
                <a:gd name="connsiteX0" fmla="*/ 25719 w 619133"/>
                <a:gd name="connsiteY0" fmla="*/ 470393 h 596336"/>
                <a:gd name="connsiteX1" fmla="*/ 8134 w 619133"/>
                <a:gd name="connsiteY1" fmla="*/ 324141 h 596336"/>
                <a:gd name="connsiteX2" fmla="*/ 123117 w 619133"/>
                <a:gd name="connsiteY2" fmla="*/ 217488 h 596336"/>
                <a:gd name="connsiteX3" fmla="*/ 350682 w 619133"/>
                <a:gd name="connsiteY3" fmla="*/ 7205 h 596336"/>
                <a:gd name="connsiteX4" fmla="*/ 594880 w 619133"/>
                <a:gd name="connsiteY4" fmla="*/ 325900 h 596336"/>
                <a:gd name="connsiteX5" fmla="*/ 268285 w 619133"/>
                <a:gd name="connsiteY5" fmla="*/ 571847 h 596336"/>
                <a:gd name="connsiteX6" fmla="*/ 25719 w 619133"/>
                <a:gd name="connsiteY6" fmla="*/ 470393 h 59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9133" h="596336">
                  <a:moveTo>
                    <a:pt x="25719" y="470393"/>
                  </a:moveTo>
                  <a:cubicBezTo>
                    <a:pt x="-11491" y="418036"/>
                    <a:pt x="-26674" y="360363"/>
                    <a:pt x="8134" y="324141"/>
                  </a:cubicBezTo>
                  <a:lnTo>
                    <a:pt x="123117" y="217488"/>
                  </a:lnTo>
                  <a:lnTo>
                    <a:pt x="350682" y="7205"/>
                  </a:lnTo>
                  <a:cubicBezTo>
                    <a:pt x="421476" y="-61980"/>
                    <a:pt x="665946" y="256343"/>
                    <a:pt x="594880" y="325900"/>
                  </a:cubicBezTo>
                  <a:lnTo>
                    <a:pt x="268285" y="571847"/>
                  </a:lnTo>
                  <a:cubicBezTo>
                    <a:pt x="210907" y="632131"/>
                    <a:pt x="87358" y="558115"/>
                    <a:pt x="25719" y="470393"/>
                  </a:cubicBezTo>
                </a:path>
              </a:pathLst>
            </a:custGeom>
            <a:solidFill>
              <a:srgbClr val="F7A594"/>
            </a:solidFill>
            <a:ln w="453" cap="flat">
              <a:noFill/>
              <a:prstDash val="solid"/>
              <a:miter/>
            </a:ln>
          </p:spPr>
          <p:txBody>
            <a:bodyPr rtlCol="0" anchor="ctr"/>
            <a:lstStyle/>
            <a:p>
              <a:endParaRPr lang="zh-CN" altLang="en-US"/>
            </a:p>
          </p:txBody>
        </p:sp>
        <p:sp>
          <p:nvSpPr>
            <p:cNvPr id="34" name="任意多边形: 形状 33"/>
            <p:cNvSpPr/>
            <p:nvPr/>
          </p:nvSpPr>
          <p:spPr>
            <a:xfrm flipV="1">
              <a:off x="8410317" y="5360546"/>
              <a:ext cx="577608" cy="531794"/>
            </a:xfrm>
            <a:custGeom>
              <a:avLst/>
              <a:gdLst>
                <a:gd name="connsiteX0" fmla="*/ 277112 w 577608"/>
                <a:gd name="connsiteY0" fmla="*/ 527276 h 531794"/>
                <a:gd name="connsiteX1" fmla="*/ 149363 w 577608"/>
                <a:gd name="connsiteY1" fmla="*/ 354766 h 531794"/>
                <a:gd name="connsiteX2" fmla="*/ -7945 w 577608"/>
                <a:gd name="connsiteY2" fmla="*/ 272107 h 531794"/>
                <a:gd name="connsiteX3" fmla="*/ 27554 w 577608"/>
                <a:gd name="connsiteY3" fmla="*/ 195411 h 531794"/>
                <a:gd name="connsiteX4" fmla="*/ 289038 w 577608"/>
                <a:gd name="connsiteY4" fmla="*/ -2041 h 531794"/>
                <a:gd name="connsiteX5" fmla="*/ 517437 w 577608"/>
                <a:gd name="connsiteY5" fmla="*/ 401480 h 531794"/>
                <a:gd name="connsiteX6" fmla="*/ 379989 w 577608"/>
                <a:gd name="connsiteY6" fmla="*/ 475981 h 531794"/>
                <a:gd name="connsiteX7" fmla="*/ 277112 w 577608"/>
                <a:gd name="connsiteY7" fmla="*/ 527276 h 53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7608" h="531794">
                  <a:moveTo>
                    <a:pt x="277112" y="527276"/>
                  </a:moveTo>
                  <a:cubicBezTo>
                    <a:pt x="277112" y="527276"/>
                    <a:pt x="287460" y="466807"/>
                    <a:pt x="149363" y="354766"/>
                  </a:cubicBezTo>
                  <a:cubicBezTo>
                    <a:pt x="33447" y="260710"/>
                    <a:pt x="-7945" y="272107"/>
                    <a:pt x="-7945" y="272107"/>
                  </a:cubicBezTo>
                  <a:cubicBezTo>
                    <a:pt x="-7945" y="272107"/>
                    <a:pt x="-27482" y="237411"/>
                    <a:pt x="27554" y="195411"/>
                  </a:cubicBezTo>
                  <a:cubicBezTo>
                    <a:pt x="89178" y="85912"/>
                    <a:pt x="165465" y="-5601"/>
                    <a:pt x="289038" y="-2041"/>
                  </a:cubicBezTo>
                  <a:cubicBezTo>
                    <a:pt x="418969" y="1703"/>
                    <a:pt x="672936" y="272822"/>
                    <a:pt x="517437" y="401480"/>
                  </a:cubicBezTo>
                  <a:cubicBezTo>
                    <a:pt x="433122" y="443875"/>
                    <a:pt x="379989" y="475981"/>
                    <a:pt x="379989" y="475981"/>
                  </a:cubicBezTo>
                  <a:cubicBezTo>
                    <a:pt x="379989" y="475981"/>
                    <a:pt x="337669" y="542947"/>
                    <a:pt x="277112" y="527276"/>
                  </a:cubicBezTo>
                </a:path>
              </a:pathLst>
            </a:custGeom>
            <a:solidFill>
              <a:srgbClr val="153566"/>
            </a:solidFill>
            <a:ln w="464" cap="flat">
              <a:noFill/>
              <a:prstDash val="solid"/>
              <a:miter/>
            </a:ln>
          </p:spPr>
          <p:txBody>
            <a:bodyPr rtlCol="0" anchor="ctr"/>
            <a:lstStyle/>
            <a:p>
              <a:endParaRPr lang="zh-CN" altLang="en-US"/>
            </a:p>
          </p:txBody>
        </p:sp>
        <p:sp>
          <p:nvSpPr>
            <p:cNvPr id="35" name="任意多边形: 形状 34"/>
            <p:cNvSpPr/>
            <p:nvPr/>
          </p:nvSpPr>
          <p:spPr>
            <a:xfrm flipV="1">
              <a:off x="7780385" y="4649547"/>
              <a:ext cx="778208" cy="952791"/>
            </a:xfrm>
            <a:custGeom>
              <a:avLst/>
              <a:gdLst>
                <a:gd name="connsiteX0" fmla="*/ 6523 w 778208"/>
                <a:gd name="connsiteY0" fmla="*/ 622227 h 952791"/>
                <a:gd name="connsiteX1" fmla="*/ 286993 w 778208"/>
                <a:gd name="connsiteY1" fmla="*/ 6664 h 952791"/>
                <a:gd name="connsiteX2" fmla="*/ 745037 w 778208"/>
                <a:gd name="connsiteY2" fmla="*/ 398910 h 952791"/>
                <a:gd name="connsiteX3" fmla="*/ 503945 w 778208"/>
                <a:gd name="connsiteY3" fmla="*/ 934378 h 952791"/>
                <a:gd name="connsiteX4" fmla="*/ 6523 w 778208"/>
                <a:gd name="connsiteY4" fmla="*/ 622227 h 952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208" h="952791">
                  <a:moveTo>
                    <a:pt x="6523" y="622227"/>
                  </a:moveTo>
                  <a:cubicBezTo>
                    <a:pt x="-64246" y="388160"/>
                    <a:pt x="83066" y="68337"/>
                    <a:pt x="286993" y="6664"/>
                  </a:cubicBezTo>
                  <a:cubicBezTo>
                    <a:pt x="490921" y="-54987"/>
                    <a:pt x="674268" y="164865"/>
                    <a:pt x="745037" y="398910"/>
                  </a:cubicBezTo>
                  <a:cubicBezTo>
                    <a:pt x="815806" y="632981"/>
                    <a:pt x="707873" y="872714"/>
                    <a:pt x="503945" y="934378"/>
                  </a:cubicBezTo>
                  <a:cubicBezTo>
                    <a:pt x="299975" y="996043"/>
                    <a:pt x="77292" y="856285"/>
                    <a:pt x="6523" y="622227"/>
                  </a:cubicBezTo>
                </a:path>
              </a:pathLst>
            </a:custGeom>
            <a:solidFill>
              <a:srgbClr val="F7A594"/>
            </a:solidFill>
            <a:ln w="434" cap="flat">
              <a:noFill/>
              <a:prstDash val="solid"/>
              <a:miter/>
            </a:ln>
          </p:spPr>
          <p:txBody>
            <a:bodyPr rtlCol="0" anchor="ctr"/>
            <a:lstStyle/>
            <a:p>
              <a:endParaRPr lang="zh-CN" altLang="en-US"/>
            </a:p>
          </p:txBody>
        </p:sp>
        <p:sp>
          <p:nvSpPr>
            <p:cNvPr id="36" name="任意多边形: 形状 35"/>
            <p:cNvSpPr/>
            <p:nvPr/>
          </p:nvSpPr>
          <p:spPr>
            <a:xfrm flipV="1">
              <a:off x="7762308" y="4988449"/>
              <a:ext cx="777674" cy="272363"/>
            </a:xfrm>
            <a:custGeom>
              <a:avLst/>
              <a:gdLst>
                <a:gd name="connsiteX0" fmla="*/ 766098 w 777674"/>
                <a:gd name="connsiteY0" fmla="*/ 76770 h 272363"/>
                <a:gd name="connsiteX1" fmla="*/ 17531 w 777674"/>
                <a:gd name="connsiteY1" fmla="*/ 268466 h 272363"/>
                <a:gd name="connsiteX2" fmla="*/ 4716 w 777674"/>
                <a:gd name="connsiteY2" fmla="*/ 86712 h 272363"/>
                <a:gd name="connsiteX3" fmla="*/ 758271 w 777674"/>
                <a:gd name="connsiteY3" fmla="*/ 52732 h 272363"/>
                <a:gd name="connsiteX4" fmla="*/ 766098 w 777674"/>
                <a:gd name="connsiteY4" fmla="*/ 76770 h 272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74" h="272363">
                  <a:moveTo>
                    <a:pt x="766098" y="76770"/>
                  </a:moveTo>
                  <a:cubicBezTo>
                    <a:pt x="456961" y="149515"/>
                    <a:pt x="174399" y="185267"/>
                    <a:pt x="17531" y="268466"/>
                  </a:cubicBezTo>
                  <a:cubicBezTo>
                    <a:pt x="17531" y="268466"/>
                    <a:pt x="-38328" y="159711"/>
                    <a:pt x="4716" y="86712"/>
                  </a:cubicBezTo>
                  <a:cubicBezTo>
                    <a:pt x="341202" y="-94977"/>
                    <a:pt x="758271" y="52732"/>
                    <a:pt x="758271" y="52732"/>
                  </a:cubicBezTo>
                  <a:lnTo>
                    <a:pt x="766098" y="76770"/>
                  </a:lnTo>
                </a:path>
              </a:pathLst>
            </a:custGeom>
            <a:solidFill>
              <a:srgbClr val="0E0E0E"/>
            </a:solidFill>
            <a:ln w="430" cap="flat">
              <a:noFill/>
              <a:prstDash val="solid"/>
              <a:miter/>
            </a:ln>
          </p:spPr>
          <p:txBody>
            <a:bodyPr rtlCol="0" anchor="ctr"/>
            <a:lstStyle/>
            <a:p>
              <a:endParaRPr lang="zh-CN" altLang="en-US"/>
            </a:p>
          </p:txBody>
        </p:sp>
        <p:sp>
          <p:nvSpPr>
            <p:cNvPr id="37" name="任意多边形: 形状 36"/>
            <p:cNvSpPr/>
            <p:nvPr/>
          </p:nvSpPr>
          <p:spPr>
            <a:xfrm flipV="1">
              <a:off x="8400495" y="5198203"/>
              <a:ext cx="178551" cy="167942"/>
            </a:xfrm>
            <a:custGeom>
              <a:avLst/>
              <a:gdLst>
                <a:gd name="connsiteX0" fmla="*/ 947 w 178551"/>
                <a:gd name="connsiteY0" fmla="*/ 90994 h 167942"/>
                <a:gd name="connsiteX1" fmla="*/ 37246 w 178551"/>
                <a:gd name="connsiteY1" fmla="*/ -546 h 167942"/>
                <a:gd name="connsiteX2" fmla="*/ 152813 w 178551"/>
                <a:gd name="connsiteY2" fmla="*/ 53803 h 167942"/>
                <a:gd name="connsiteX3" fmla="*/ 131025 w 178551"/>
                <a:gd name="connsiteY3" fmla="*/ 159437 h 167942"/>
                <a:gd name="connsiteX4" fmla="*/ 947 w 178551"/>
                <a:gd name="connsiteY4" fmla="*/ 90994 h 167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51" h="167942">
                  <a:moveTo>
                    <a:pt x="947" y="90994"/>
                  </a:moveTo>
                  <a:cubicBezTo>
                    <a:pt x="-24999" y="46820"/>
                    <a:pt x="-11701" y="13302"/>
                    <a:pt x="37246" y="-546"/>
                  </a:cubicBezTo>
                  <a:cubicBezTo>
                    <a:pt x="76100" y="-11522"/>
                    <a:pt x="126910" y="9625"/>
                    <a:pt x="152813" y="53803"/>
                  </a:cubicBezTo>
                  <a:cubicBezTo>
                    <a:pt x="178716" y="97998"/>
                    <a:pt x="165851" y="139027"/>
                    <a:pt x="131025" y="159437"/>
                  </a:cubicBezTo>
                  <a:cubicBezTo>
                    <a:pt x="96199" y="179874"/>
                    <a:pt x="26850" y="135189"/>
                    <a:pt x="947" y="90994"/>
                  </a:cubicBezTo>
                </a:path>
              </a:pathLst>
            </a:custGeom>
            <a:solidFill>
              <a:srgbClr val="F7A594"/>
            </a:solidFill>
            <a:ln w="433" cap="flat">
              <a:noFill/>
              <a:prstDash val="solid"/>
              <a:miter/>
            </a:ln>
          </p:spPr>
          <p:txBody>
            <a:bodyPr rtlCol="0" anchor="ctr"/>
            <a:lstStyle/>
            <a:p>
              <a:endParaRPr lang="zh-CN" altLang="en-US"/>
            </a:p>
          </p:txBody>
        </p:sp>
        <p:sp>
          <p:nvSpPr>
            <p:cNvPr id="38" name="任意多边形: 形状 37"/>
            <p:cNvSpPr/>
            <p:nvPr/>
          </p:nvSpPr>
          <p:spPr>
            <a:xfrm flipV="1">
              <a:off x="7955793" y="5273834"/>
              <a:ext cx="98930" cy="85916"/>
            </a:xfrm>
            <a:custGeom>
              <a:avLst/>
              <a:gdLst>
                <a:gd name="connsiteX0" fmla="*/ 35654 w 98930"/>
                <a:gd name="connsiteY0" fmla="*/ -3698 h 85916"/>
                <a:gd name="connsiteX1" fmla="*/ 8515 w 98930"/>
                <a:gd name="connsiteY1" fmla="*/ 3167 h 85916"/>
                <a:gd name="connsiteX2" fmla="*/ -12020 w 98930"/>
                <a:gd name="connsiteY2" fmla="*/ 45697 h 85916"/>
                <a:gd name="connsiteX3" fmla="*/ 3592 w 98930"/>
                <a:gd name="connsiteY3" fmla="*/ 73113 h 85916"/>
                <a:gd name="connsiteX4" fmla="*/ 52506 w 98930"/>
                <a:gd name="connsiteY4" fmla="*/ 80902 h 85916"/>
                <a:gd name="connsiteX5" fmla="*/ 56629 w 98930"/>
                <a:gd name="connsiteY5" fmla="*/ 74754 h 85916"/>
                <a:gd name="connsiteX6" fmla="*/ 50465 w 98930"/>
                <a:gd name="connsiteY6" fmla="*/ 70663 h 85916"/>
                <a:gd name="connsiteX7" fmla="*/ 9636 w 98930"/>
                <a:gd name="connsiteY7" fmla="*/ 64606 h 85916"/>
                <a:gd name="connsiteX8" fmla="*/ -1652 w 98930"/>
                <a:gd name="connsiteY8" fmla="*/ 44336 h 85916"/>
                <a:gd name="connsiteX9" fmla="*/ 13759 w 98930"/>
                <a:gd name="connsiteY9" fmla="*/ 12205 h 85916"/>
                <a:gd name="connsiteX10" fmla="*/ 78084 w 98930"/>
                <a:gd name="connsiteY10" fmla="*/ 22953 h 85916"/>
                <a:gd name="connsiteX11" fmla="*/ 85409 w 98930"/>
                <a:gd name="connsiteY11" fmla="*/ 21960 h 85916"/>
                <a:gd name="connsiteX12" fmla="*/ 84449 w 98930"/>
                <a:gd name="connsiteY12" fmla="*/ 14655 h 85916"/>
                <a:gd name="connsiteX13" fmla="*/ 35654 w 98930"/>
                <a:gd name="connsiteY13" fmla="*/ -3698 h 8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8930" h="85916">
                  <a:moveTo>
                    <a:pt x="35654" y="-3698"/>
                  </a:moveTo>
                  <a:cubicBezTo>
                    <a:pt x="25007" y="-3698"/>
                    <a:pt x="15680" y="-948"/>
                    <a:pt x="8515" y="3167"/>
                  </a:cubicBezTo>
                  <a:cubicBezTo>
                    <a:pt x="-6696" y="11997"/>
                    <a:pt x="-14381" y="27876"/>
                    <a:pt x="-12020" y="45697"/>
                  </a:cubicBezTo>
                  <a:cubicBezTo>
                    <a:pt x="-10418" y="57601"/>
                    <a:pt x="-5175" y="66828"/>
                    <a:pt x="3592" y="73113"/>
                  </a:cubicBezTo>
                  <a:cubicBezTo>
                    <a:pt x="22645" y="86682"/>
                    <a:pt x="51306" y="81134"/>
                    <a:pt x="52506" y="80902"/>
                  </a:cubicBezTo>
                  <a:cubicBezTo>
                    <a:pt x="55348" y="80326"/>
                    <a:pt x="57150" y="77576"/>
                    <a:pt x="56629" y="74754"/>
                  </a:cubicBezTo>
                  <a:cubicBezTo>
                    <a:pt x="56029" y="71935"/>
                    <a:pt x="53307" y="70110"/>
                    <a:pt x="50465" y="70663"/>
                  </a:cubicBezTo>
                  <a:cubicBezTo>
                    <a:pt x="49984" y="70755"/>
                    <a:pt x="24887" y="75494"/>
                    <a:pt x="9636" y="64606"/>
                  </a:cubicBezTo>
                  <a:cubicBezTo>
                    <a:pt x="3231" y="60007"/>
                    <a:pt x="-452" y="53374"/>
                    <a:pt x="-1652" y="44336"/>
                  </a:cubicBezTo>
                  <a:cubicBezTo>
                    <a:pt x="-3494" y="30650"/>
                    <a:pt x="2110" y="18930"/>
                    <a:pt x="13759" y="12205"/>
                  </a:cubicBezTo>
                  <a:cubicBezTo>
                    <a:pt x="26968" y="4552"/>
                    <a:pt x="51746" y="2774"/>
                    <a:pt x="78084" y="22953"/>
                  </a:cubicBezTo>
                  <a:cubicBezTo>
                    <a:pt x="80366" y="24686"/>
                    <a:pt x="83648" y="24270"/>
                    <a:pt x="85409" y="21960"/>
                  </a:cubicBezTo>
                  <a:cubicBezTo>
                    <a:pt x="87171" y="19670"/>
                    <a:pt x="86731" y="16412"/>
                    <a:pt x="84449" y="14655"/>
                  </a:cubicBezTo>
                  <a:cubicBezTo>
                    <a:pt x="66996" y="1293"/>
                    <a:pt x="50064" y="-3698"/>
                    <a:pt x="35654" y="-3698"/>
                  </a:cubicBezTo>
                </a:path>
              </a:pathLst>
            </a:custGeom>
            <a:solidFill>
              <a:srgbClr val="803221"/>
            </a:solidFill>
            <a:ln w="400" cap="flat">
              <a:noFill/>
              <a:prstDash val="solid"/>
              <a:miter/>
            </a:ln>
          </p:spPr>
          <p:txBody>
            <a:bodyPr rtlCol="0" anchor="ctr"/>
            <a:lstStyle/>
            <a:p>
              <a:endParaRPr lang="zh-CN" altLang="en-US"/>
            </a:p>
          </p:txBody>
        </p:sp>
        <p:sp>
          <p:nvSpPr>
            <p:cNvPr id="39" name="任意多边形: 形状 38"/>
            <p:cNvSpPr/>
            <p:nvPr/>
          </p:nvSpPr>
          <p:spPr>
            <a:xfrm flipV="1">
              <a:off x="8064913" y="5120320"/>
              <a:ext cx="122220" cy="104874"/>
            </a:xfrm>
            <a:custGeom>
              <a:avLst/>
              <a:gdLst>
                <a:gd name="connsiteX0" fmla="*/ -10023 w 122220"/>
                <a:gd name="connsiteY0" fmla="*/ 69433 h 104874"/>
                <a:gd name="connsiteX1" fmla="*/ 32205 w 122220"/>
                <a:gd name="connsiteY1" fmla="*/ -490 h 104874"/>
                <a:gd name="connsiteX2" fmla="*/ 107585 w 122220"/>
                <a:gd name="connsiteY2" fmla="*/ 30946 h 104874"/>
                <a:gd name="connsiteX3" fmla="*/ 65357 w 122220"/>
                <a:gd name="connsiteY3" fmla="*/ 100848 h 104874"/>
                <a:gd name="connsiteX4" fmla="*/ -10023 w 122220"/>
                <a:gd name="connsiteY4" fmla="*/ 69433 h 104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20" h="104874">
                  <a:moveTo>
                    <a:pt x="-10023" y="69433"/>
                  </a:moveTo>
                  <a:cubicBezTo>
                    <a:pt x="-19180" y="41439"/>
                    <a:pt x="-253" y="10143"/>
                    <a:pt x="32205" y="-490"/>
                  </a:cubicBezTo>
                  <a:cubicBezTo>
                    <a:pt x="64703" y="-11102"/>
                    <a:pt x="98428" y="2977"/>
                    <a:pt x="107585" y="30946"/>
                  </a:cubicBezTo>
                  <a:cubicBezTo>
                    <a:pt x="116742" y="58940"/>
                    <a:pt x="97815" y="90236"/>
                    <a:pt x="65357" y="100848"/>
                  </a:cubicBezTo>
                  <a:cubicBezTo>
                    <a:pt x="39440" y="91299"/>
                    <a:pt x="21208" y="81476"/>
                    <a:pt x="-10023" y="69433"/>
                  </a:cubicBezTo>
                </a:path>
              </a:pathLst>
            </a:custGeom>
            <a:solidFill>
              <a:srgbClr val="FFFFFF"/>
            </a:solidFill>
            <a:ln w="408" cap="flat">
              <a:noFill/>
              <a:prstDash val="solid"/>
              <a:miter/>
            </a:ln>
          </p:spPr>
          <p:txBody>
            <a:bodyPr rtlCol="0" anchor="ctr"/>
            <a:lstStyle/>
            <a:p>
              <a:endParaRPr lang="zh-CN" altLang="en-US"/>
            </a:p>
          </p:txBody>
        </p:sp>
        <p:sp>
          <p:nvSpPr>
            <p:cNvPr id="40" name="任意多边形: 形状 39"/>
            <p:cNvSpPr/>
            <p:nvPr/>
          </p:nvSpPr>
          <p:spPr>
            <a:xfrm flipV="1">
              <a:off x="7802758" y="5039258"/>
              <a:ext cx="102159" cy="107855"/>
            </a:xfrm>
            <a:custGeom>
              <a:avLst/>
              <a:gdLst>
                <a:gd name="connsiteX0" fmla="*/ -9494 w 102159"/>
                <a:gd name="connsiteY0" fmla="*/ 70608 h 107855"/>
                <a:gd name="connsiteX1" fmla="*/ 21907 w 102159"/>
                <a:gd name="connsiteY1" fmla="*/ -525 h 107855"/>
                <a:gd name="connsiteX2" fmla="*/ 89638 w 102159"/>
                <a:gd name="connsiteY2" fmla="*/ 31424 h 107855"/>
                <a:gd name="connsiteX3" fmla="*/ 54521 w 102159"/>
                <a:gd name="connsiteY3" fmla="*/ 86680 h 107855"/>
                <a:gd name="connsiteX4" fmla="*/ -9494 w 102159"/>
                <a:gd name="connsiteY4" fmla="*/ 70608 h 107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9" h="107855">
                  <a:moveTo>
                    <a:pt x="-9494" y="70608"/>
                  </a:moveTo>
                  <a:cubicBezTo>
                    <a:pt x="-18605" y="42655"/>
                    <a:pt x="-6874" y="11637"/>
                    <a:pt x="21907" y="-525"/>
                  </a:cubicBezTo>
                  <a:cubicBezTo>
                    <a:pt x="50728" y="-12683"/>
                    <a:pt x="78180" y="4309"/>
                    <a:pt x="89638" y="31424"/>
                  </a:cubicBezTo>
                  <a:cubicBezTo>
                    <a:pt x="76929" y="52134"/>
                    <a:pt x="71141" y="58235"/>
                    <a:pt x="54521" y="86680"/>
                  </a:cubicBezTo>
                  <a:cubicBezTo>
                    <a:pt x="37667" y="115414"/>
                    <a:pt x="1729" y="104977"/>
                    <a:pt x="-9494" y="70608"/>
                  </a:cubicBezTo>
                </a:path>
              </a:pathLst>
            </a:custGeom>
            <a:solidFill>
              <a:srgbClr val="FFFFFF"/>
            </a:solidFill>
            <a:ln w="391" cap="flat">
              <a:noFill/>
              <a:prstDash val="solid"/>
              <a:miter/>
            </a:ln>
          </p:spPr>
          <p:txBody>
            <a:bodyPr rtlCol="0" anchor="ctr"/>
            <a:lstStyle/>
            <a:p>
              <a:endParaRPr lang="zh-CN" altLang="en-US"/>
            </a:p>
          </p:txBody>
        </p:sp>
        <p:sp>
          <p:nvSpPr>
            <p:cNvPr id="41" name="任意多边形: 形状 40"/>
            <p:cNvSpPr/>
            <p:nvPr/>
          </p:nvSpPr>
          <p:spPr>
            <a:xfrm flipV="1">
              <a:off x="8103380" y="5154008"/>
              <a:ext cx="30556" cy="53790"/>
            </a:xfrm>
            <a:custGeom>
              <a:avLst/>
              <a:gdLst>
                <a:gd name="connsiteX0" fmla="*/ -12396 w 30556"/>
                <a:gd name="connsiteY0" fmla="*/ 22037 h 53790"/>
                <a:gd name="connsiteX1" fmla="*/ 4215 w 30556"/>
                <a:gd name="connsiteY1" fmla="*/ -4038 h 53790"/>
                <a:gd name="connsiteX2" fmla="*/ 18031 w 30556"/>
                <a:gd name="connsiteY2" fmla="*/ 23658 h 53790"/>
                <a:gd name="connsiteX3" fmla="*/ 1379 w 30556"/>
                <a:gd name="connsiteY3" fmla="*/ 49729 h 53790"/>
                <a:gd name="connsiteX4" fmla="*/ -12396 w 30556"/>
                <a:gd name="connsiteY4" fmla="*/ 22037 h 53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6" h="53790">
                  <a:moveTo>
                    <a:pt x="-12396" y="22037"/>
                  </a:moveTo>
                  <a:cubicBezTo>
                    <a:pt x="-11626" y="7197"/>
                    <a:pt x="-4171" y="-4476"/>
                    <a:pt x="4215" y="-4038"/>
                  </a:cubicBezTo>
                  <a:cubicBezTo>
                    <a:pt x="12642" y="-3596"/>
                    <a:pt x="18801" y="8793"/>
                    <a:pt x="18031" y="23658"/>
                  </a:cubicBezTo>
                  <a:cubicBezTo>
                    <a:pt x="17220" y="38498"/>
                    <a:pt x="9766" y="50170"/>
                    <a:pt x="1379" y="49729"/>
                  </a:cubicBezTo>
                  <a:cubicBezTo>
                    <a:pt x="-7007" y="49291"/>
                    <a:pt x="-13165" y="36902"/>
                    <a:pt x="-12396" y="22037"/>
                  </a:cubicBezTo>
                </a:path>
              </a:pathLst>
            </a:custGeom>
            <a:solidFill>
              <a:srgbClr val="0E0E0E"/>
            </a:solidFill>
            <a:ln w="405" cap="flat">
              <a:noFill/>
              <a:prstDash val="solid"/>
              <a:miter/>
            </a:ln>
          </p:spPr>
          <p:txBody>
            <a:bodyPr rtlCol="0" anchor="ctr"/>
            <a:lstStyle/>
            <a:p>
              <a:endParaRPr lang="zh-CN" altLang="en-US"/>
            </a:p>
          </p:txBody>
        </p:sp>
        <p:sp>
          <p:nvSpPr>
            <p:cNvPr id="42" name="任意多边形: 形状 41"/>
            <p:cNvSpPr/>
            <p:nvPr/>
          </p:nvSpPr>
          <p:spPr>
            <a:xfrm flipV="1">
              <a:off x="7837265" y="5081341"/>
              <a:ext cx="30831" cy="53637"/>
            </a:xfrm>
            <a:custGeom>
              <a:avLst/>
              <a:gdLst>
                <a:gd name="connsiteX0" fmla="*/ -12336 w 30831"/>
                <a:gd name="connsiteY0" fmla="*/ 20696 h 53637"/>
                <a:gd name="connsiteX1" fmla="*/ 5630 w 30831"/>
                <a:gd name="connsiteY1" fmla="*/ -4456 h 53637"/>
                <a:gd name="connsiteX2" fmla="*/ 17957 w 30831"/>
                <a:gd name="connsiteY2" fmla="*/ 23931 h 53637"/>
                <a:gd name="connsiteX3" fmla="*/ -48 w 30831"/>
                <a:gd name="connsiteY3" fmla="*/ 49080 h 53637"/>
                <a:gd name="connsiteX4" fmla="*/ -12336 w 30831"/>
                <a:gd name="connsiteY4" fmla="*/ 20696 h 53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31" h="53637">
                  <a:moveTo>
                    <a:pt x="-12336" y="20696"/>
                  </a:moveTo>
                  <a:cubicBezTo>
                    <a:pt x="-10781" y="5923"/>
                    <a:pt x="-2692" y="-5358"/>
                    <a:pt x="5630" y="-4456"/>
                  </a:cubicBezTo>
                  <a:cubicBezTo>
                    <a:pt x="14030" y="-3577"/>
                    <a:pt x="19513" y="9139"/>
                    <a:pt x="17957" y="23931"/>
                  </a:cubicBezTo>
                  <a:cubicBezTo>
                    <a:pt x="16363" y="38724"/>
                    <a:pt x="8313" y="49982"/>
                    <a:pt x="-48" y="49080"/>
                  </a:cubicBezTo>
                  <a:cubicBezTo>
                    <a:pt x="-8408" y="48201"/>
                    <a:pt x="-13930" y="35489"/>
                    <a:pt x="-12336" y="20696"/>
                  </a:cubicBezTo>
                </a:path>
              </a:pathLst>
            </a:custGeom>
            <a:solidFill>
              <a:srgbClr val="0E0E0E"/>
            </a:solidFill>
            <a:ln w="389" cap="flat">
              <a:noFill/>
              <a:prstDash val="solid"/>
              <a:miter/>
            </a:ln>
          </p:spPr>
          <p:txBody>
            <a:bodyPr rtlCol="0" anchor="ctr"/>
            <a:lstStyle/>
            <a:p>
              <a:endParaRPr lang="zh-CN" altLang="en-US"/>
            </a:p>
          </p:txBody>
        </p:sp>
        <p:sp>
          <p:nvSpPr>
            <p:cNvPr id="43" name="任意多边形: 形状 42"/>
            <p:cNvSpPr/>
            <p:nvPr/>
          </p:nvSpPr>
          <p:spPr>
            <a:xfrm flipV="1">
              <a:off x="8004695" y="5386799"/>
              <a:ext cx="255941" cy="149716"/>
            </a:xfrm>
            <a:custGeom>
              <a:avLst/>
              <a:gdLst>
                <a:gd name="connsiteX0" fmla="*/ 243760 w 255941"/>
                <a:gd name="connsiteY0" fmla="*/ 146611 h 149716"/>
                <a:gd name="connsiteX1" fmla="*/ -12182 w 255941"/>
                <a:gd name="connsiteY1" fmla="*/ 122478 h 149716"/>
                <a:gd name="connsiteX2" fmla="*/ 73614 w 255941"/>
                <a:gd name="connsiteY2" fmla="*/ -3106 h 149716"/>
                <a:gd name="connsiteX3" fmla="*/ 243760 w 255941"/>
                <a:gd name="connsiteY3" fmla="*/ 146611 h 149716"/>
              </a:gdLst>
              <a:ahLst/>
              <a:cxnLst>
                <a:cxn ang="0">
                  <a:pos x="connsiteX0" y="connsiteY0"/>
                </a:cxn>
                <a:cxn ang="0">
                  <a:pos x="connsiteX1" y="connsiteY1"/>
                </a:cxn>
                <a:cxn ang="0">
                  <a:pos x="connsiteX2" y="connsiteY2"/>
                </a:cxn>
                <a:cxn ang="0">
                  <a:pos x="connsiteX3" y="connsiteY3"/>
                </a:cxn>
              </a:cxnLst>
              <a:rect l="l" t="t" r="r" b="b"/>
              <a:pathLst>
                <a:path w="255941" h="149716">
                  <a:moveTo>
                    <a:pt x="243760" y="146611"/>
                  </a:moveTo>
                  <a:cubicBezTo>
                    <a:pt x="243760" y="146611"/>
                    <a:pt x="130095" y="68714"/>
                    <a:pt x="-12182" y="122478"/>
                  </a:cubicBezTo>
                  <a:cubicBezTo>
                    <a:pt x="17256" y="8727"/>
                    <a:pt x="73614" y="-3106"/>
                    <a:pt x="73614" y="-3106"/>
                  </a:cubicBezTo>
                  <a:cubicBezTo>
                    <a:pt x="73614" y="-3106"/>
                    <a:pt x="193224" y="21902"/>
                    <a:pt x="243760" y="146611"/>
                  </a:cubicBezTo>
                </a:path>
              </a:pathLst>
            </a:custGeom>
            <a:solidFill>
              <a:srgbClr val="FFFFFF"/>
            </a:solidFill>
            <a:ln w="412" cap="flat">
              <a:noFill/>
              <a:prstDash val="solid"/>
              <a:miter/>
            </a:ln>
          </p:spPr>
          <p:txBody>
            <a:bodyPr rtlCol="0" anchor="ctr"/>
            <a:lstStyle/>
            <a:p>
              <a:endParaRPr lang="zh-CN" altLang="en-US"/>
            </a:p>
          </p:txBody>
        </p:sp>
        <p:sp>
          <p:nvSpPr>
            <p:cNvPr id="44" name="任意多边形: 形状 43"/>
            <p:cNvSpPr/>
            <p:nvPr/>
          </p:nvSpPr>
          <p:spPr>
            <a:xfrm flipV="1">
              <a:off x="8249666" y="5342183"/>
              <a:ext cx="51082" cy="72233"/>
            </a:xfrm>
            <a:custGeom>
              <a:avLst/>
              <a:gdLst>
                <a:gd name="connsiteX0" fmla="*/ 29055 w 51082"/>
                <a:gd name="connsiteY0" fmla="*/ -3326 h 72233"/>
                <a:gd name="connsiteX1" fmla="*/ 26022 w 51082"/>
                <a:gd name="connsiteY1" fmla="*/ -2354 h 72233"/>
                <a:gd name="connsiteX2" fmla="*/ 24817 w 51082"/>
                <a:gd name="connsiteY2" fmla="*/ 4904 h 72233"/>
                <a:gd name="connsiteX3" fmla="*/ 24319 w 51082"/>
                <a:gd name="connsiteY3" fmla="*/ 36204 h 72233"/>
                <a:gd name="connsiteX4" fmla="*/ -7588 w 51082"/>
                <a:gd name="connsiteY4" fmla="*/ 58484 h 72233"/>
                <a:gd name="connsiteX5" fmla="*/ -12324 w 51082"/>
                <a:gd name="connsiteY5" fmla="*/ 64151 h 72233"/>
                <a:gd name="connsiteX6" fmla="*/ -6674 w 51082"/>
                <a:gd name="connsiteY6" fmla="*/ 68887 h 72233"/>
                <a:gd name="connsiteX7" fmla="*/ 33832 w 51082"/>
                <a:gd name="connsiteY7" fmla="*/ 40570 h 72233"/>
                <a:gd name="connsiteX8" fmla="*/ 33292 w 51082"/>
                <a:gd name="connsiteY8" fmla="*/ -1128 h 72233"/>
                <a:gd name="connsiteX9" fmla="*/ 29055 w 51082"/>
                <a:gd name="connsiteY9" fmla="*/ -3326 h 7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082" h="72233">
                  <a:moveTo>
                    <a:pt x="29055" y="-3326"/>
                  </a:moveTo>
                  <a:cubicBezTo>
                    <a:pt x="28016" y="-3326"/>
                    <a:pt x="26936" y="-3002"/>
                    <a:pt x="26022" y="-2354"/>
                  </a:cubicBezTo>
                  <a:cubicBezTo>
                    <a:pt x="23696" y="-688"/>
                    <a:pt x="23114" y="2569"/>
                    <a:pt x="24817" y="4904"/>
                  </a:cubicBezTo>
                  <a:cubicBezTo>
                    <a:pt x="28930" y="10708"/>
                    <a:pt x="30135" y="23628"/>
                    <a:pt x="24319" y="36204"/>
                  </a:cubicBezTo>
                  <a:cubicBezTo>
                    <a:pt x="20829" y="43786"/>
                    <a:pt x="12021" y="56752"/>
                    <a:pt x="-7588" y="58484"/>
                  </a:cubicBezTo>
                  <a:cubicBezTo>
                    <a:pt x="-10454" y="58742"/>
                    <a:pt x="-12573" y="61285"/>
                    <a:pt x="-12324" y="64151"/>
                  </a:cubicBezTo>
                  <a:cubicBezTo>
                    <a:pt x="-12075" y="67018"/>
                    <a:pt x="-9499" y="69141"/>
                    <a:pt x="-6674" y="68887"/>
                  </a:cubicBezTo>
                  <a:cubicBezTo>
                    <a:pt x="11523" y="67271"/>
                    <a:pt x="26271" y="56960"/>
                    <a:pt x="33832" y="40570"/>
                  </a:cubicBezTo>
                  <a:cubicBezTo>
                    <a:pt x="40563" y="25938"/>
                    <a:pt x="40355" y="8788"/>
                    <a:pt x="33292" y="-1128"/>
                  </a:cubicBezTo>
                  <a:cubicBezTo>
                    <a:pt x="32295" y="-2562"/>
                    <a:pt x="30675" y="-3326"/>
                    <a:pt x="29055" y="-3326"/>
                  </a:cubicBezTo>
                </a:path>
              </a:pathLst>
            </a:custGeom>
            <a:solidFill>
              <a:srgbClr val="BD4A31"/>
            </a:solidFill>
            <a:ln w="415" cap="flat">
              <a:noFill/>
              <a:prstDash val="solid"/>
              <a:miter/>
            </a:ln>
          </p:spPr>
          <p:txBody>
            <a:bodyPr rtlCol="0" anchor="ctr"/>
            <a:lstStyle/>
            <a:p>
              <a:endParaRPr lang="zh-CN" altLang="en-US"/>
            </a:p>
          </p:txBody>
        </p:sp>
        <p:sp>
          <p:nvSpPr>
            <p:cNvPr id="45" name="任意多边形: 形状 44"/>
            <p:cNvSpPr/>
            <p:nvPr/>
          </p:nvSpPr>
          <p:spPr>
            <a:xfrm flipV="1">
              <a:off x="7610693" y="4690731"/>
              <a:ext cx="684833" cy="399937"/>
            </a:xfrm>
            <a:custGeom>
              <a:avLst/>
              <a:gdLst>
                <a:gd name="connsiteX0" fmla="*/ 673063 w 684833"/>
                <a:gd name="connsiteY0" fmla="*/ 4783 h 399937"/>
                <a:gd name="connsiteX1" fmla="*/ 562130 w 684833"/>
                <a:gd name="connsiteY1" fmla="*/ 19130 h 399937"/>
                <a:gd name="connsiteX2" fmla="*/ 485310 w 684833"/>
                <a:gd name="connsiteY2" fmla="*/ 116182 h 399937"/>
                <a:gd name="connsiteX3" fmla="*/ 324118 w 684833"/>
                <a:gd name="connsiteY3" fmla="*/ 110600 h 399937"/>
                <a:gd name="connsiteX4" fmla="*/ 300172 w 684833"/>
                <a:gd name="connsiteY4" fmla="*/ 197529 h 399937"/>
                <a:gd name="connsiteX5" fmla="*/ -8351 w 684833"/>
                <a:gd name="connsiteY5" fmla="*/ 328653 h 399937"/>
                <a:gd name="connsiteX6" fmla="*/ 200153 w 684833"/>
                <a:gd name="connsiteY6" fmla="*/ 312675 h 399937"/>
                <a:gd name="connsiteX7" fmla="*/ 673063 w 684833"/>
                <a:gd name="connsiteY7" fmla="*/ 4783 h 399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833" h="399937">
                  <a:moveTo>
                    <a:pt x="673063" y="4783"/>
                  </a:moveTo>
                  <a:cubicBezTo>
                    <a:pt x="673063" y="4783"/>
                    <a:pt x="615957" y="-24388"/>
                    <a:pt x="562130" y="19130"/>
                  </a:cubicBezTo>
                  <a:cubicBezTo>
                    <a:pt x="508261" y="62653"/>
                    <a:pt x="485310" y="116182"/>
                    <a:pt x="485310" y="116182"/>
                  </a:cubicBezTo>
                  <a:cubicBezTo>
                    <a:pt x="485310" y="116182"/>
                    <a:pt x="413056" y="43682"/>
                    <a:pt x="324118" y="110600"/>
                  </a:cubicBezTo>
                  <a:cubicBezTo>
                    <a:pt x="278881" y="144656"/>
                    <a:pt x="300172" y="197529"/>
                    <a:pt x="300172" y="197529"/>
                  </a:cubicBezTo>
                  <a:cubicBezTo>
                    <a:pt x="163465" y="121523"/>
                    <a:pt x="-40681" y="192246"/>
                    <a:pt x="-8351" y="328653"/>
                  </a:cubicBezTo>
                  <a:cubicBezTo>
                    <a:pt x="62824" y="460437"/>
                    <a:pt x="173052" y="364390"/>
                    <a:pt x="200153" y="312675"/>
                  </a:cubicBezTo>
                  <a:cubicBezTo>
                    <a:pt x="230325" y="311961"/>
                    <a:pt x="510211" y="239466"/>
                    <a:pt x="673063" y="4783"/>
                  </a:cubicBezTo>
                </a:path>
              </a:pathLst>
            </a:custGeom>
            <a:solidFill>
              <a:srgbClr val="BD4A31"/>
            </a:solidFill>
            <a:ln w="415" cap="flat">
              <a:noFill/>
              <a:prstDash val="solid"/>
              <a:miter/>
            </a:ln>
          </p:spPr>
          <p:txBody>
            <a:bodyPr rtlCol="0" anchor="ctr"/>
            <a:lstStyle/>
            <a:p>
              <a:endParaRPr lang="zh-CN" altLang="en-US"/>
            </a:p>
          </p:txBody>
        </p:sp>
        <p:sp>
          <p:nvSpPr>
            <p:cNvPr id="46" name="任意多边形: 形状 45"/>
            <p:cNvSpPr/>
            <p:nvPr/>
          </p:nvSpPr>
          <p:spPr>
            <a:xfrm flipV="1">
              <a:off x="7821720" y="4477628"/>
              <a:ext cx="1153433" cy="1194193"/>
            </a:xfrm>
            <a:custGeom>
              <a:avLst/>
              <a:gdLst>
                <a:gd name="connsiteX0" fmla="*/ 578376 w 1153433"/>
                <a:gd name="connsiteY0" fmla="*/ 41698 h 1194193"/>
                <a:gd name="connsiteX1" fmla="*/ 556876 w 1153433"/>
                <a:gd name="connsiteY1" fmla="*/ 443881 h 1194193"/>
                <a:gd name="connsiteX2" fmla="*/ -10956 w 1153433"/>
                <a:gd name="connsiteY2" fmla="*/ 894957 h 1194193"/>
                <a:gd name="connsiteX3" fmla="*/ 606920 w 1153433"/>
                <a:gd name="connsiteY3" fmla="*/ 1189789 h 1194193"/>
                <a:gd name="connsiteX4" fmla="*/ 1039401 w 1153433"/>
                <a:gd name="connsiteY4" fmla="*/ 495384 h 1194193"/>
                <a:gd name="connsiteX5" fmla="*/ 1111680 w 1153433"/>
                <a:gd name="connsiteY5" fmla="*/ 351349 h 1194193"/>
                <a:gd name="connsiteX6" fmla="*/ 694806 w 1153433"/>
                <a:gd name="connsiteY6" fmla="*/ 24245 h 1194193"/>
                <a:gd name="connsiteX7" fmla="*/ 578376 w 1153433"/>
                <a:gd name="connsiteY7" fmla="*/ 41698 h 119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3433" h="1194193">
                  <a:moveTo>
                    <a:pt x="578376" y="41698"/>
                  </a:moveTo>
                  <a:cubicBezTo>
                    <a:pt x="578376" y="41698"/>
                    <a:pt x="659127" y="220123"/>
                    <a:pt x="556876" y="443881"/>
                  </a:cubicBezTo>
                  <a:cubicBezTo>
                    <a:pt x="478244" y="615842"/>
                    <a:pt x="286633" y="778508"/>
                    <a:pt x="-10956" y="894957"/>
                  </a:cubicBezTo>
                  <a:cubicBezTo>
                    <a:pt x="228073" y="1219575"/>
                    <a:pt x="606920" y="1189789"/>
                    <a:pt x="606920" y="1189789"/>
                  </a:cubicBezTo>
                  <a:cubicBezTo>
                    <a:pt x="941294" y="1145744"/>
                    <a:pt x="991797" y="734243"/>
                    <a:pt x="1039401" y="495384"/>
                  </a:cubicBezTo>
                  <a:cubicBezTo>
                    <a:pt x="1202283" y="456620"/>
                    <a:pt x="1127287" y="358264"/>
                    <a:pt x="1111680" y="351349"/>
                  </a:cubicBezTo>
                  <a:cubicBezTo>
                    <a:pt x="879051" y="248326"/>
                    <a:pt x="746369" y="88947"/>
                    <a:pt x="694806" y="24245"/>
                  </a:cubicBezTo>
                  <a:cubicBezTo>
                    <a:pt x="662119" y="-16807"/>
                    <a:pt x="590530" y="-13939"/>
                    <a:pt x="578376" y="41698"/>
                  </a:cubicBezTo>
                </a:path>
              </a:pathLst>
            </a:custGeom>
            <a:solidFill>
              <a:srgbClr val="153566"/>
            </a:solidFill>
            <a:ln w="460" cap="flat">
              <a:noFill/>
              <a:prstDash val="solid"/>
              <a:miter/>
            </a:ln>
          </p:spPr>
          <p:txBody>
            <a:bodyPr rtlCol="0" anchor="ctr"/>
            <a:lstStyle/>
            <a:p>
              <a:endParaRPr lang="zh-CN" altLang="en-US"/>
            </a:p>
          </p:txBody>
        </p:sp>
        <p:sp>
          <p:nvSpPr>
            <p:cNvPr id="47" name="任意多边形: 形状 46"/>
            <p:cNvSpPr/>
            <p:nvPr/>
          </p:nvSpPr>
          <p:spPr>
            <a:xfrm flipV="1">
              <a:off x="7823813" y="5506224"/>
              <a:ext cx="1274896" cy="1156409"/>
            </a:xfrm>
            <a:custGeom>
              <a:avLst/>
              <a:gdLst>
                <a:gd name="connsiteX0" fmla="*/ 650082 w 1274896"/>
                <a:gd name="connsiteY0" fmla="*/ 839150 h 1156409"/>
                <a:gd name="connsiteX1" fmla="*/ 606206 w 1274896"/>
                <a:gd name="connsiteY1" fmla="*/ 394759 h 1156409"/>
                <a:gd name="connsiteX2" fmla="*/ -10929 w 1274896"/>
                <a:gd name="connsiteY2" fmla="*/ 382808 h 1156409"/>
                <a:gd name="connsiteX3" fmla="*/ 1374 w 1274896"/>
                <a:gd name="connsiteY3" fmla="*/ 198670 h 1156409"/>
                <a:gd name="connsiteX4" fmla="*/ 794848 w 1274896"/>
                <a:gd name="connsiteY4" fmla="*/ 42250 h 1156409"/>
                <a:gd name="connsiteX5" fmla="*/ 1263968 w 1274896"/>
                <a:gd name="connsiteY5" fmla="*/ 941967 h 1156409"/>
                <a:gd name="connsiteX6" fmla="*/ 650082 w 1274896"/>
                <a:gd name="connsiteY6" fmla="*/ 839150 h 1156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4896" h="1156409">
                  <a:moveTo>
                    <a:pt x="650082" y="839150"/>
                  </a:moveTo>
                  <a:lnTo>
                    <a:pt x="606206" y="394759"/>
                  </a:lnTo>
                  <a:cubicBezTo>
                    <a:pt x="523841" y="433383"/>
                    <a:pt x="126083" y="483684"/>
                    <a:pt x="-10929" y="382808"/>
                  </a:cubicBezTo>
                  <a:lnTo>
                    <a:pt x="1374" y="198670"/>
                  </a:lnTo>
                  <a:cubicBezTo>
                    <a:pt x="39818" y="55497"/>
                    <a:pt x="658393" y="-69723"/>
                    <a:pt x="794848" y="42250"/>
                  </a:cubicBezTo>
                  <a:cubicBezTo>
                    <a:pt x="1139770" y="233023"/>
                    <a:pt x="1263968" y="941967"/>
                    <a:pt x="1263968" y="941967"/>
                  </a:cubicBezTo>
                  <a:cubicBezTo>
                    <a:pt x="1243585" y="1167042"/>
                    <a:pt x="730590" y="1319766"/>
                    <a:pt x="650082" y="839150"/>
                  </a:cubicBezTo>
                </a:path>
              </a:pathLst>
            </a:custGeom>
            <a:solidFill>
              <a:srgbClr val="153566"/>
            </a:solidFill>
            <a:ln w="464" cap="flat">
              <a:noFill/>
              <a:prstDash val="solid"/>
              <a:miter/>
            </a:ln>
          </p:spPr>
          <p:txBody>
            <a:bodyPr rtlCol="0" anchor="ctr"/>
            <a:lstStyle/>
            <a:p>
              <a:endParaRPr lang="zh-CN" altLang="en-US"/>
            </a:p>
          </p:txBody>
        </p:sp>
        <p:sp>
          <p:nvSpPr>
            <p:cNvPr id="48" name="任意多边形: 形状 47"/>
            <p:cNvSpPr/>
            <p:nvPr/>
          </p:nvSpPr>
          <p:spPr>
            <a:xfrm flipV="1">
              <a:off x="7790186" y="6247265"/>
              <a:ext cx="119587" cy="269090"/>
            </a:xfrm>
            <a:custGeom>
              <a:avLst/>
              <a:gdLst>
                <a:gd name="connsiteX0" fmla="*/ 88813 w 119587"/>
                <a:gd name="connsiteY0" fmla="*/ 16749 h 269090"/>
                <a:gd name="connsiteX1" fmla="*/ 19538 w 119587"/>
                <a:gd name="connsiteY1" fmla="*/ 10045 h 269090"/>
                <a:gd name="connsiteX2" fmla="*/ 45953 w 119587"/>
                <a:gd name="connsiteY2" fmla="*/ 268614 h 269090"/>
                <a:gd name="connsiteX3" fmla="*/ 88813 w 119587"/>
                <a:gd name="connsiteY3" fmla="*/ 16749 h 269090"/>
              </a:gdLst>
              <a:ahLst/>
              <a:cxnLst>
                <a:cxn ang="0">
                  <a:pos x="connsiteX0" y="connsiteY0"/>
                </a:cxn>
                <a:cxn ang="0">
                  <a:pos x="connsiteX1" y="connsiteY1"/>
                </a:cxn>
                <a:cxn ang="0">
                  <a:pos x="connsiteX2" y="connsiteY2"/>
                </a:cxn>
                <a:cxn ang="0">
                  <a:pos x="connsiteX3" y="connsiteY3"/>
                </a:cxn>
              </a:cxnLst>
              <a:rect l="l" t="t" r="r" b="b"/>
              <a:pathLst>
                <a:path w="119587" h="269090">
                  <a:moveTo>
                    <a:pt x="88813" y="16749"/>
                  </a:moveTo>
                  <a:cubicBezTo>
                    <a:pt x="88813" y="16749"/>
                    <a:pt x="50309" y="-17045"/>
                    <a:pt x="19538" y="10045"/>
                  </a:cubicBezTo>
                  <a:cubicBezTo>
                    <a:pt x="-11234" y="37112"/>
                    <a:pt x="-43733" y="267134"/>
                    <a:pt x="45953" y="268614"/>
                  </a:cubicBezTo>
                  <a:cubicBezTo>
                    <a:pt x="104356" y="269560"/>
                    <a:pt x="125826" y="55398"/>
                    <a:pt x="88813" y="16749"/>
                  </a:cubicBezTo>
                </a:path>
              </a:pathLst>
            </a:custGeom>
            <a:solidFill>
              <a:srgbClr val="153566"/>
            </a:solidFill>
            <a:ln w="392" cap="flat">
              <a:noFill/>
              <a:prstDash val="solid"/>
              <a:miter/>
            </a:ln>
          </p:spPr>
          <p:txBody>
            <a:bodyPr rtlCol="0" anchor="ctr"/>
            <a:lstStyle/>
            <a:p>
              <a:endParaRPr lang="zh-CN" altLang="en-US"/>
            </a:p>
          </p:txBody>
        </p:sp>
        <p:sp>
          <p:nvSpPr>
            <p:cNvPr id="49" name="任意多边形: 形状 48"/>
            <p:cNvSpPr/>
            <p:nvPr/>
          </p:nvSpPr>
          <p:spPr>
            <a:xfrm flipV="1">
              <a:off x="7666246" y="6279396"/>
              <a:ext cx="192486" cy="190955"/>
            </a:xfrm>
            <a:custGeom>
              <a:avLst/>
              <a:gdLst>
                <a:gd name="connsiteX0" fmla="*/ 156916 w 192486"/>
                <a:gd name="connsiteY0" fmla="*/ -519 h 190955"/>
                <a:gd name="connsiteX1" fmla="*/ 17684 w 192486"/>
                <a:gd name="connsiteY1" fmla="*/ 4450 h 190955"/>
                <a:gd name="connsiteX2" fmla="*/ 73206 w 192486"/>
                <a:gd name="connsiteY2" fmla="*/ 190436 h 190955"/>
                <a:gd name="connsiteX3" fmla="*/ 161349 w 192486"/>
                <a:gd name="connsiteY3" fmla="*/ 180634 h 190955"/>
                <a:gd name="connsiteX4" fmla="*/ 156916 w 192486"/>
                <a:gd name="connsiteY4" fmla="*/ -519 h 190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86" h="190955">
                  <a:moveTo>
                    <a:pt x="156916" y="-519"/>
                  </a:moveTo>
                  <a:lnTo>
                    <a:pt x="17684" y="4450"/>
                  </a:lnTo>
                  <a:cubicBezTo>
                    <a:pt x="-52573" y="16538"/>
                    <a:pt x="14379" y="186042"/>
                    <a:pt x="73206" y="190436"/>
                  </a:cubicBezTo>
                  <a:lnTo>
                    <a:pt x="161349" y="180634"/>
                  </a:lnTo>
                  <a:cubicBezTo>
                    <a:pt x="189654" y="157749"/>
                    <a:pt x="183938" y="26802"/>
                    <a:pt x="156916" y="-519"/>
                  </a:cubicBezTo>
                </a:path>
              </a:pathLst>
            </a:custGeom>
            <a:solidFill>
              <a:srgbClr val="F7A594"/>
            </a:solidFill>
            <a:ln w="388" cap="flat">
              <a:noFill/>
              <a:prstDash val="solid"/>
              <a:miter/>
            </a:ln>
          </p:spPr>
          <p:txBody>
            <a:bodyPr rtlCol="0" anchor="ctr"/>
            <a:lstStyle/>
            <a:p>
              <a:endParaRPr lang="zh-CN" altLang="en-US"/>
            </a:p>
          </p:txBody>
        </p:sp>
        <p:sp>
          <p:nvSpPr>
            <p:cNvPr id="50" name="任意多边形: 形状 49"/>
            <p:cNvSpPr/>
            <p:nvPr/>
          </p:nvSpPr>
          <p:spPr>
            <a:xfrm flipV="1">
              <a:off x="7536606" y="6142520"/>
              <a:ext cx="266978" cy="320791"/>
            </a:xfrm>
            <a:custGeom>
              <a:avLst/>
              <a:gdLst>
                <a:gd name="connsiteX0" fmla="*/ 178844 w 266978"/>
                <a:gd name="connsiteY0" fmla="*/ 4538 h 320791"/>
                <a:gd name="connsiteX1" fmla="*/ 146242 w 266978"/>
                <a:gd name="connsiteY1" fmla="*/ -38 h 320791"/>
                <a:gd name="connsiteX2" fmla="*/ 145933 w 266978"/>
                <a:gd name="connsiteY2" fmla="*/ -62 h 320791"/>
                <a:gd name="connsiteX3" fmla="*/ 96354 w 266978"/>
                <a:gd name="connsiteY3" fmla="*/ 31997 h 320791"/>
                <a:gd name="connsiteX4" fmla="*/ 96045 w 266978"/>
                <a:gd name="connsiteY4" fmla="*/ 32622 h 320791"/>
                <a:gd name="connsiteX5" fmla="*/ 33155 w 266978"/>
                <a:gd name="connsiteY5" fmla="*/ 194752 h 320791"/>
                <a:gd name="connsiteX6" fmla="*/ 50710 w 266978"/>
                <a:gd name="connsiteY6" fmla="*/ 311971 h 320791"/>
                <a:gd name="connsiteX7" fmla="*/ 235176 w 266978"/>
                <a:gd name="connsiteY7" fmla="*/ 190269 h 320791"/>
                <a:gd name="connsiteX8" fmla="*/ 178844 w 266978"/>
                <a:gd name="connsiteY8" fmla="*/ 4538 h 32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978" h="320791">
                  <a:moveTo>
                    <a:pt x="178844" y="4538"/>
                  </a:moveTo>
                  <a:cubicBezTo>
                    <a:pt x="178844" y="4538"/>
                    <a:pt x="165572" y="-3113"/>
                    <a:pt x="146242" y="-38"/>
                  </a:cubicBezTo>
                  <a:lnTo>
                    <a:pt x="145933" y="-62"/>
                  </a:lnTo>
                  <a:cubicBezTo>
                    <a:pt x="131657" y="2412"/>
                    <a:pt x="114179" y="10545"/>
                    <a:pt x="96354" y="31997"/>
                  </a:cubicBezTo>
                  <a:cubicBezTo>
                    <a:pt x="96045" y="32321"/>
                    <a:pt x="96045" y="32622"/>
                    <a:pt x="96045" y="32622"/>
                  </a:cubicBezTo>
                  <a:cubicBezTo>
                    <a:pt x="73436" y="60059"/>
                    <a:pt x="50363" y="109040"/>
                    <a:pt x="33155" y="194752"/>
                  </a:cubicBezTo>
                  <a:cubicBezTo>
                    <a:pt x="-59522" y="299744"/>
                    <a:pt x="11664" y="338439"/>
                    <a:pt x="50710" y="311971"/>
                  </a:cubicBezTo>
                  <a:cubicBezTo>
                    <a:pt x="173173" y="228917"/>
                    <a:pt x="200451" y="212230"/>
                    <a:pt x="235176" y="190269"/>
                  </a:cubicBezTo>
                  <a:cubicBezTo>
                    <a:pt x="264692" y="171591"/>
                    <a:pt x="270827" y="40157"/>
                    <a:pt x="178844" y="4538"/>
                  </a:cubicBezTo>
                </a:path>
              </a:pathLst>
            </a:custGeom>
            <a:solidFill>
              <a:srgbClr val="F7A594"/>
            </a:solidFill>
            <a:ln w="385" cap="flat">
              <a:noFill/>
              <a:prstDash val="solid"/>
              <a:miter/>
            </a:ln>
          </p:spPr>
          <p:txBody>
            <a:bodyPr rtlCol="0" anchor="ctr"/>
            <a:lstStyle/>
            <a:p>
              <a:endParaRPr lang="zh-CN" altLang="en-US"/>
            </a:p>
          </p:txBody>
        </p:sp>
        <p:sp>
          <p:nvSpPr>
            <p:cNvPr id="51" name="任意多边形: 形状 50"/>
            <p:cNvSpPr/>
            <p:nvPr/>
          </p:nvSpPr>
          <p:spPr>
            <a:xfrm flipV="1">
              <a:off x="7645003" y="6356003"/>
              <a:ext cx="51367" cy="109380"/>
            </a:xfrm>
            <a:custGeom>
              <a:avLst/>
              <a:gdLst>
                <a:gd name="connsiteX0" fmla="*/ 38677 w 51367"/>
                <a:gd name="connsiteY0" fmla="*/ -476 h 109380"/>
                <a:gd name="connsiteX1" fmla="*/ -12388 w 51367"/>
                <a:gd name="connsiteY1" fmla="*/ 34357 h 109380"/>
                <a:gd name="connsiteX2" fmla="*/ -12691 w 51367"/>
                <a:gd name="connsiteY2" fmla="*/ 34982 h 109380"/>
                <a:gd name="connsiteX3" fmla="*/ 37201 w 51367"/>
                <a:gd name="connsiteY3" fmla="*/ 108904 h 109380"/>
                <a:gd name="connsiteX4" fmla="*/ 38677 w 51367"/>
                <a:gd name="connsiteY4" fmla="*/ -476 h 109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67" h="109380">
                  <a:moveTo>
                    <a:pt x="38677" y="-476"/>
                  </a:moveTo>
                  <a:cubicBezTo>
                    <a:pt x="20407" y="6272"/>
                    <a:pt x="-1418" y="15706"/>
                    <a:pt x="-12388" y="34357"/>
                  </a:cubicBezTo>
                  <a:cubicBezTo>
                    <a:pt x="-12691" y="34683"/>
                    <a:pt x="-12691" y="34982"/>
                    <a:pt x="-12691" y="34982"/>
                  </a:cubicBezTo>
                  <a:cubicBezTo>
                    <a:pt x="-12691" y="34982"/>
                    <a:pt x="15981" y="46700"/>
                    <a:pt x="37201" y="108904"/>
                  </a:cubicBezTo>
                  <a:cubicBezTo>
                    <a:pt x="37201" y="108904"/>
                    <a:pt x="10043" y="14802"/>
                    <a:pt x="38677" y="-476"/>
                  </a:cubicBezTo>
                </a:path>
              </a:pathLst>
            </a:custGeom>
            <a:solidFill>
              <a:srgbClr val="DE3C0F"/>
            </a:solidFill>
            <a:ln w="378" cap="flat">
              <a:noFill/>
              <a:prstDash val="solid"/>
              <a:miter/>
            </a:ln>
          </p:spPr>
          <p:txBody>
            <a:bodyPr rtlCol="0" anchor="ctr"/>
            <a:lstStyle/>
            <a:p>
              <a:endParaRPr lang="zh-CN" altLang="en-US"/>
            </a:p>
          </p:txBody>
        </p:sp>
        <p:sp>
          <p:nvSpPr>
            <p:cNvPr id="52" name="任意多边形: 形状 51"/>
            <p:cNvSpPr/>
            <p:nvPr/>
          </p:nvSpPr>
          <p:spPr>
            <a:xfrm flipV="1">
              <a:off x="7470571" y="6070480"/>
              <a:ext cx="143170" cy="122044"/>
            </a:xfrm>
            <a:custGeom>
              <a:avLst/>
              <a:gdLst>
                <a:gd name="connsiteX0" fmla="*/ 130530 w 143170"/>
                <a:gd name="connsiteY0" fmla="*/ 31652 h 122044"/>
                <a:gd name="connsiteX1" fmla="*/ 4616 w 143170"/>
                <a:gd name="connsiteY1" fmla="*/ 120624 h 122044"/>
                <a:gd name="connsiteX2" fmla="*/ 38800 w 143170"/>
                <a:gd name="connsiteY2" fmla="*/ 6921 h 122044"/>
                <a:gd name="connsiteX3" fmla="*/ 130530 w 143170"/>
                <a:gd name="connsiteY3" fmla="*/ 31652 h 122044"/>
              </a:gdLst>
              <a:ahLst/>
              <a:cxnLst>
                <a:cxn ang="0">
                  <a:pos x="connsiteX0" y="connsiteY0"/>
                </a:cxn>
                <a:cxn ang="0">
                  <a:pos x="connsiteX1" y="connsiteY1"/>
                </a:cxn>
                <a:cxn ang="0">
                  <a:pos x="connsiteX2" y="connsiteY2"/>
                </a:cxn>
                <a:cxn ang="0">
                  <a:pos x="connsiteX3" y="connsiteY3"/>
                </a:cxn>
              </a:cxnLst>
              <a:rect l="l" t="t" r="r" b="b"/>
              <a:pathLst>
                <a:path w="143170" h="122044">
                  <a:moveTo>
                    <a:pt x="130530" y="31652"/>
                  </a:moveTo>
                  <a:cubicBezTo>
                    <a:pt x="130530" y="31652"/>
                    <a:pt x="97204" y="50908"/>
                    <a:pt x="4616" y="120624"/>
                  </a:cubicBezTo>
                  <a:cubicBezTo>
                    <a:pt x="-22776" y="101599"/>
                    <a:pt x="-21806" y="35261"/>
                    <a:pt x="38800" y="6921"/>
                  </a:cubicBezTo>
                  <a:cubicBezTo>
                    <a:pt x="80261" y="-12496"/>
                    <a:pt x="123701" y="4562"/>
                    <a:pt x="130530" y="31652"/>
                  </a:cubicBezTo>
                </a:path>
              </a:pathLst>
            </a:custGeom>
            <a:solidFill>
              <a:srgbClr val="F7A594"/>
            </a:solidFill>
            <a:ln w="373" cap="flat">
              <a:noFill/>
              <a:prstDash val="solid"/>
              <a:miter/>
            </a:ln>
          </p:spPr>
          <p:txBody>
            <a:bodyPr rtlCol="0" anchor="ctr"/>
            <a:lstStyle/>
            <a:p>
              <a:endParaRPr lang="zh-CN" altLang="en-US"/>
            </a:p>
          </p:txBody>
        </p:sp>
        <p:sp>
          <p:nvSpPr>
            <p:cNvPr id="53" name="任意多边形: 形状 52"/>
            <p:cNvSpPr/>
            <p:nvPr/>
          </p:nvSpPr>
          <p:spPr>
            <a:xfrm flipV="1">
              <a:off x="7483134" y="6191488"/>
              <a:ext cx="212861" cy="255821"/>
            </a:xfrm>
            <a:custGeom>
              <a:avLst/>
              <a:gdLst>
                <a:gd name="connsiteX0" fmla="*/ 53296 w 212861"/>
                <a:gd name="connsiteY0" fmla="*/ 254710 h 255821"/>
                <a:gd name="connsiteX1" fmla="*/ 27153 w 212861"/>
                <a:gd name="connsiteY1" fmla="*/ 53400 h 255821"/>
                <a:gd name="connsiteX2" fmla="*/ 195051 w 212861"/>
                <a:gd name="connsiteY2" fmla="*/ 90614 h 255821"/>
                <a:gd name="connsiteX3" fmla="*/ 53296 w 212861"/>
                <a:gd name="connsiteY3" fmla="*/ 254710 h 255821"/>
              </a:gdLst>
              <a:ahLst/>
              <a:cxnLst>
                <a:cxn ang="0">
                  <a:pos x="connsiteX0" y="connsiteY0"/>
                </a:cxn>
                <a:cxn ang="0">
                  <a:pos x="connsiteX1" y="connsiteY1"/>
                </a:cxn>
                <a:cxn ang="0">
                  <a:pos x="connsiteX2" y="connsiteY2"/>
                </a:cxn>
                <a:cxn ang="0">
                  <a:pos x="connsiteX3" y="connsiteY3"/>
                </a:cxn>
              </a:cxnLst>
              <a:rect l="l" t="t" r="r" b="b"/>
              <a:pathLst>
                <a:path w="212861" h="255821">
                  <a:moveTo>
                    <a:pt x="53296" y="254710"/>
                  </a:moveTo>
                  <a:cubicBezTo>
                    <a:pt x="-30292" y="262709"/>
                    <a:pt x="-28699" y="131483"/>
                    <a:pt x="27153" y="53400"/>
                  </a:cubicBezTo>
                  <a:cubicBezTo>
                    <a:pt x="112639" y="-66105"/>
                    <a:pt x="181467" y="42487"/>
                    <a:pt x="195051" y="90614"/>
                  </a:cubicBezTo>
                  <a:cubicBezTo>
                    <a:pt x="219866" y="178684"/>
                    <a:pt x="155704" y="244887"/>
                    <a:pt x="53296" y="254710"/>
                  </a:cubicBezTo>
                </a:path>
              </a:pathLst>
            </a:custGeom>
            <a:solidFill>
              <a:srgbClr val="F7A594"/>
            </a:solidFill>
            <a:ln w="379" cap="flat">
              <a:noFill/>
              <a:prstDash val="solid"/>
              <a:miter/>
            </a:ln>
          </p:spPr>
          <p:txBody>
            <a:bodyPr rtlCol="0" anchor="ctr"/>
            <a:lstStyle/>
            <a:p>
              <a:endParaRPr lang="zh-CN" altLang="en-US"/>
            </a:p>
          </p:txBody>
        </p:sp>
        <p:grpSp>
          <p:nvGrpSpPr>
            <p:cNvPr id="54" name="图形 2"/>
            <p:cNvGrpSpPr/>
            <p:nvPr/>
          </p:nvGrpSpPr>
          <p:grpSpPr>
            <a:xfrm>
              <a:off x="7521204" y="6267078"/>
              <a:ext cx="110685" cy="195162"/>
              <a:chOff x="5203037" y="2842715"/>
              <a:chExt cx="110685" cy="195162"/>
            </a:xfrm>
            <a:solidFill>
              <a:srgbClr val="DE3C0F"/>
            </a:solidFill>
          </p:grpSpPr>
          <p:sp>
            <p:nvSpPr>
              <p:cNvPr id="136" name="任意多边形: 形状 135"/>
              <p:cNvSpPr/>
              <p:nvPr/>
            </p:nvSpPr>
            <p:spPr>
              <a:xfrm flipV="1">
                <a:off x="5278400" y="2874793"/>
                <a:ext cx="35322" cy="148593"/>
              </a:xfrm>
              <a:custGeom>
                <a:avLst/>
                <a:gdLst>
                  <a:gd name="connsiteX0" fmla="*/ 19039 w 35322"/>
                  <a:gd name="connsiteY0" fmla="*/ -624 h 148593"/>
                  <a:gd name="connsiteX1" fmla="*/ 18216 w 35322"/>
                  <a:gd name="connsiteY1" fmla="*/ -531 h 148593"/>
                  <a:gd name="connsiteX2" fmla="*/ -4543 w 35322"/>
                  <a:gd name="connsiteY2" fmla="*/ 22284 h 148593"/>
                  <a:gd name="connsiteX3" fmla="*/ 6088 w 35322"/>
                  <a:gd name="connsiteY3" fmla="*/ 146182 h 148593"/>
                  <a:gd name="connsiteX4" fmla="*/ 10954 w 35322"/>
                  <a:gd name="connsiteY4" fmla="*/ 147499 h 148593"/>
                  <a:gd name="connsiteX5" fmla="*/ 12264 w 35322"/>
                  <a:gd name="connsiteY5" fmla="*/ 142644 h 148593"/>
                  <a:gd name="connsiteX6" fmla="*/ 2007 w 35322"/>
                  <a:gd name="connsiteY6" fmla="*/ 25103 h 148593"/>
                  <a:gd name="connsiteX7" fmla="*/ 19826 w 35322"/>
                  <a:gd name="connsiteY7" fmla="*/ 6379 h 148593"/>
                  <a:gd name="connsiteX8" fmla="*/ 22483 w 35322"/>
                  <a:gd name="connsiteY8" fmla="*/ 2104 h 148593"/>
                  <a:gd name="connsiteX9" fmla="*/ 19039 w 35322"/>
                  <a:gd name="connsiteY9" fmla="*/ -624 h 14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22" h="148593">
                    <a:moveTo>
                      <a:pt x="19039" y="-624"/>
                    </a:moveTo>
                    <a:cubicBezTo>
                      <a:pt x="18740" y="-624"/>
                      <a:pt x="18478" y="-602"/>
                      <a:pt x="18216" y="-531"/>
                    </a:cubicBezTo>
                    <a:cubicBezTo>
                      <a:pt x="8858" y="1666"/>
                      <a:pt x="959" y="9546"/>
                      <a:pt x="-4543" y="22284"/>
                    </a:cubicBezTo>
                    <a:cubicBezTo>
                      <a:pt x="-17045" y="51223"/>
                      <a:pt x="-16559" y="106818"/>
                      <a:pt x="6088" y="146182"/>
                    </a:cubicBezTo>
                    <a:cubicBezTo>
                      <a:pt x="7099" y="147892"/>
                      <a:pt x="9232" y="148469"/>
                      <a:pt x="10954" y="147499"/>
                    </a:cubicBezTo>
                    <a:cubicBezTo>
                      <a:pt x="12638" y="146503"/>
                      <a:pt x="13237" y="144332"/>
                      <a:pt x="12264" y="142644"/>
                    </a:cubicBezTo>
                    <a:cubicBezTo>
                      <a:pt x="-9297" y="105197"/>
                      <a:pt x="-9858" y="52473"/>
                      <a:pt x="2007" y="25103"/>
                    </a:cubicBezTo>
                    <a:cubicBezTo>
                      <a:pt x="5189" y="17729"/>
                      <a:pt x="10879" y="8483"/>
                      <a:pt x="19826" y="6379"/>
                    </a:cubicBezTo>
                    <a:cubicBezTo>
                      <a:pt x="21772" y="5941"/>
                      <a:pt x="22932" y="4021"/>
                      <a:pt x="22483" y="2104"/>
                    </a:cubicBezTo>
                    <a:cubicBezTo>
                      <a:pt x="22109" y="487"/>
                      <a:pt x="20649" y="-624"/>
                      <a:pt x="19039" y="-624"/>
                    </a:cubicBezTo>
                  </a:path>
                </a:pathLst>
              </a:custGeom>
              <a:solidFill>
                <a:srgbClr val="DE3C0F"/>
              </a:solidFill>
              <a:ln w="374" cap="flat">
                <a:noFill/>
                <a:prstDash val="solid"/>
                <a:miter/>
              </a:ln>
            </p:spPr>
            <p:txBody>
              <a:bodyPr rtlCol="0" anchor="ctr"/>
              <a:lstStyle/>
              <a:p>
                <a:endParaRPr lang="zh-CN" altLang="en-US"/>
              </a:p>
            </p:txBody>
          </p:sp>
          <p:sp>
            <p:nvSpPr>
              <p:cNvPr id="137" name="任意多边形: 形状 136"/>
              <p:cNvSpPr/>
              <p:nvPr/>
            </p:nvSpPr>
            <p:spPr>
              <a:xfrm flipV="1">
                <a:off x="5203037" y="2842715"/>
                <a:ext cx="72015" cy="195162"/>
              </a:xfrm>
              <a:custGeom>
                <a:avLst/>
                <a:gdLst>
                  <a:gd name="connsiteX0" fmla="*/ 55751 w 72015"/>
                  <a:gd name="connsiteY0" fmla="*/ -670 h 195162"/>
                  <a:gd name="connsiteX1" fmla="*/ 53965 w 72015"/>
                  <a:gd name="connsiteY1" fmla="*/ -209 h 195162"/>
                  <a:gd name="connsiteX2" fmla="*/ 1816 w 72015"/>
                  <a:gd name="connsiteY2" fmla="*/ 192504 h 195162"/>
                  <a:gd name="connsiteX3" fmla="*/ 6578 w 72015"/>
                  <a:gd name="connsiteY3" fmla="*/ 194122 h 195162"/>
                  <a:gd name="connsiteX4" fmla="*/ 8177 w 72015"/>
                  <a:gd name="connsiteY4" fmla="*/ 189383 h 195162"/>
                  <a:gd name="connsiteX5" fmla="*/ 57499 w 72015"/>
                  <a:gd name="connsiteY5" fmla="*/ 5939 h 195162"/>
                  <a:gd name="connsiteX6" fmla="*/ 58801 w 72015"/>
                  <a:gd name="connsiteY6" fmla="*/ 1108 h 195162"/>
                  <a:gd name="connsiteX7" fmla="*/ 55751 w 72015"/>
                  <a:gd name="connsiteY7" fmla="*/ -670 h 19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015" h="195162">
                    <a:moveTo>
                      <a:pt x="55751" y="-670"/>
                    </a:moveTo>
                    <a:cubicBezTo>
                      <a:pt x="55119" y="-670"/>
                      <a:pt x="54523" y="-533"/>
                      <a:pt x="53965" y="-209"/>
                    </a:cubicBezTo>
                    <a:cubicBezTo>
                      <a:pt x="-13434" y="38486"/>
                      <a:pt x="-27606" y="132403"/>
                      <a:pt x="1816" y="192504"/>
                    </a:cubicBezTo>
                    <a:cubicBezTo>
                      <a:pt x="2672" y="194260"/>
                      <a:pt x="4830" y="195000"/>
                      <a:pt x="6578" y="194122"/>
                    </a:cubicBezTo>
                    <a:cubicBezTo>
                      <a:pt x="8326" y="193267"/>
                      <a:pt x="9070" y="191139"/>
                      <a:pt x="8177" y="189383"/>
                    </a:cubicBezTo>
                    <a:cubicBezTo>
                      <a:pt x="-19831" y="132101"/>
                      <a:pt x="-6478" y="42693"/>
                      <a:pt x="57499" y="5939"/>
                    </a:cubicBezTo>
                    <a:cubicBezTo>
                      <a:pt x="59210" y="4969"/>
                      <a:pt x="59805" y="2796"/>
                      <a:pt x="58801" y="1108"/>
                    </a:cubicBezTo>
                    <a:cubicBezTo>
                      <a:pt x="58169" y="-45"/>
                      <a:pt x="56979" y="-670"/>
                      <a:pt x="55751" y="-670"/>
                    </a:cubicBezTo>
                  </a:path>
                </a:pathLst>
              </a:custGeom>
              <a:solidFill>
                <a:srgbClr val="DE3C0F"/>
              </a:solidFill>
              <a:ln w="372" cap="flat">
                <a:noFill/>
                <a:prstDash val="solid"/>
                <a:miter/>
              </a:ln>
            </p:spPr>
            <p:txBody>
              <a:bodyPr rtlCol="0" anchor="ctr"/>
              <a:lstStyle/>
              <a:p>
                <a:endParaRPr lang="zh-CN" altLang="en-US"/>
              </a:p>
            </p:txBody>
          </p:sp>
        </p:grpSp>
        <p:sp>
          <p:nvSpPr>
            <p:cNvPr id="55" name="任意多边形: 形状 54"/>
            <p:cNvSpPr/>
            <p:nvPr/>
          </p:nvSpPr>
          <p:spPr>
            <a:xfrm flipV="1">
              <a:off x="8456097" y="5454299"/>
              <a:ext cx="279074" cy="592209"/>
            </a:xfrm>
            <a:custGeom>
              <a:avLst/>
              <a:gdLst>
                <a:gd name="connsiteX0" fmla="*/ -4540 w 279074"/>
                <a:gd name="connsiteY0" fmla="*/ -1979 h 592209"/>
                <a:gd name="connsiteX1" fmla="*/ -5291 w 279074"/>
                <a:gd name="connsiteY1" fmla="*/ -1957 h 592209"/>
                <a:gd name="connsiteX2" fmla="*/ -11878 w 279074"/>
                <a:gd name="connsiteY2" fmla="*/ 6089 h 592209"/>
                <a:gd name="connsiteX3" fmla="*/ -4849 w 279074"/>
                <a:gd name="connsiteY3" fmla="*/ 97996 h 592209"/>
                <a:gd name="connsiteX4" fmla="*/ 256271 w 279074"/>
                <a:gd name="connsiteY4" fmla="*/ 589314 h 592209"/>
                <a:gd name="connsiteX5" fmla="*/ 266261 w 279074"/>
                <a:gd name="connsiteY5" fmla="*/ 586423 h 592209"/>
                <a:gd name="connsiteX6" fmla="*/ 263343 w 279074"/>
                <a:gd name="connsiteY6" fmla="*/ 576437 h 592209"/>
                <a:gd name="connsiteX7" fmla="*/ 9827 w 279074"/>
                <a:gd name="connsiteY7" fmla="*/ 97050 h 592209"/>
                <a:gd name="connsiteX8" fmla="*/ 2754 w 279074"/>
                <a:gd name="connsiteY8" fmla="*/ 4657 h 592209"/>
                <a:gd name="connsiteX9" fmla="*/ -4540 w 279074"/>
                <a:gd name="connsiteY9" fmla="*/ -1979 h 59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074" h="592209">
                  <a:moveTo>
                    <a:pt x="-4540" y="-1979"/>
                  </a:moveTo>
                  <a:cubicBezTo>
                    <a:pt x="-4805" y="-1979"/>
                    <a:pt x="-5026" y="-1979"/>
                    <a:pt x="-5291" y="-1957"/>
                  </a:cubicBezTo>
                  <a:cubicBezTo>
                    <a:pt x="-9314" y="-1563"/>
                    <a:pt x="-12232" y="2044"/>
                    <a:pt x="-11878" y="6089"/>
                  </a:cubicBezTo>
                  <a:cubicBezTo>
                    <a:pt x="-8828" y="36856"/>
                    <a:pt x="-6794" y="67945"/>
                    <a:pt x="-4849" y="97996"/>
                  </a:cubicBezTo>
                  <a:cubicBezTo>
                    <a:pt x="7218" y="283313"/>
                    <a:pt x="18579" y="458365"/>
                    <a:pt x="256271" y="589314"/>
                  </a:cubicBezTo>
                  <a:cubicBezTo>
                    <a:pt x="259807" y="591277"/>
                    <a:pt x="264272" y="589986"/>
                    <a:pt x="266261" y="586423"/>
                  </a:cubicBezTo>
                  <a:cubicBezTo>
                    <a:pt x="268206" y="582865"/>
                    <a:pt x="266924" y="578404"/>
                    <a:pt x="263343" y="576437"/>
                  </a:cubicBezTo>
                  <a:cubicBezTo>
                    <a:pt x="32769" y="449374"/>
                    <a:pt x="21630" y="278225"/>
                    <a:pt x="9827" y="97050"/>
                  </a:cubicBezTo>
                  <a:cubicBezTo>
                    <a:pt x="7838" y="66862"/>
                    <a:pt x="5848" y="35653"/>
                    <a:pt x="2754" y="4657"/>
                  </a:cubicBezTo>
                  <a:cubicBezTo>
                    <a:pt x="2400" y="842"/>
                    <a:pt x="-782" y="-1979"/>
                    <a:pt x="-4540" y="-1979"/>
                  </a:cubicBezTo>
                </a:path>
              </a:pathLst>
            </a:custGeom>
            <a:solidFill>
              <a:srgbClr val="0E0E0E"/>
            </a:solidFill>
            <a:ln w="442" cap="flat">
              <a:noFill/>
              <a:prstDash val="solid"/>
              <a:miter/>
            </a:ln>
          </p:spPr>
          <p:txBody>
            <a:bodyPr rtlCol="0" anchor="ctr"/>
            <a:lstStyle/>
            <a:p>
              <a:endParaRPr lang="zh-CN" altLang="en-US"/>
            </a:p>
          </p:txBody>
        </p:sp>
        <p:sp>
          <p:nvSpPr>
            <p:cNvPr id="56" name="任意多边形: 形状 55"/>
            <p:cNvSpPr/>
            <p:nvPr/>
          </p:nvSpPr>
          <p:spPr>
            <a:xfrm flipV="1">
              <a:off x="8566740" y="6000950"/>
              <a:ext cx="745868" cy="557494"/>
            </a:xfrm>
            <a:custGeom>
              <a:avLst/>
              <a:gdLst>
                <a:gd name="connsiteX0" fmla="*/ 277786 w 745868"/>
                <a:gd name="connsiteY0" fmla="*/ 494864 h 557494"/>
                <a:gd name="connsiteX1" fmla="*/ 270196 w 745868"/>
                <a:gd name="connsiteY1" fmla="*/ 521379 h 557494"/>
                <a:gd name="connsiteX2" fmla="*/ 241790 w 745868"/>
                <a:gd name="connsiteY2" fmla="*/ 538991 h 557494"/>
                <a:gd name="connsiteX3" fmla="*/ 5565 w 745868"/>
                <a:gd name="connsiteY3" fmla="*/ 494425 h 557494"/>
                <a:gd name="connsiteX4" fmla="*/ -10380 w 745868"/>
                <a:gd name="connsiteY4" fmla="*/ 468444 h 557494"/>
                <a:gd name="connsiteX5" fmla="*/ 123630 w 745868"/>
                <a:gd name="connsiteY5" fmla="*/ -290 h 557494"/>
                <a:gd name="connsiteX6" fmla="*/ 734624 w 745868"/>
                <a:gd name="connsiteY6" fmla="*/ 115010 h 557494"/>
                <a:gd name="connsiteX7" fmla="*/ 608205 w 745868"/>
                <a:gd name="connsiteY7" fmla="*/ 557205 h 557494"/>
                <a:gd name="connsiteX8" fmla="*/ 277786 w 745868"/>
                <a:gd name="connsiteY8" fmla="*/ 494864 h 55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5868" h="557494">
                  <a:moveTo>
                    <a:pt x="277786" y="494864"/>
                  </a:moveTo>
                  <a:lnTo>
                    <a:pt x="270196" y="521379"/>
                  </a:lnTo>
                  <a:cubicBezTo>
                    <a:pt x="266758" y="533420"/>
                    <a:pt x="254011" y="541302"/>
                    <a:pt x="241790" y="538991"/>
                  </a:cubicBezTo>
                  <a:lnTo>
                    <a:pt x="5565" y="494425"/>
                  </a:lnTo>
                  <a:cubicBezTo>
                    <a:pt x="-6704" y="492114"/>
                    <a:pt x="-13818" y="480484"/>
                    <a:pt x="-10380" y="468444"/>
                  </a:cubicBezTo>
                  <a:lnTo>
                    <a:pt x="123630" y="-290"/>
                  </a:lnTo>
                  <a:lnTo>
                    <a:pt x="734624" y="115010"/>
                  </a:lnTo>
                  <a:lnTo>
                    <a:pt x="608205" y="557205"/>
                  </a:lnTo>
                  <a:lnTo>
                    <a:pt x="277786" y="494864"/>
                  </a:lnTo>
                </a:path>
              </a:pathLst>
            </a:custGeom>
            <a:solidFill>
              <a:srgbClr val="1150B3"/>
            </a:solidFill>
            <a:ln w="477" cap="flat">
              <a:noFill/>
              <a:prstDash val="solid"/>
              <a:miter/>
            </a:ln>
          </p:spPr>
          <p:txBody>
            <a:bodyPr rtlCol="0" anchor="ctr"/>
            <a:lstStyle/>
            <a:p>
              <a:endParaRPr lang="zh-CN" altLang="en-US"/>
            </a:p>
          </p:txBody>
        </p:sp>
        <p:sp>
          <p:nvSpPr>
            <p:cNvPr id="57" name="任意多边形: 形状 56"/>
            <p:cNvSpPr/>
            <p:nvPr/>
          </p:nvSpPr>
          <p:spPr>
            <a:xfrm flipV="1">
              <a:off x="8617075" y="6012251"/>
              <a:ext cx="692557" cy="546195"/>
            </a:xfrm>
            <a:custGeom>
              <a:avLst/>
              <a:gdLst>
                <a:gd name="connsiteX0" fmla="*/ 587829 w 692557"/>
                <a:gd name="connsiteY0" fmla="*/ 545919 h 546195"/>
                <a:gd name="connsiteX1" fmla="*/ -11287 w 692557"/>
                <a:gd name="connsiteY1" fmla="*/ 432863 h 546195"/>
                <a:gd name="connsiteX2" fmla="*/ 73278 w 692557"/>
                <a:gd name="connsiteY2" fmla="*/ -276 h 546195"/>
                <a:gd name="connsiteX3" fmla="*/ 681271 w 692557"/>
                <a:gd name="connsiteY3" fmla="*/ 114469 h 546195"/>
                <a:gd name="connsiteX4" fmla="*/ 587829 w 692557"/>
                <a:gd name="connsiteY4" fmla="*/ 545919 h 546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557" h="546195">
                  <a:moveTo>
                    <a:pt x="587829" y="545919"/>
                  </a:moveTo>
                  <a:lnTo>
                    <a:pt x="-11287" y="432863"/>
                  </a:lnTo>
                  <a:lnTo>
                    <a:pt x="73278" y="-276"/>
                  </a:lnTo>
                  <a:lnTo>
                    <a:pt x="681271" y="114469"/>
                  </a:lnTo>
                  <a:lnTo>
                    <a:pt x="587829" y="545919"/>
                  </a:lnTo>
                </a:path>
              </a:pathLst>
            </a:custGeom>
            <a:solidFill>
              <a:srgbClr val="FFFFFF"/>
            </a:solidFill>
            <a:ln w="477" cap="flat">
              <a:noFill/>
              <a:prstDash val="solid"/>
              <a:miter/>
            </a:ln>
          </p:spPr>
          <p:txBody>
            <a:bodyPr rtlCol="0" anchor="ctr"/>
            <a:lstStyle/>
            <a:p>
              <a:endParaRPr lang="zh-CN" altLang="en-US"/>
            </a:p>
          </p:txBody>
        </p:sp>
        <p:sp>
          <p:nvSpPr>
            <p:cNvPr id="58" name="任意多边形: 形状 57"/>
            <p:cNvSpPr/>
            <p:nvPr/>
          </p:nvSpPr>
          <p:spPr>
            <a:xfrm flipV="1">
              <a:off x="8645934" y="5993245"/>
              <a:ext cx="666674" cy="565199"/>
            </a:xfrm>
            <a:custGeom>
              <a:avLst/>
              <a:gdLst>
                <a:gd name="connsiteX0" fmla="*/ 655369 w 666674"/>
                <a:gd name="connsiteY0" fmla="*/ 114999 h 565199"/>
                <a:gd name="connsiteX1" fmla="*/ 44375 w 666674"/>
                <a:gd name="connsiteY1" fmla="*/ -301 h 565199"/>
                <a:gd name="connsiteX2" fmla="*/ -11100 w 666674"/>
                <a:gd name="connsiteY2" fmla="*/ 432742 h 565199"/>
                <a:gd name="connsiteX3" fmla="*/ 8139 w 666674"/>
                <a:gd name="connsiteY3" fmla="*/ 458933 h 565199"/>
                <a:gd name="connsiteX4" fmla="*/ 567239 w 666674"/>
                <a:gd name="connsiteY4" fmla="*/ 564432 h 565199"/>
                <a:gd name="connsiteX5" fmla="*/ 600848 w 666674"/>
                <a:gd name="connsiteY5" fmla="*/ 540275 h 565199"/>
                <a:gd name="connsiteX6" fmla="*/ 655369 w 666674"/>
                <a:gd name="connsiteY6" fmla="*/ 114999 h 56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674" h="565199">
                  <a:moveTo>
                    <a:pt x="655369" y="114999"/>
                  </a:moveTo>
                  <a:lnTo>
                    <a:pt x="44375" y="-301"/>
                  </a:lnTo>
                  <a:lnTo>
                    <a:pt x="-11100" y="432742"/>
                  </a:lnTo>
                  <a:cubicBezTo>
                    <a:pt x="-12724" y="445408"/>
                    <a:pt x="-4560" y="456527"/>
                    <a:pt x="8139" y="458933"/>
                  </a:cubicBezTo>
                  <a:lnTo>
                    <a:pt x="567239" y="564432"/>
                  </a:lnTo>
                  <a:cubicBezTo>
                    <a:pt x="582945" y="567387"/>
                    <a:pt x="598891" y="555948"/>
                    <a:pt x="600848" y="540275"/>
                  </a:cubicBezTo>
                  <a:lnTo>
                    <a:pt x="655369" y="114999"/>
                  </a:lnTo>
                </a:path>
              </a:pathLst>
            </a:custGeom>
            <a:solidFill>
              <a:srgbClr val="40B0FF"/>
            </a:solidFill>
            <a:ln w="477" cap="flat">
              <a:noFill/>
              <a:prstDash val="solid"/>
              <a:miter/>
            </a:ln>
          </p:spPr>
          <p:txBody>
            <a:bodyPr rtlCol="0" anchor="ctr"/>
            <a:lstStyle/>
            <a:p>
              <a:endParaRPr lang="zh-CN" altLang="en-US"/>
            </a:p>
          </p:txBody>
        </p:sp>
        <p:sp>
          <p:nvSpPr>
            <p:cNvPr id="59" name="任意多边形: 形状 58"/>
            <p:cNvSpPr/>
            <p:nvPr/>
          </p:nvSpPr>
          <p:spPr>
            <a:xfrm flipV="1">
              <a:off x="9003274" y="6089665"/>
              <a:ext cx="392528" cy="499661"/>
            </a:xfrm>
            <a:custGeom>
              <a:avLst/>
              <a:gdLst>
                <a:gd name="connsiteX0" fmla="*/ -11470 w 392528"/>
                <a:gd name="connsiteY0" fmla="*/ 22913 h 499661"/>
                <a:gd name="connsiteX1" fmla="*/ 18832 w 392528"/>
                <a:gd name="connsiteY1" fmla="*/ 499554 h 499661"/>
                <a:gd name="connsiteX2" fmla="*/ 381058 w 392528"/>
                <a:gd name="connsiteY2" fmla="*/ 476528 h 499661"/>
                <a:gd name="connsiteX3" fmla="*/ 350756 w 392528"/>
                <a:gd name="connsiteY3" fmla="*/ -107 h 499661"/>
                <a:gd name="connsiteX4" fmla="*/ -11470 w 392528"/>
                <a:gd name="connsiteY4" fmla="*/ 22913 h 499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528" h="499661">
                  <a:moveTo>
                    <a:pt x="-11470" y="22913"/>
                  </a:moveTo>
                  <a:lnTo>
                    <a:pt x="18832" y="499554"/>
                  </a:lnTo>
                  <a:lnTo>
                    <a:pt x="381058" y="476528"/>
                  </a:lnTo>
                  <a:lnTo>
                    <a:pt x="350756" y="-107"/>
                  </a:lnTo>
                  <a:lnTo>
                    <a:pt x="-11470" y="22913"/>
                  </a:lnTo>
                </a:path>
              </a:pathLst>
            </a:custGeom>
            <a:solidFill>
              <a:srgbClr val="CFD9E8"/>
            </a:solidFill>
            <a:ln w="482" cap="flat">
              <a:noFill/>
              <a:prstDash val="solid"/>
              <a:miter/>
            </a:ln>
          </p:spPr>
          <p:txBody>
            <a:bodyPr rtlCol="0" anchor="ctr"/>
            <a:lstStyle/>
            <a:p>
              <a:endParaRPr lang="zh-CN" altLang="en-US"/>
            </a:p>
          </p:txBody>
        </p:sp>
        <p:sp>
          <p:nvSpPr>
            <p:cNvPr id="60" name="任意多边形: 形状 59"/>
            <p:cNvSpPr/>
            <p:nvPr/>
          </p:nvSpPr>
          <p:spPr>
            <a:xfrm flipV="1">
              <a:off x="9026939" y="6113638"/>
              <a:ext cx="345163" cy="451718"/>
            </a:xfrm>
            <a:custGeom>
              <a:avLst/>
              <a:gdLst>
                <a:gd name="connsiteX0" fmla="*/ -11518 w 345163"/>
                <a:gd name="connsiteY0" fmla="*/ 20086 h 451718"/>
                <a:gd name="connsiteX1" fmla="*/ 15903 w 345163"/>
                <a:gd name="connsiteY1" fmla="*/ 451605 h 451718"/>
                <a:gd name="connsiteX2" fmla="*/ 333645 w 345163"/>
                <a:gd name="connsiteY2" fmla="*/ 431405 h 451718"/>
                <a:gd name="connsiteX3" fmla="*/ 306225 w 345163"/>
                <a:gd name="connsiteY3" fmla="*/ -114 h 451718"/>
                <a:gd name="connsiteX4" fmla="*/ -11518 w 345163"/>
                <a:gd name="connsiteY4" fmla="*/ 20086 h 451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163" h="451718">
                  <a:moveTo>
                    <a:pt x="-11518" y="20086"/>
                  </a:moveTo>
                  <a:lnTo>
                    <a:pt x="15903" y="451605"/>
                  </a:lnTo>
                  <a:lnTo>
                    <a:pt x="333645" y="431405"/>
                  </a:lnTo>
                  <a:lnTo>
                    <a:pt x="306225" y="-114"/>
                  </a:lnTo>
                  <a:lnTo>
                    <a:pt x="-11518" y="20086"/>
                  </a:lnTo>
                </a:path>
              </a:pathLst>
            </a:custGeom>
            <a:solidFill>
              <a:srgbClr val="086CD3"/>
            </a:solidFill>
            <a:ln w="481" cap="flat">
              <a:noFill/>
              <a:prstDash val="solid"/>
              <a:miter/>
            </a:ln>
          </p:spPr>
          <p:txBody>
            <a:bodyPr rtlCol="0" anchor="ctr"/>
            <a:lstStyle/>
            <a:p>
              <a:endParaRPr lang="zh-CN" altLang="en-US"/>
            </a:p>
          </p:txBody>
        </p:sp>
        <p:sp>
          <p:nvSpPr>
            <p:cNvPr id="61" name="任意多边形: 形状 60"/>
            <p:cNvSpPr/>
            <p:nvPr/>
          </p:nvSpPr>
          <p:spPr>
            <a:xfrm flipV="1">
              <a:off x="9056017" y="6142600"/>
              <a:ext cx="162961" cy="290652"/>
            </a:xfrm>
            <a:custGeom>
              <a:avLst/>
              <a:gdLst>
                <a:gd name="connsiteX0" fmla="*/ 6750 w 162961"/>
                <a:gd name="connsiteY0" fmla="*/ 290356 h 290652"/>
                <a:gd name="connsiteX1" fmla="*/ -11740 w 162961"/>
                <a:gd name="connsiteY1" fmla="*/ -296 h 290652"/>
                <a:gd name="connsiteX2" fmla="*/ 151222 w 162961"/>
                <a:gd name="connsiteY2" fmla="*/ 148473 h 290652"/>
                <a:gd name="connsiteX3" fmla="*/ 6750 w 162961"/>
                <a:gd name="connsiteY3" fmla="*/ 290356 h 290652"/>
              </a:gdLst>
              <a:ahLst/>
              <a:cxnLst>
                <a:cxn ang="0">
                  <a:pos x="connsiteX0" y="connsiteY0"/>
                </a:cxn>
                <a:cxn ang="0">
                  <a:pos x="connsiteX1" y="connsiteY1"/>
                </a:cxn>
                <a:cxn ang="0">
                  <a:pos x="connsiteX2" y="connsiteY2"/>
                </a:cxn>
                <a:cxn ang="0">
                  <a:pos x="connsiteX3" y="connsiteY3"/>
                </a:cxn>
              </a:cxnLst>
              <a:rect l="l" t="t" r="r" b="b"/>
              <a:pathLst>
                <a:path w="162961" h="290652">
                  <a:moveTo>
                    <a:pt x="6750" y="290356"/>
                  </a:moveTo>
                  <a:lnTo>
                    <a:pt x="-11740" y="-296"/>
                  </a:lnTo>
                  <a:lnTo>
                    <a:pt x="151222" y="148473"/>
                  </a:lnTo>
                  <a:lnTo>
                    <a:pt x="6750" y="290356"/>
                  </a:lnTo>
                </a:path>
              </a:pathLst>
            </a:custGeom>
            <a:solidFill>
              <a:srgbClr val="BCC5D3"/>
            </a:solidFill>
            <a:ln w="471" cap="flat">
              <a:noFill/>
              <a:prstDash val="solid"/>
              <a:miter/>
            </a:ln>
          </p:spPr>
          <p:txBody>
            <a:bodyPr rtlCol="0" anchor="ctr"/>
            <a:lstStyle/>
            <a:p>
              <a:endParaRPr lang="zh-CN" altLang="en-US"/>
            </a:p>
          </p:txBody>
        </p:sp>
        <p:sp>
          <p:nvSpPr>
            <p:cNvPr id="62" name="任意多边形: 形状 61"/>
            <p:cNvSpPr/>
            <p:nvPr/>
          </p:nvSpPr>
          <p:spPr>
            <a:xfrm flipV="1">
              <a:off x="9050556" y="6274772"/>
              <a:ext cx="134776" cy="244189"/>
            </a:xfrm>
            <a:custGeom>
              <a:avLst/>
              <a:gdLst>
                <a:gd name="connsiteX0" fmla="*/ 3764 w 134776"/>
                <a:gd name="connsiteY0" fmla="*/ 244178 h 244189"/>
                <a:gd name="connsiteX1" fmla="*/ -11780 w 134776"/>
                <a:gd name="connsiteY1" fmla="*/ -12 h 244189"/>
                <a:gd name="connsiteX2" fmla="*/ 122997 w 134776"/>
                <a:gd name="connsiteY2" fmla="*/ 124091 h 244189"/>
                <a:gd name="connsiteX3" fmla="*/ 3764 w 134776"/>
                <a:gd name="connsiteY3" fmla="*/ 244178 h 244189"/>
              </a:gdLst>
              <a:ahLst/>
              <a:cxnLst>
                <a:cxn ang="0">
                  <a:pos x="connsiteX0" y="connsiteY0"/>
                </a:cxn>
                <a:cxn ang="0">
                  <a:pos x="connsiteX1" y="connsiteY1"/>
                </a:cxn>
                <a:cxn ang="0">
                  <a:pos x="connsiteX2" y="connsiteY2"/>
                </a:cxn>
                <a:cxn ang="0">
                  <a:pos x="connsiteX3" y="connsiteY3"/>
                </a:cxn>
              </a:cxnLst>
              <a:rect l="l" t="t" r="r" b="b"/>
              <a:pathLst>
                <a:path w="134776" h="244189">
                  <a:moveTo>
                    <a:pt x="3764" y="244178"/>
                  </a:moveTo>
                  <a:lnTo>
                    <a:pt x="-11780" y="-12"/>
                  </a:lnTo>
                  <a:lnTo>
                    <a:pt x="122997" y="124091"/>
                  </a:lnTo>
                  <a:lnTo>
                    <a:pt x="3764" y="244178"/>
                  </a:lnTo>
                </a:path>
              </a:pathLst>
            </a:custGeom>
            <a:solidFill>
              <a:srgbClr val="BCC5D3"/>
            </a:solidFill>
            <a:ln w="469" cap="flat">
              <a:noFill/>
              <a:prstDash val="solid"/>
              <a:miter/>
            </a:ln>
          </p:spPr>
          <p:txBody>
            <a:bodyPr rtlCol="0" anchor="ctr"/>
            <a:lstStyle/>
            <a:p>
              <a:endParaRPr lang="zh-CN" altLang="en-US"/>
            </a:p>
          </p:txBody>
        </p:sp>
        <p:sp>
          <p:nvSpPr>
            <p:cNvPr id="63" name="任意多边形: 形状 62"/>
            <p:cNvSpPr/>
            <p:nvPr/>
          </p:nvSpPr>
          <p:spPr>
            <a:xfrm flipV="1">
              <a:off x="9213121" y="6343777"/>
              <a:ext cx="67472" cy="67447"/>
            </a:xfrm>
            <a:custGeom>
              <a:avLst/>
              <a:gdLst>
                <a:gd name="connsiteX0" fmla="*/ 19821 w 67472"/>
                <a:gd name="connsiteY0" fmla="*/ 31 h 67447"/>
                <a:gd name="connsiteX1" fmla="*/ -11706 w 67472"/>
                <a:gd name="connsiteY1" fmla="*/ 35838 h 67447"/>
                <a:gd name="connsiteX2" fmla="*/ 24100 w 67472"/>
                <a:gd name="connsiteY2" fmla="*/ 67341 h 67447"/>
                <a:gd name="connsiteX3" fmla="*/ 55627 w 67472"/>
                <a:gd name="connsiteY3" fmla="*/ 31558 h 67447"/>
                <a:gd name="connsiteX4" fmla="*/ 19821 w 67472"/>
                <a:gd name="connsiteY4" fmla="*/ 31 h 67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72" h="67447">
                  <a:moveTo>
                    <a:pt x="19821" y="31"/>
                  </a:moveTo>
                  <a:cubicBezTo>
                    <a:pt x="1228" y="1211"/>
                    <a:pt x="-12895" y="17250"/>
                    <a:pt x="-11706" y="35838"/>
                  </a:cubicBezTo>
                  <a:cubicBezTo>
                    <a:pt x="-10517" y="54421"/>
                    <a:pt x="5507" y="68520"/>
                    <a:pt x="24100" y="67341"/>
                  </a:cubicBezTo>
                  <a:cubicBezTo>
                    <a:pt x="42693" y="66162"/>
                    <a:pt x="56816" y="50146"/>
                    <a:pt x="55627" y="31558"/>
                  </a:cubicBezTo>
                  <a:cubicBezTo>
                    <a:pt x="54438" y="12951"/>
                    <a:pt x="38413" y="-1148"/>
                    <a:pt x="19821" y="31"/>
                  </a:cubicBezTo>
                </a:path>
              </a:pathLst>
            </a:custGeom>
            <a:solidFill>
              <a:srgbClr val="BCC5D3"/>
            </a:solidFill>
            <a:ln w="475" cap="flat">
              <a:noFill/>
              <a:prstDash val="solid"/>
              <a:miter/>
            </a:ln>
          </p:spPr>
          <p:txBody>
            <a:bodyPr rtlCol="0" anchor="ctr"/>
            <a:lstStyle/>
            <a:p>
              <a:endParaRPr lang="zh-CN" altLang="en-US"/>
            </a:p>
          </p:txBody>
        </p:sp>
        <p:sp>
          <p:nvSpPr>
            <p:cNvPr id="64" name="任意多边形: 形状 63"/>
            <p:cNvSpPr/>
            <p:nvPr/>
          </p:nvSpPr>
          <p:spPr>
            <a:xfrm flipV="1">
              <a:off x="9098434" y="6032478"/>
              <a:ext cx="562583" cy="597812"/>
            </a:xfrm>
            <a:custGeom>
              <a:avLst/>
              <a:gdLst>
                <a:gd name="connsiteX0" fmla="*/ -11209 w 562583"/>
                <a:gd name="connsiteY0" fmla="*/ 194689 h 597812"/>
                <a:gd name="connsiteX1" fmla="*/ 245069 w 562583"/>
                <a:gd name="connsiteY1" fmla="*/ 597755 h 597812"/>
                <a:gd name="connsiteX2" fmla="*/ 551375 w 562583"/>
                <a:gd name="connsiteY2" fmla="*/ 403008 h 597812"/>
                <a:gd name="connsiteX3" fmla="*/ 295098 w 562583"/>
                <a:gd name="connsiteY3" fmla="*/ -58 h 597812"/>
                <a:gd name="connsiteX4" fmla="*/ -11209 w 562583"/>
                <a:gd name="connsiteY4" fmla="*/ 194689 h 59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583" h="597812">
                  <a:moveTo>
                    <a:pt x="-11209" y="194689"/>
                  </a:moveTo>
                  <a:lnTo>
                    <a:pt x="245069" y="597755"/>
                  </a:lnTo>
                  <a:lnTo>
                    <a:pt x="551375" y="403008"/>
                  </a:lnTo>
                  <a:lnTo>
                    <a:pt x="295098" y="-58"/>
                  </a:lnTo>
                  <a:lnTo>
                    <a:pt x="-11209" y="194689"/>
                  </a:lnTo>
                </a:path>
              </a:pathLst>
            </a:custGeom>
            <a:solidFill>
              <a:srgbClr val="E3EEFF"/>
            </a:solidFill>
            <a:ln w="498" cap="flat">
              <a:noFill/>
              <a:prstDash val="solid"/>
              <a:miter/>
            </a:ln>
          </p:spPr>
          <p:txBody>
            <a:bodyPr rtlCol="0" anchor="ctr"/>
            <a:lstStyle/>
            <a:p>
              <a:endParaRPr lang="zh-CN" altLang="en-US"/>
            </a:p>
          </p:txBody>
        </p:sp>
        <p:sp>
          <p:nvSpPr>
            <p:cNvPr id="65" name="任意多边形: 形状 64"/>
            <p:cNvSpPr/>
            <p:nvPr/>
          </p:nvSpPr>
          <p:spPr>
            <a:xfrm flipV="1">
              <a:off x="9129418" y="6063518"/>
              <a:ext cx="500666" cy="535722"/>
            </a:xfrm>
            <a:custGeom>
              <a:avLst/>
              <a:gdLst>
                <a:gd name="connsiteX0" fmla="*/ -11269 w 500666"/>
                <a:gd name="connsiteY0" fmla="*/ 170755 h 535722"/>
                <a:gd name="connsiteX1" fmla="*/ 220729 w 500666"/>
                <a:gd name="connsiteY1" fmla="*/ 535657 h 535722"/>
                <a:gd name="connsiteX2" fmla="*/ 489398 w 500666"/>
                <a:gd name="connsiteY2" fmla="*/ 364831 h 535722"/>
                <a:gd name="connsiteX3" fmla="*/ 257400 w 500666"/>
                <a:gd name="connsiteY3" fmla="*/ -66 h 535722"/>
                <a:gd name="connsiteX4" fmla="*/ -11269 w 500666"/>
                <a:gd name="connsiteY4" fmla="*/ 170755 h 53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666" h="535722">
                  <a:moveTo>
                    <a:pt x="-11269" y="170755"/>
                  </a:moveTo>
                  <a:lnTo>
                    <a:pt x="220729" y="535657"/>
                  </a:lnTo>
                  <a:lnTo>
                    <a:pt x="489398" y="364831"/>
                  </a:lnTo>
                  <a:lnTo>
                    <a:pt x="257400" y="-66"/>
                  </a:lnTo>
                  <a:lnTo>
                    <a:pt x="-11269" y="170755"/>
                  </a:lnTo>
                </a:path>
              </a:pathLst>
            </a:custGeom>
            <a:solidFill>
              <a:srgbClr val="3397FF"/>
            </a:solidFill>
            <a:ln w="496" cap="flat">
              <a:noFill/>
              <a:prstDash val="solid"/>
              <a:miter/>
            </a:ln>
          </p:spPr>
          <p:txBody>
            <a:bodyPr rtlCol="0" anchor="ctr"/>
            <a:lstStyle/>
            <a:p>
              <a:endParaRPr lang="zh-CN" altLang="en-US"/>
            </a:p>
          </p:txBody>
        </p:sp>
        <p:sp>
          <p:nvSpPr>
            <p:cNvPr id="66" name="任意多边形: 形状 65"/>
            <p:cNvSpPr/>
            <p:nvPr/>
          </p:nvSpPr>
          <p:spPr>
            <a:xfrm flipV="1">
              <a:off x="9208841" y="6098608"/>
              <a:ext cx="214503" cy="245764"/>
            </a:xfrm>
            <a:custGeom>
              <a:avLst/>
              <a:gdLst>
                <a:gd name="connsiteX0" fmla="*/ 144666 w 214503"/>
                <a:gd name="connsiteY0" fmla="*/ 245353 h 245764"/>
                <a:gd name="connsiteX1" fmla="*/ -11588 w 214503"/>
                <a:gd name="connsiteY1" fmla="*/ -412 h 245764"/>
                <a:gd name="connsiteX2" fmla="*/ 202916 w 214503"/>
                <a:gd name="connsiteY2" fmla="*/ 51389 h 245764"/>
                <a:gd name="connsiteX3" fmla="*/ 144666 w 214503"/>
                <a:gd name="connsiteY3" fmla="*/ 245353 h 245764"/>
              </a:gdLst>
              <a:ahLst/>
              <a:cxnLst>
                <a:cxn ang="0">
                  <a:pos x="connsiteX0" y="connsiteY0"/>
                </a:cxn>
                <a:cxn ang="0">
                  <a:pos x="connsiteX1" y="connsiteY1"/>
                </a:cxn>
                <a:cxn ang="0">
                  <a:pos x="connsiteX2" y="connsiteY2"/>
                </a:cxn>
                <a:cxn ang="0">
                  <a:pos x="connsiteX3" y="connsiteY3"/>
                </a:cxn>
              </a:cxnLst>
              <a:rect l="l" t="t" r="r" b="b"/>
              <a:pathLst>
                <a:path w="214503" h="245764">
                  <a:moveTo>
                    <a:pt x="144666" y="245353"/>
                  </a:moveTo>
                  <a:lnTo>
                    <a:pt x="-11588" y="-412"/>
                  </a:lnTo>
                  <a:lnTo>
                    <a:pt x="202916" y="51389"/>
                  </a:lnTo>
                  <a:lnTo>
                    <a:pt x="144666" y="245353"/>
                  </a:lnTo>
                </a:path>
              </a:pathLst>
            </a:custGeom>
            <a:solidFill>
              <a:srgbClr val="E3EEFF"/>
            </a:solidFill>
            <a:ln w="484" cap="flat">
              <a:noFill/>
              <a:prstDash val="solid"/>
              <a:miter/>
            </a:ln>
          </p:spPr>
          <p:txBody>
            <a:bodyPr rtlCol="0" anchor="ctr"/>
            <a:lstStyle/>
            <a:p>
              <a:endParaRPr lang="zh-CN" altLang="en-US"/>
            </a:p>
          </p:txBody>
        </p:sp>
        <p:sp>
          <p:nvSpPr>
            <p:cNvPr id="67" name="任意多边形: 形状 66"/>
            <p:cNvSpPr/>
            <p:nvPr/>
          </p:nvSpPr>
          <p:spPr>
            <a:xfrm flipV="1">
              <a:off x="9162739" y="6210375"/>
              <a:ext cx="177902" cy="206487"/>
            </a:xfrm>
            <a:custGeom>
              <a:avLst/>
              <a:gdLst>
                <a:gd name="connsiteX0" fmla="*/ 119622 w 177902"/>
                <a:gd name="connsiteY0" fmla="*/ 206296 h 206487"/>
                <a:gd name="connsiteX1" fmla="*/ -11661 w 177902"/>
                <a:gd name="connsiteY1" fmla="*/ -192 h 206487"/>
                <a:gd name="connsiteX2" fmla="*/ 166241 w 177902"/>
                <a:gd name="connsiteY2" fmla="*/ 43635 h 206487"/>
                <a:gd name="connsiteX3" fmla="*/ 119622 w 177902"/>
                <a:gd name="connsiteY3" fmla="*/ 206296 h 206487"/>
              </a:gdLst>
              <a:ahLst/>
              <a:cxnLst>
                <a:cxn ang="0">
                  <a:pos x="connsiteX0" y="connsiteY0"/>
                </a:cxn>
                <a:cxn ang="0">
                  <a:pos x="connsiteX1" y="connsiteY1"/>
                </a:cxn>
                <a:cxn ang="0">
                  <a:pos x="connsiteX2" y="connsiteY2"/>
                </a:cxn>
                <a:cxn ang="0">
                  <a:pos x="connsiteX3" y="connsiteY3"/>
                </a:cxn>
              </a:cxnLst>
              <a:rect l="l" t="t" r="r" b="b"/>
              <a:pathLst>
                <a:path w="177902" h="206487">
                  <a:moveTo>
                    <a:pt x="119622" y="206296"/>
                  </a:moveTo>
                  <a:lnTo>
                    <a:pt x="-11661" y="-192"/>
                  </a:lnTo>
                  <a:lnTo>
                    <a:pt x="166241" y="43635"/>
                  </a:lnTo>
                  <a:lnTo>
                    <a:pt x="119622" y="206296"/>
                  </a:lnTo>
                </a:path>
              </a:pathLst>
            </a:custGeom>
            <a:solidFill>
              <a:srgbClr val="E3EEFF"/>
            </a:solidFill>
            <a:ln w="479" cap="flat">
              <a:noFill/>
              <a:prstDash val="solid"/>
              <a:miter/>
            </a:ln>
          </p:spPr>
          <p:txBody>
            <a:bodyPr rtlCol="0" anchor="ctr"/>
            <a:lstStyle/>
            <a:p>
              <a:endParaRPr lang="zh-CN" altLang="en-US"/>
            </a:p>
          </p:txBody>
        </p:sp>
        <p:sp>
          <p:nvSpPr>
            <p:cNvPr id="68" name="任意多边形: 形状 67"/>
            <p:cNvSpPr/>
            <p:nvPr/>
          </p:nvSpPr>
          <p:spPr>
            <a:xfrm flipV="1">
              <a:off x="9369201" y="6353765"/>
              <a:ext cx="67461" cy="67457"/>
            </a:xfrm>
            <a:custGeom>
              <a:avLst/>
              <a:gdLst>
                <a:gd name="connsiteX0" fmla="*/ 3973 w 67461"/>
                <a:gd name="connsiteY0" fmla="*/ 5294 h 67457"/>
                <a:gd name="connsiteX1" fmla="*/ -6413 w 67461"/>
                <a:gd name="connsiteY1" fmla="*/ 51851 h 67457"/>
                <a:gd name="connsiteX2" fmla="*/ 40129 w 67461"/>
                <a:gd name="connsiteY2" fmla="*/ 62227 h 67457"/>
                <a:gd name="connsiteX3" fmla="*/ 50515 w 67461"/>
                <a:gd name="connsiteY3" fmla="*/ 15675 h 67457"/>
                <a:gd name="connsiteX4" fmla="*/ 3973 w 67461"/>
                <a:gd name="connsiteY4" fmla="*/ 5294 h 67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61" h="67457">
                  <a:moveTo>
                    <a:pt x="3973" y="5294"/>
                  </a:moveTo>
                  <a:cubicBezTo>
                    <a:pt x="-11752" y="15302"/>
                    <a:pt x="-16411" y="36131"/>
                    <a:pt x="-6413" y="51851"/>
                  </a:cubicBezTo>
                  <a:cubicBezTo>
                    <a:pt x="3585" y="67565"/>
                    <a:pt x="24453" y="72214"/>
                    <a:pt x="40129" y="62227"/>
                  </a:cubicBezTo>
                  <a:cubicBezTo>
                    <a:pt x="55853" y="52219"/>
                    <a:pt x="60512" y="31390"/>
                    <a:pt x="50515" y="15675"/>
                  </a:cubicBezTo>
                  <a:cubicBezTo>
                    <a:pt x="40517" y="-44"/>
                    <a:pt x="19697" y="-4693"/>
                    <a:pt x="3973" y="5294"/>
                  </a:cubicBezTo>
                </a:path>
              </a:pathLst>
            </a:custGeom>
            <a:solidFill>
              <a:srgbClr val="E3EEFF"/>
            </a:solidFill>
            <a:ln w="485" cap="flat">
              <a:noFill/>
              <a:prstDash val="solid"/>
              <a:miter/>
            </a:ln>
          </p:spPr>
          <p:txBody>
            <a:bodyPr rtlCol="0" anchor="ctr"/>
            <a:lstStyle/>
            <a:p>
              <a:endParaRPr lang="zh-CN" altLang="en-US"/>
            </a:p>
          </p:txBody>
        </p:sp>
        <p:sp>
          <p:nvSpPr>
            <p:cNvPr id="69" name="任意多边形: 形状 68"/>
            <p:cNvSpPr/>
            <p:nvPr/>
          </p:nvSpPr>
          <p:spPr>
            <a:xfrm flipV="1">
              <a:off x="8774728" y="6422229"/>
              <a:ext cx="861573" cy="375161"/>
            </a:xfrm>
            <a:custGeom>
              <a:avLst/>
              <a:gdLst>
                <a:gd name="connsiteX0" fmla="*/ 850567 w 861573"/>
                <a:gd name="connsiteY0" fmla="*/ 656 h 375161"/>
                <a:gd name="connsiteX1" fmla="*/ -11007 w 861573"/>
                <a:gd name="connsiteY1" fmla="*/ 656 h 375161"/>
                <a:gd name="connsiteX2" fmla="*/ -11007 w 861573"/>
                <a:gd name="connsiteY2" fmla="*/ 375818 h 375161"/>
                <a:gd name="connsiteX3" fmla="*/ 850567 w 861573"/>
                <a:gd name="connsiteY3" fmla="*/ 375818 h 375161"/>
                <a:gd name="connsiteX4" fmla="*/ 850567 w 861573"/>
                <a:gd name="connsiteY4" fmla="*/ 656 h 375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573" h="375161">
                  <a:moveTo>
                    <a:pt x="850567" y="656"/>
                  </a:moveTo>
                  <a:lnTo>
                    <a:pt x="-11007" y="656"/>
                  </a:lnTo>
                  <a:lnTo>
                    <a:pt x="-11007" y="375818"/>
                  </a:lnTo>
                  <a:lnTo>
                    <a:pt x="850567" y="375818"/>
                  </a:lnTo>
                  <a:lnTo>
                    <a:pt x="850567" y="656"/>
                  </a:lnTo>
                </a:path>
              </a:pathLst>
            </a:custGeom>
            <a:solidFill>
              <a:srgbClr val="EA7B00"/>
            </a:solidFill>
            <a:ln w="497" cap="flat">
              <a:noFill/>
              <a:prstDash val="solid"/>
              <a:miter/>
            </a:ln>
          </p:spPr>
          <p:txBody>
            <a:bodyPr rtlCol="0" anchor="ctr"/>
            <a:lstStyle/>
            <a:p>
              <a:endParaRPr lang="zh-CN" altLang="en-US"/>
            </a:p>
          </p:txBody>
        </p:sp>
        <p:sp>
          <p:nvSpPr>
            <p:cNvPr id="70" name="任意多边形: 形状 69"/>
            <p:cNvSpPr/>
            <p:nvPr/>
          </p:nvSpPr>
          <p:spPr>
            <a:xfrm flipV="1">
              <a:off x="8552724" y="6422222"/>
              <a:ext cx="222030" cy="375167"/>
            </a:xfrm>
            <a:custGeom>
              <a:avLst/>
              <a:gdLst>
                <a:gd name="connsiteX0" fmla="*/ 210094 w 222030"/>
                <a:gd name="connsiteY0" fmla="*/ 471 h 375167"/>
                <a:gd name="connsiteX1" fmla="*/ -11936 w 222030"/>
                <a:gd name="connsiteY1" fmla="*/ 471 h 375167"/>
                <a:gd name="connsiteX2" fmla="*/ -11936 w 222030"/>
                <a:gd name="connsiteY2" fmla="*/ 375638 h 375167"/>
                <a:gd name="connsiteX3" fmla="*/ 210094 w 222030"/>
                <a:gd name="connsiteY3" fmla="*/ 375638 h 375167"/>
                <a:gd name="connsiteX4" fmla="*/ 210094 w 222030"/>
                <a:gd name="connsiteY4" fmla="*/ 471 h 375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030" h="375167">
                  <a:moveTo>
                    <a:pt x="210094" y="471"/>
                  </a:moveTo>
                  <a:lnTo>
                    <a:pt x="-11936" y="471"/>
                  </a:lnTo>
                  <a:lnTo>
                    <a:pt x="-11936" y="375638"/>
                  </a:lnTo>
                  <a:lnTo>
                    <a:pt x="210094" y="375638"/>
                  </a:lnTo>
                  <a:lnTo>
                    <a:pt x="210094" y="471"/>
                  </a:lnTo>
                </a:path>
              </a:pathLst>
            </a:custGeom>
            <a:solidFill>
              <a:srgbClr val="B35E00"/>
            </a:solidFill>
            <a:ln w="444" cap="flat">
              <a:noFill/>
              <a:prstDash val="solid"/>
              <a:miter/>
            </a:ln>
          </p:spPr>
          <p:txBody>
            <a:bodyPr rtlCol="0" anchor="ctr"/>
            <a:lstStyle/>
            <a:p>
              <a:endParaRPr lang="zh-CN" altLang="en-US"/>
            </a:p>
          </p:txBody>
        </p:sp>
        <p:sp>
          <p:nvSpPr>
            <p:cNvPr id="71" name="任意多边形: 形状 70"/>
            <p:cNvSpPr/>
            <p:nvPr/>
          </p:nvSpPr>
          <p:spPr>
            <a:xfrm flipV="1">
              <a:off x="8774749" y="6275840"/>
              <a:ext cx="1010719" cy="146386"/>
            </a:xfrm>
            <a:custGeom>
              <a:avLst/>
              <a:gdLst>
                <a:gd name="connsiteX0" fmla="*/ 850746 w 1010719"/>
                <a:gd name="connsiteY0" fmla="*/ 19 h 146386"/>
                <a:gd name="connsiteX1" fmla="*/ -10832 w 1010719"/>
                <a:gd name="connsiteY1" fmla="*/ 19 h 146386"/>
                <a:gd name="connsiteX2" fmla="*/ 138310 w 1010719"/>
                <a:gd name="connsiteY2" fmla="*/ 146406 h 146386"/>
                <a:gd name="connsiteX3" fmla="*/ 999888 w 1010719"/>
                <a:gd name="connsiteY3" fmla="*/ 146406 h 146386"/>
                <a:gd name="connsiteX4" fmla="*/ 850746 w 1010719"/>
                <a:gd name="connsiteY4" fmla="*/ 19 h 146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719" h="146386">
                  <a:moveTo>
                    <a:pt x="850746" y="19"/>
                  </a:moveTo>
                  <a:lnTo>
                    <a:pt x="-10832" y="19"/>
                  </a:lnTo>
                  <a:lnTo>
                    <a:pt x="138310" y="146406"/>
                  </a:lnTo>
                  <a:lnTo>
                    <a:pt x="999888" y="146406"/>
                  </a:lnTo>
                  <a:lnTo>
                    <a:pt x="850746" y="19"/>
                  </a:lnTo>
                </a:path>
              </a:pathLst>
            </a:custGeom>
            <a:solidFill>
              <a:srgbClr val="CC6B00"/>
            </a:solidFill>
            <a:ln w="506" cap="flat">
              <a:noFill/>
              <a:prstDash val="solid"/>
              <a:miter/>
            </a:ln>
          </p:spPr>
          <p:txBody>
            <a:bodyPr rtlCol="0" anchor="ctr"/>
            <a:lstStyle/>
            <a:p>
              <a:endParaRPr lang="zh-CN" altLang="en-US"/>
            </a:p>
          </p:txBody>
        </p:sp>
        <p:sp>
          <p:nvSpPr>
            <p:cNvPr id="72" name="任意多边形: 形状 71"/>
            <p:cNvSpPr/>
            <p:nvPr/>
          </p:nvSpPr>
          <p:spPr>
            <a:xfrm flipV="1">
              <a:off x="8434198" y="6422222"/>
              <a:ext cx="340556" cy="210284"/>
            </a:xfrm>
            <a:custGeom>
              <a:avLst/>
              <a:gdLst>
                <a:gd name="connsiteX0" fmla="*/ 210149 w 340556"/>
                <a:gd name="connsiteY0" fmla="*/ 238 h 210284"/>
                <a:gd name="connsiteX1" fmla="*/ -11837 w 340556"/>
                <a:gd name="connsiteY1" fmla="*/ 238 h 210284"/>
                <a:gd name="connsiteX2" fmla="*/ 106689 w 340556"/>
                <a:gd name="connsiteY2" fmla="*/ 210522 h 210284"/>
                <a:gd name="connsiteX3" fmla="*/ 328720 w 340556"/>
                <a:gd name="connsiteY3" fmla="*/ 210522 h 210284"/>
                <a:gd name="connsiteX4" fmla="*/ 210149 w 340556"/>
                <a:gd name="connsiteY4" fmla="*/ 238 h 210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556" h="210284">
                  <a:moveTo>
                    <a:pt x="210149" y="238"/>
                  </a:moveTo>
                  <a:lnTo>
                    <a:pt x="-11837" y="238"/>
                  </a:lnTo>
                  <a:lnTo>
                    <a:pt x="106689" y="210522"/>
                  </a:lnTo>
                  <a:lnTo>
                    <a:pt x="328720" y="210522"/>
                  </a:lnTo>
                  <a:lnTo>
                    <a:pt x="210149" y="238"/>
                  </a:lnTo>
                </a:path>
              </a:pathLst>
            </a:custGeom>
            <a:solidFill>
              <a:srgbClr val="EA7B00"/>
            </a:solidFill>
            <a:ln w="444" cap="flat">
              <a:noFill/>
              <a:prstDash val="solid"/>
              <a:miter/>
            </a:ln>
          </p:spPr>
          <p:txBody>
            <a:bodyPr rtlCol="0" anchor="ctr"/>
            <a:lstStyle/>
            <a:p>
              <a:endParaRPr lang="zh-CN" altLang="en-US"/>
            </a:p>
          </p:txBody>
        </p:sp>
        <p:sp>
          <p:nvSpPr>
            <p:cNvPr id="73" name="任意多边形: 形状 72"/>
            <p:cNvSpPr/>
            <p:nvPr/>
          </p:nvSpPr>
          <p:spPr>
            <a:xfrm flipV="1">
              <a:off x="9404898" y="6687523"/>
              <a:ext cx="192105" cy="84160"/>
            </a:xfrm>
            <a:custGeom>
              <a:avLst/>
              <a:gdLst>
                <a:gd name="connsiteX0" fmla="*/ 180597 w 192105"/>
                <a:gd name="connsiteY0" fmla="*/ 960 h 84160"/>
                <a:gd name="connsiteX1" fmla="*/ -11509 w 192105"/>
                <a:gd name="connsiteY1" fmla="*/ 960 h 84160"/>
                <a:gd name="connsiteX2" fmla="*/ -11509 w 192105"/>
                <a:gd name="connsiteY2" fmla="*/ 85121 h 84160"/>
                <a:gd name="connsiteX3" fmla="*/ 180597 w 192105"/>
                <a:gd name="connsiteY3" fmla="*/ 85121 h 84160"/>
                <a:gd name="connsiteX4" fmla="*/ 180597 w 192105"/>
                <a:gd name="connsiteY4" fmla="*/ 960 h 8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05" h="84160">
                  <a:moveTo>
                    <a:pt x="180597" y="960"/>
                  </a:moveTo>
                  <a:lnTo>
                    <a:pt x="-11509" y="960"/>
                  </a:lnTo>
                  <a:lnTo>
                    <a:pt x="-11509" y="85121"/>
                  </a:lnTo>
                  <a:lnTo>
                    <a:pt x="180597" y="85121"/>
                  </a:lnTo>
                  <a:lnTo>
                    <a:pt x="180597" y="960"/>
                  </a:lnTo>
                </a:path>
              </a:pathLst>
            </a:custGeom>
            <a:solidFill>
              <a:srgbClr val="FF9E33"/>
            </a:solidFill>
            <a:ln w="494" cap="flat">
              <a:noFill/>
              <a:prstDash val="solid"/>
              <a:miter/>
            </a:ln>
          </p:spPr>
          <p:txBody>
            <a:bodyPr rtlCol="0" anchor="ctr"/>
            <a:lstStyle/>
            <a:p>
              <a:endParaRPr lang="zh-CN" altLang="en-US"/>
            </a:p>
          </p:txBody>
        </p:sp>
        <p:sp>
          <p:nvSpPr>
            <p:cNvPr id="74" name="任意多边形: 形状 73"/>
            <p:cNvSpPr/>
            <p:nvPr/>
          </p:nvSpPr>
          <p:spPr>
            <a:xfrm flipV="1">
              <a:off x="3565094" y="5009347"/>
              <a:ext cx="1247732" cy="1170443"/>
            </a:xfrm>
            <a:custGeom>
              <a:avLst/>
              <a:gdLst>
                <a:gd name="connsiteX0" fmla="*/ 1147988 w 1247732"/>
                <a:gd name="connsiteY0" fmla="*/ 50234 h 1170443"/>
                <a:gd name="connsiteX1" fmla="*/ 909391 w 1247732"/>
                <a:gd name="connsiteY1" fmla="*/ -5081 h 1170443"/>
                <a:gd name="connsiteX2" fmla="*/ 650475 w 1247732"/>
                <a:gd name="connsiteY2" fmla="*/ 44062 h 1170443"/>
                <a:gd name="connsiteX3" fmla="*/ 46482 w 1247732"/>
                <a:gd name="connsiteY3" fmla="*/ 301775 h 1170443"/>
                <a:gd name="connsiteX4" fmla="*/ 480438 w 1247732"/>
                <a:gd name="connsiteY4" fmla="*/ 835163 h 1170443"/>
                <a:gd name="connsiteX5" fmla="*/ 762284 w 1247732"/>
                <a:gd name="connsiteY5" fmla="*/ 564782 h 1170443"/>
                <a:gd name="connsiteX6" fmla="*/ 665477 w 1247732"/>
                <a:gd name="connsiteY6" fmla="*/ 1046692 h 1170443"/>
                <a:gd name="connsiteX7" fmla="*/ 945844 w 1247732"/>
                <a:gd name="connsiteY7" fmla="*/ 1161437 h 1170443"/>
                <a:gd name="connsiteX8" fmla="*/ 1147988 w 1247732"/>
                <a:gd name="connsiteY8" fmla="*/ 50234 h 117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732" h="1170443">
                  <a:moveTo>
                    <a:pt x="1147988" y="50234"/>
                  </a:moveTo>
                  <a:cubicBezTo>
                    <a:pt x="1089714" y="4049"/>
                    <a:pt x="1005574" y="-10375"/>
                    <a:pt x="909391" y="-5081"/>
                  </a:cubicBezTo>
                  <a:cubicBezTo>
                    <a:pt x="828764" y="-666"/>
                    <a:pt x="739909" y="17872"/>
                    <a:pt x="650475" y="44062"/>
                  </a:cubicBezTo>
                  <a:cubicBezTo>
                    <a:pt x="350391" y="131138"/>
                    <a:pt x="46482" y="301775"/>
                    <a:pt x="46482" y="301775"/>
                  </a:cubicBezTo>
                  <a:cubicBezTo>
                    <a:pt x="-140931" y="640393"/>
                    <a:pt x="172983" y="931670"/>
                    <a:pt x="480438" y="835163"/>
                  </a:cubicBezTo>
                  <a:cubicBezTo>
                    <a:pt x="611341" y="753080"/>
                    <a:pt x="694325" y="671598"/>
                    <a:pt x="762284" y="564782"/>
                  </a:cubicBezTo>
                  <a:cubicBezTo>
                    <a:pt x="680780" y="721898"/>
                    <a:pt x="579580" y="941378"/>
                    <a:pt x="665477" y="1046692"/>
                  </a:cubicBezTo>
                  <a:cubicBezTo>
                    <a:pt x="722272" y="1102885"/>
                    <a:pt x="813462" y="1180276"/>
                    <a:pt x="945844" y="1161437"/>
                  </a:cubicBezTo>
                  <a:cubicBezTo>
                    <a:pt x="1103560" y="1109658"/>
                    <a:pt x="1381569" y="234995"/>
                    <a:pt x="1147988" y="50234"/>
                  </a:cubicBezTo>
                </a:path>
              </a:pathLst>
            </a:custGeom>
            <a:solidFill>
              <a:srgbClr val="007880"/>
            </a:solidFill>
            <a:ln w="231" cap="flat">
              <a:noFill/>
              <a:prstDash val="solid"/>
              <a:miter/>
            </a:ln>
          </p:spPr>
          <p:txBody>
            <a:bodyPr rtlCol="0" anchor="ctr"/>
            <a:lstStyle/>
            <a:p>
              <a:endParaRPr lang="zh-CN" altLang="en-US"/>
            </a:p>
          </p:txBody>
        </p:sp>
        <p:sp>
          <p:nvSpPr>
            <p:cNvPr id="75" name="任意多边形: 形状 74"/>
            <p:cNvSpPr/>
            <p:nvPr/>
          </p:nvSpPr>
          <p:spPr>
            <a:xfrm flipV="1">
              <a:off x="4019092" y="4959420"/>
              <a:ext cx="339615" cy="207038"/>
            </a:xfrm>
            <a:custGeom>
              <a:avLst/>
              <a:gdLst>
                <a:gd name="connsiteX0" fmla="*/ 228908 w 339615"/>
                <a:gd name="connsiteY0" fmla="*/ -6786 h 207038"/>
                <a:gd name="connsiteX1" fmla="*/ 221280 w 339615"/>
                <a:gd name="connsiteY1" fmla="*/ -5330 h 207038"/>
                <a:gd name="connsiteX2" fmla="*/ 180967 w 339615"/>
                <a:gd name="connsiteY2" fmla="*/ 12030 h 207038"/>
                <a:gd name="connsiteX3" fmla="*/ -9966 w 339615"/>
                <a:gd name="connsiteY3" fmla="*/ 162950 h 207038"/>
                <a:gd name="connsiteX4" fmla="*/ 95070 w 339615"/>
                <a:gd name="connsiteY4" fmla="*/ 167088 h 207038"/>
                <a:gd name="connsiteX5" fmla="*/ 144768 w 339615"/>
                <a:gd name="connsiteY5" fmla="*/ 147948 h 207038"/>
                <a:gd name="connsiteX6" fmla="*/ 232168 w 339615"/>
                <a:gd name="connsiteY6" fmla="*/ 162072 h 207038"/>
                <a:gd name="connsiteX7" fmla="*/ 283045 w 339615"/>
                <a:gd name="connsiteY7" fmla="*/ 159136 h 207038"/>
                <a:gd name="connsiteX8" fmla="*/ 228908 w 339615"/>
                <a:gd name="connsiteY8" fmla="*/ -6786 h 20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615" h="207038">
                  <a:moveTo>
                    <a:pt x="228908" y="-6786"/>
                  </a:moveTo>
                  <a:cubicBezTo>
                    <a:pt x="226574" y="-6509"/>
                    <a:pt x="223915" y="-5907"/>
                    <a:pt x="221280" y="-5330"/>
                  </a:cubicBezTo>
                  <a:cubicBezTo>
                    <a:pt x="221280" y="-5330"/>
                    <a:pt x="205677" y="-13"/>
                    <a:pt x="180967" y="12030"/>
                  </a:cubicBezTo>
                  <a:cubicBezTo>
                    <a:pt x="133303" y="35284"/>
                    <a:pt x="52399" y="83225"/>
                    <a:pt x="-9966" y="162950"/>
                  </a:cubicBezTo>
                  <a:cubicBezTo>
                    <a:pt x="-859" y="220924"/>
                    <a:pt x="62108" y="196791"/>
                    <a:pt x="95070" y="167088"/>
                  </a:cubicBezTo>
                  <a:cubicBezTo>
                    <a:pt x="110650" y="152965"/>
                    <a:pt x="127131" y="148249"/>
                    <a:pt x="144768" y="147948"/>
                  </a:cubicBezTo>
                  <a:cubicBezTo>
                    <a:pt x="171836" y="147671"/>
                    <a:pt x="201262" y="158558"/>
                    <a:pt x="232168" y="162072"/>
                  </a:cubicBezTo>
                  <a:cubicBezTo>
                    <a:pt x="248626" y="164129"/>
                    <a:pt x="265685" y="163852"/>
                    <a:pt x="283045" y="159136"/>
                  </a:cubicBezTo>
                  <a:cubicBezTo>
                    <a:pt x="352784" y="139719"/>
                    <a:pt x="351605" y="-28561"/>
                    <a:pt x="228908" y="-6786"/>
                  </a:cubicBezTo>
                </a:path>
              </a:pathLst>
            </a:custGeom>
            <a:solidFill>
              <a:srgbClr val="FF9882"/>
            </a:solidFill>
            <a:ln w="231" cap="flat">
              <a:noFill/>
              <a:prstDash val="solid"/>
              <a:miter/>
            </a:ln>
          </p:spPr>
          <p:txBody>
            <a:bodyPr rtlCol="0" anchor="ctr"/>
            <a:lstStyle/>
            <a:p>
              <a:endParaRPr lang="zh-CN" altLang="en-US"/>
            </a:p>
          </p:txBody>
        </p:sp>
        <p:sp>
          <p:nvSpPr>
            <p:cNvPr id="76" name="任意多边形: 形状 75"/>
            <p:cNvSpPr/>
            <p:nvPr/>
          </p:nvSpPr>
          <p:spPr>
            <a:xfrm flipV="1">
              <a:off x="4050910" y="4693104"/>
              <a:ext cx="416495" cy="479348"/>
            </a:xfrm>
            <a:custGeom>
              <a:avLst/>
              <a:gdLst>
                <a:gd name="connsiteX0" fmla="*/ 196827 w 416495"/>
                <a:gd name="connsiteY0" fmla="*/ -1430 h 479348"/>
                <a:gd name="connsiteX1" fmla="*/ 178889 w 416495"/>
                <a:gd name="connsiteY1" fmla="*/ 12971 h 479348"/>
                <a:gd name="connsiteX2" fmla="*/ 165945 w 416495"/>
                <a:gd name="connsiteY2" fmla="*/ 40340 h 479348"/>
                <a:gd name="connsiteX3" fmla="*/ 112687 w 416495"/>
                <a:gd name="connsiteY3" fmla="*/ 153305 h 479348"/>
                <a:gd name="connsiteX4" fmla="*/ 8853 w 416495"/>
                <a:gd name="connsiteY4" fmla="*/ 373664 h 479348"/>
                <a:gd name="connsiteX5" fmla="*/ 101222 w 416495"/>
                <a:gd name="connsiteY5" fmla="*/ 380436 h 479348"/>
                <a:gd name="connsiteX6" fmla="*/ 181548 w 416495"/>
                <a:gd name="connsiteY6" fmla="*/ 386608 h 479348"/>
                <a:gd name="connsiteX7" fmla="*/ 261573 w 416495"/>
                <a:gd name="connsiteY7" fmla="*/ 392503 h 479348"/>
                <a:gd name="connsiteX8" fmla="*/ 335126 w 416495"/>
                <a:gd name="connsiteY8" fmla="*/ 378079 h 479348"/>
                <a:gd name="connsiteX9" fmla="*/ 356300 w 416495"/>
                <a:gd name="connsiteY9" fmla="*/ 302468 h 479348"/>
                <a:gd name="connsiteX10" fmla="*/ 402207 w 416495"/>
                <a:gd name="connsiteY10" fmla="*/ 139181 h 479348"/>
                <a:gd name="connsiteX11" fmla="*/ 196827 w 416495"/>
                <a:gd name="connsiteY11" fmla="*/ -1430 h 47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6495" h="479348">
                  <a:moveTo>
                    <a:pt x="196827" y="-1430"/>
                  </a:moveTo>
                  <a:cubicBezTo>
                    <a:pt x="189199" y="2107"/>
                    <a:pt x="183027" y="6799"/>
                    <a:pt x="178889" y="12971"/>
                  </a:cubicBezTo>
                  <a:lnTo>
                    <a:pt x="165945" y="40340"/>
                  </a:lnTo>
                  <a:lnTo>
                    <a:pt x="112687" y="153305"/>
                  </a:lnTo>
                  <a:lnTo>
                    <a:pt x="8853" y="373664"/>
                  </a:lnTo>
                  <a:cubicBezTo>
                    <a:pt x="-47341" y="481936"/>
                    <a:pt x="31783" y="518135"/>
                    <a:pt x="101222" y="380436"/>
                  </a:cubicBezTo>
                  <a:cubicBezTo>
                    <a:pt x="98286" y="419871"/>
                    <a:pt x="132404" y="455469"/>
                    <a:pt x="181548" y="386608"/>
                  </a:cubicBezTo>
                  <a:cubicBezTo>
                    <a:pt x="171839" y="431036"/>
                    <a:pt x="218902" y="448095"/>
                    <a:pt x="261573" y="392503"/>
                  </a:cubicBezTo>
                  <a:cubicBezTo>
                    <a:pt x="259215" y="426621"/>
                    <a:pt x="307758" y="432516"/>
                    <a:pt x="335126" y="378079"/>
                  </a:cubicBezTo>
                  <a:lnTo>
                    <a:pt x="356300" y="302468"/>
                  </a:lnTo>
                  <a:lnTo>
                    <a:pt x="402207" y="139181"/>
                  </a:lnTo>
                  <a:cubicBezTo>
                    <a:pt x="434846" y="26817"/>
                    <a:pt x="261851" y="-31734"/>
                    <a:pt x="196827" y="-1430"/>
                  </a:cubicBezTo>
                </a:path>
              </a:pathLst>
            </a:custGeom>
            <a:solidFill>
              <a:srgbClr val="D97661"/>
            </a:solidFill>
            <a:ln w="231" cap="flat">
              <a:noFill/>
              <a:prstDash val="solid"/>
              <a:miter/>
            </a:ln>
          </p:spPr>
          <p:txBody>
            <a:bodyPr rtlCol="0" anchor="ctr"/>
            <a:lstStyle/>
            <a:p>
              <a:endParaRPr lang="zh-CN" altLang="en-US"/>
            </a:p>
          </p:txBody>
        </p:sp>
        <p:sp>
          <p:nvSpPr>
            <p:cNvPr id="77" name="任意多边形: 形状 76"/>
            <p:cNvSpPr/>
            <p:nvPr/>
          </p:nvSpPr>
          <p:spPr>
            <a:xfrm flipV="1">
              <a:off x="4019092" y="4693104"/>
              <a:ext cx="398347" cy="452598"/>
            </a:xfrm>
            <a:custGeom>
              <a:avLst/>
              <a:gdLst>
                <a:gd name="connsiteX0" fmla="*/ 388271 w 398347"/>
                <a:gd name="connsiteY0" fmla="*/ 275652 h 452598"/>
                <a:gd name="connsiteX1" fmla="*/ 277364 w 398347"/>
                <a:gd name="connsiteY1" fmla="*/ 225469 h 452598"/>
                <a:gd name="connsiteX2" fmla="*/ 180857 w 398347"/>
                <a:gd name="connsiteY2" fmla="*/ -9430 h 452598"/>
                <a:gd name="connsiteX3" fmla="*/ -10076 w 398347"/>
                <a:gd name="connsiteY3" fmla="*/ 141490 h 452598"/>
                <a:gd name="connsiteX4" fmla="*/ 144658 w 398347"/>
                <a:gd name="connsiteY4" fmla="*/ 126488 h 452598"/>
                <a:gd name="connsiteX5" fmla="*/ 40824 w 398347"/>
                <a:gd name="connsiteY5" fmla="*/ 346847 h 452598"/>
                <a:gd name="connsiteX6" fmla="*/ 133193 w 398347"/>
                <a:gd name="connsiteY6" fmla="*/ 353620 h 452598"/>
                <a:gd name="connsiteX7" fmla="*/ 213519 w 398347"/>
                <a:gd name="connsiteY7" fmla="*/ 359792 h 452598"/>
                <a:gd name="connsiteX8" fmla="*/ 293544 w 398347"/>
                <a:gd name="connsiteY8" fmla="*/ 365686 h 452598"/>
                <a:gd name="connsiteX9" fmla="*/ 367098 w 398347"/>
                <a:gd name="connsiteY9" fmla="*/ 351263 h 452598"/>
                <a:gd name="connsiteX10" fmla="*/ 388271 w 398347"/>
                <a:gd name="connsiteY10" fmla="*/ 275652 h 45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8347" h="452598">
                  <a:moveTo>
                    <a:pt x="388271" y="275652"/>
                  </a:moveTo>
                  <a:cubicBezTo>
                    <a:pt x="351241" y="289614"/>
                    <a:pt x="302421" y="276022"/>
                    <a:pt x="277364" y="225469"/>
                  </a:cubicBezTo>
                  <a:cubicBezTo>
                    <a:pt x="257924" y="186195"/>
                    <a:pt x="228105" y="32709"/>
                    <a:pt x="180857" y="-9430"/>
                  </a:cubicBezTo>
                  <a:cubicBezTo>
                    <a:pt x="133193" y="13824"/>
                    <a:pt x="52289" y="61765"/>
                    <a:pt x="-10076" y="141490"/>
                  </a:cubicBezTo>
                  <a:cubicBezTo>
                    <a:pt x="13386" y="231941"/>
                    <a:pt x="95076" y="125379"/>
                    <a:pt x="144658" y="126488"/>
                  </a:cubicBezTo>
                  <a:lnTo>
                    <a:pt x="40824" y="346847"/>
                  </a:lnTo>
                  <a:cubicBezTo>
                    <a:pt x="-15370" y="455120"/>
                    <a:pt x="63754" y="491319"/>
                    <a:pt x="133193" y="353620"/>
                  </a:cubicBezTo>
                  <a:cubicBezTo>
                    <a:pt x="130257" y="393055"/>
                    <a:pt x="164376" y="428653"/>
                    <a:pt x="213519" y="359792"/>
                  </a:cubicBezTo>
                  <a:cubicBezTo>
                    <a:pt x="203810" y="404220"/>
                    <a:pt x="250873" y="421279"/>
                    <a:pt x="293544" y="365686"/>
                  </a:cubicBezTo>
                  <a:cubicBezTo>
                    <a:pt x="291187" y="399805"/>
                    <a:pt x="339729" y="405699"/>
                    <a:pt x="367098" y="351263"/>
                  </a:cubicBezTo>
                  <a:lnTo>
                    <a:pt x="388271" y="275652"/>
                  </a:lnTo>
                </a:path>
              </a:pathLst>
            </a:custGeom>
            <a:solidFill>
              <a:srgbClr val="F0836C"/>
            </a:solidFill>
            <a:ln w="231" cap="flat">
              <a:noFill/>
              <a:prstDash val="solid"/>
              <a:miter/>
            </a:ln>
          </p:spPr>
          <p:txBody>
            <a:bodyPr rtlCol="0" anchor="ctr"/>
            <a:lstStyle/>
            <a:p>
              <a:endParaRPr lang="zh-CN" altLang="en-US"/>
            </a:p>
          </p:txBody>
        </p:sp>
        <p:sp>
          <p:nvSpPr>
            <p:cNvPr id="78" name="任意多边形: 形状 77"/>
            <p:cNvSpPr/>
            <p:nvPr/>
          </p:nvSpPr>
          <p:spPr>
            <a:xfrm flipV="1">
              <a:off x="4181022" y="4799086"/>
              <a:ext cx="224725" cy="64100"/>
            </a:xfrm>
            <a:custGeom>
              <a:avLst/>
              <a:gdLst>
                <a:gd name="connsiteX0" fmla="*/ 117440 w 224725"/>
                <a:gd name="connsiteY0" fmla="*/ -9863 h 64100"/>
                <a:gd name="connsiteX1" fmla="*/ 67279 w 224725"/>
                <a:gd name="connsiteY1" fmla="*/ 27422 h 64100"/>
                <a:gd name="connsiteX2" fmla="*/ 64968 w 224725"/>
                <a:gd name="connsiteY2" fmla="*/ 10224 h 64100"/>
                <a:gd name="connsiteX3" fmla="*/ 44996 w 224725"/>
                <a:gd name="connsiteY3" fmla="*/ -5979 h 64100"/>
                <a:gd name="connsiteX4" fmla="*/ -9972 w 224725"/>
                <a:gd name="connsiteY4" fmla="*/ 24371 h 64100"/>
                <a:gd name="connsiteX5" fmla="*/ -8863 w 224725"/>
                <a:gd name="connsiteY5" fmla="*/ 28393 h 64100"/>
                <a:gd name="connsiteX6" fmla="*/ -4864 w 224725"/>
                <a:gd name="connsiteY6" fmla="*/ 27284 h 64100"/>
                <a:gd name="connsiteX7" fmla="*/ 43286 w 224725"/>
                <a:gd name="connsiteY7" fmla="*/ -339 h 64100"/>
                <a:gd name="connsiteX8" fmla="*/ 59582 w 224725"/>
                <a:gd name="connsiteY8" fmla="*/ 12559 h 64100"/>
                <a:gd name="connsiteX9" fmla="*/ 57155 w 224725"/>
                <a:gd name="connsiteY9" fmla="*/ 42494 h 64100"/>
                <a:gd name="connsiteX10" fmla="*/ 58403 w 224725"/>
                <a:gd name="connsiteY10" fmla="*/ 46377 h 64100"/>
                <a:gd name="connsiteX11" fmla="*/ 62333 w 224725"/>
                <a:gd name="connsiteY11" fmla="*/ 45290 h 64100"/>
                <a:gd name="connsiteX12" fmla="*/ 124397 w 224725"/>
                <a:gd name="connsiteY12" fmla="*/ -2605 h 64100"/>
                <a:gd name="connsiteX13" fmla="*/ 135285 w 224725"/>
                <a:gd name="connsiteY13" fmla="*/ 50260 h 64100"/>
                <a:gd name="connsiteX14" fmla="*/ 136972 w 224725"/>
                <a:gd name="connsiteY14" fmla="*/ 54028 h 64100"/>
                <a:gd name="connsiteX15" fmla="*/ 140763 w 224725"/>
                <a:gd name="connsiteY15" fmla="*/ 52410 h 64100"/>
                <a:gd name="connsiteX16" fmla="*/ 193859 w 224725"/>
                <a:gd name="connsiteY16" fmla="*/ 10386 h 64100"/>
                <a:gd name="connsiteX17" fmla="*/ 205764 w 224725"/>
                <a:gd name="connsiteY17" fmla="*/ 18014 h 64100"/>
                <a:gd name="connsiteX18" fmla="*/ 204770 w 224725"/>
                <a:gd name="connsiteY18" fmla="*/ 50260 h 64100"/>
                <a:gd name="connsiteX19" fmla="*/ 206480 w 224725"/>
                <a:gd name="connsiteY19" fmla="*/ 54051 h 64100"/>
                <a:gd name="connsiteX20" fmla="*/ 210271 w 224725"/>
                <a:gd name="connsiteY20" fmla="*/ 52341 h 64100"/>
                <a:gd name="connsiteX21" fmla="*/ 210895 w 224725"/>
                <a:gd name="connsiteY21" fmla="*/ 15125 h 64100"/>
                <a:gd name="connsiteX22" fmla="*/ 194876 w 224725"/>
                <a:gd name="connsiteY22" fmla="*/ 4584 h 64100"/>
                <a:gd name="connsiteX23" fmla="*/ 145525 w 224725"/>
                <a:gd name="connsiteY23" fmla="*/ 31629 h 64100"/>
                <a:gd name="connsiteX24" fmla="*/ 126640 w 224725"/>
                <a:gd name="connsiteY24" fmla="*/ -8037 h 64100"/>
                <a:gd name="connsiteX25" fmla="*/ 117440 w 224725"/>
                <a:gd name="connsiteY25" fmla="*/ -9863 h 6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4725" h="64100">
                  <a:moveTo>
                    <a:pt x="117440" y="-9863"/>
                  </a:moveTo>
                  <a:cubicBezTo>
                    <a:pt x="98277" y="-9863"/>
                    <a:pt x="78721" y="11981"/>
                    <a:pt x="67279" y="27422"/>
                  </a:cubicBezTo>
                  <a:cubicBezTo>
                    <a:pt x="67811" y="21944"/>
                    <a:pt x="67441" y="15865"/>
                    <a:pt x="64968" y="10224"/>
                  </a:cubicBezTo>
                  <a:cubicBezTo>
                    <a:pt x="61570" y="2435"/>
                    <a:pt x="54843" y="-2997"/>
                    <a:pt x="44996" y="-5979"/>
                  </a:cubicBezTo>
                  <a:cubicBezTo>
                    <a:pt x="13097" y="-15619"/>
                    <a:pt x="-9048" y="22753"/>
                    <a:pt x="-9972" y="24371"/>
                  </a:cubicBezTo>
                  <a:cubicBezTo>
                    <a:pt x="-10781" y="25781"/>
                    <a:pt x="-10273" y="27584"/>
                    <a:pt x="-8863" y="28393"/>
                  </a:cubicBezTo>
                  <a:cubicBezTo>
                    <a:pt x="-7453" y="29202"/>
                    <a:pt x="-5650" y="28694"/>
                    <a:pt x="-4864" y="27284"/>
                  </a:cubicBezTo>
                  <a:cubicBezTo>
                    <a:pt x="-4656" y="26914"/>
                    <a:pt x="15894" y="-8615"/>
                    <a:pt x="43286" y="-339"/>
                  </a:cubicBezTo>
                  <a:cubicBezTo>
                    <a:pt x="51399" y="2111"/>
                    <a:pt x="56900" y="6457"/>
                    <a:pt x="59582" y="12559"/>
                  </a:cubicBezTo>
                  <a:cubicBezTo>
                    <a:pt x="65245" y="25435"/>
                    <a:pt x="57224" y="42332"/>
                    <a:pt x="57155" y="42494"/>
                  </a:cubicBezTo>
                  <a:cubicBezTo>
                    <a:pt x="56461" y="43927"/>
                    <a:pt x="57016" y="45637"/>
                    <a:pt x="58403" y="46377"/>
                  </a:cubicBezTo>
                  <a:cubicBezTo>
                    <a:pt x="59790" y="47117"/>
                    <a:pt x="61524" y="46631"/>
                    <a:pt x="62333" y="45290"/>
                  </a:cubicBezTo>
                  <a:cubicBezTo>
                    <a:pt x="62679" y="44690"/>
                    <a:pt x="97676" y="-13677"/>
                    <a:pt x="124397" y="-2605"/>
                  </a:cubicBezTo>
                  <a:cubicBezTo>
                    <a:pt x="150818" y="8329"/>
                    <a:pt x="135446" y="49821"/>
                    <a:pt x="135285" y="50260"/>
                  </a:cubicBezTo>
                  <a:cubicBezTo>
                    <a:pt x="134707" y="51763"/>
                    <a:pt x="135470" y="53450"/>
                    <a:pt x="136972" y="54028"/>
                  </a:cubicBezTo>
                  <a:cubicBezTo>
                    <a:pt x="138451" y="54629"/>
                    <a:pt x="140162" y="53889"/>
                    <a:pt x="140763" y="52410"/>
                  </a:cubicBezTo>
                  <a:cubicBezTo>
                    <a:pt x="140948" y="51925"/>
                    <a:pt x="160642" y="4584"/>
                    <a:pt x="193859" y="10386"/>
                  </a:cubicBezTo>
                  <a:cubicBezTo>
                    <a:pt x="199499" y="11357"/>
                    <a:pt x="203383" y="13854"/>
                    <a:pt x="205764" y="18014"/>
                  </a:cubicBezTo>
                  <a:cubicBezTo>
                    <a:pt x="212421" y="29665"/>
                    <a:pt x="204839" y="50052"/>
                    <a:pt x="204770" y="50260"/>
                  </a:cubicBezTo>
                  <a:cubicBezTo>
                    <a:pt x="204192" y="51763"/>
                    <a:pt x="204955" y="53473"/>
                    <a:pt x="206480" y="54051"/>
                  </a:cubicBezTo>
                  <a:cubicBezTo>
                    <a:pt x="208006" y="54606"/>
                    <a:pt x="209693" y="53866"/>
                    <a:pt x="210271" y="52341"/>
                  </a:cubicBezTo>
                  <a:cubicBezTo>
                    <a:pt x="210618" y="51393"/>
                    <a:pt x="218893" y="29179"/>
                    <a:pt x="210895" y="15125"/>
                  </a:cubicBezTo>
                  <a:cubicBezTo>
                    <a:pt x="207636" y="9415"/>
                    <a:pt x="202250" y="5856"/>
                    <a:pt x="194876" y="4584"/>
                  </a:cubicBezTo>
                  <a:cubicBezTo>
                    <a:pt x="171969" y="585"/>
                    <a:pt x="155303" y="17298"/>
                    <a:pt x="145525" y="31629"/>
                  </a:cubicBezTo>
                  <a:cubicBezTo>
                    <a:pt x="146935" y="16096"/>
                    <a:pt x="143491" y="-1079"/>
                    <a:pt x="126640" y="-8037"/>
                  </a:cubicBezTo>
                  <a:cubicBezTo>
                    <a:pt x="123612" y="-9308"/>
                    <a:pt x="120537" y="-9863"/>
                    <a:pt x="117440" y="-9863"/>
                  </a:cubicBezTo>
                </a:path>
              </a:pathLst>
            </a:custGeom>
            <a:solidFill>
              <a:srgbClr val="BD4A31"/>
            </a:solidFill>
            <a:ln w="231" cap="flat">
              <a:noFill/>
              <a:prstDash val="solid"/>
              <a:miter/>
            </a:ln>
          </p:spPr>
          <p:txBody>
            <a:bodyPr rtlCol="0" anchor="ctr"/>
            <a:lstStyle/>
            <a:p>
              <a:endParaRPr lang="zh-CN" altLang="en-US"/>
            </a:p>
          </p:txBody>
        </p:sp>
        <p:sp>
          <p:nvSpPr>
            <p:cNvPr id="79" name="任意多边形: 形状 78"/>
            <p:cNvSpPr/>
            <p:nvPr/>
          </p:nvSpPr>
          <p:spPr>
            <a:xfrm flipV="1">
              <a:off x="4162479" y="4786179"/>
              <a:ext cx="65965" cy="130219"/>
            </a:xfrm>
            <a:custGeom>
              <a:avLst/>
              <a:gdLst>
                <a:gd name="connsiteX0" fmla="*/ 53042 w 65965"/>
                <a:gd name="connsiteY0" fmla="*/ -9764 h 130219"/>
                <a:gd name="connsiteX1" fmla="*/ 50384 w 65965"/>
                <a:gd name="connsiteY1" fmla="*/ -8100 h 130219"/>
                <a:gd name="connsiteX2" fmla="*/ -9693 w 65965"/>
                <a:gd name="connsiteY2" fmla="*/ 116238 h 130219"/>
                <a:gd name="connsiteX3" fmla="*/ -8329 w 65965"/>
                <a:gd name="connsiteY3" fmla="*/ 120168 h 130219"/>
                <a:gd name="connsiteX4" fmla="*/ -4400 w 65965"/>
                <a:gd name="connsiteY4" fmla="*/ 118804 h 130219"/>
                <a:gd name="connsiteX5" fmla="*/ 55677 w 65965"/>
                <a:gd name="connsiteY5" fmla="*/ -5534 h 130219"/>
                <a:gd name="connsiteX6" fmla="*/ 54313 w 65965"/>
                <a:gd name="connsiteY6" fmla="*/ -9463 h 130219"/>
                <a:gd name="connsiteX7" fmla="*/ 53042 w 65965"/>
                <a:gd name="connsiteY7" fmla="*/ -9764 h 13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965" h="130219">
                  <a:moveTo>
                    <a:pt x="53042" y="-9764"/>
                  </a:moveTo>
                  <a:cubicBezTo>
                    <a:pt x="51956" y="-9764"/>
                    <a:pt x="50892" y="-9140"/>
                    <a:pt x="50384" y="-8100"/>
                  </a:cubicBezTo>
                  <a:lnTo>
                    <a:pt x="-9693" y="116238"/>
                  </a:lnTo>
                  <a:cubicBezTo>
                    <a:pt x="-10410" y="117694"/>
                    <a:pt x="-9785" y="119451"/>
                    <a:pt x="-8329" y="120168"/>
                  </a:cubicBezTo>
                  <a:cubicBezTo>
                    <a:pt x="-6873" y="120861"/>
                    <a:pt x="-5116" y="120260"/>
                    <a:pt x="-4400" y="118804"/>
                  </a:cubicBezTo>
                  <a:lnTo>
                    <a:pt x="55677" y="-5534"/>
                  </a:lnTo>
                  <a:cubicBezTo>
                    <a:pt x="56394" y="-6990"/>
                    <a:pt x="55770" y="-8747"/>
                    <a:pt x="54313" y="-9463"/>
                  </a:cubicBezTo>
                  <a:cubicBezTo>
                    <a:pt x="53897" y="-9671"/>
                    <a:pt x="53458" y="-9764"/>
                    <a:pt x="53042" y="-9764"/>
                  </a:cubicBezTo>
                </a:path>
              </a:pathLst>
            </a:custGeom>
            <a:solidFill>
              <a:srgbClr val="BD4A31"/>
            </a:solidFill>
            <a:ln w="231" cap="flat">
              <a:noFill/>
              <a:prstDash val="solid"/>
              <a:miter/>
            </a:ln>
          </p:spPr>
          <p:txBody>
            <a:bodyPr rtlCol="0" anchor="ctr"/>
            <a:lstStyle/>
            <a:p>
              <a:endParaRPr lang="zh-CN" altLang="en-US"/>
            </a:p>
          </p:txBody>
        </p:sp>
        <p:sp>
          <p:nvSpPr>
            <p:cNvPr id="80" name="任意多边形: 形状 79"/>
            <p:cNvSpPr/>
            <p:nvPr/>
          </p:nvSpPr>
          <p:spPr>
            <a:xfrm flipV="1">
              <a:off x="2861934" y="5251155"/>
              <a:ext cx="1378741" cy="1558277"/>
            </a:xfrm>
            <a:custGeom>
              <a:avLst/>
              <a:gdLst>
                <a:gd name="connsiteX0" fmla="*/ 1371166 w 1378741"/>
                <a:gd name="connsiteY0" fmla="*/ -3983 h 1558277"/>
                <a:gd name="connsiteX1" fmla="*/ 1348651 w 1378741"/>
                <a:gd name="connsiteY1" fmla="*/ 1007569 h 1558277"/>
                <a:gd name="connsiteX2" fmla="*/ 788193 w 1378741"/>
                <a:gd name="connsiteY2" fmla="*/ 1554294 h 1558277"/>
                <a:gd name="connsiteX3" fmla="*/ 149890 w 1378741"/>
                <a:gd name="connsiteY3" fmla="*/ 966262 h 1558277"/>
                <a:gd name="connsiteX4" fmla="*/ -7570 w 1378741"/>
                <a:gd name="connsiteY4" fmla="*/ 10464 h 1558277"/>
                <a:gd name="connsiteX5" fmla="*/ -7468 w 1378741"/>
                <a:gd name="connsiteY5" fmla="*/ -3983 h 1558277"/>
                <a:gd name="connsiteX6" fmla="*/ 1371166 w 1378741"/>
                <a:gd name="connsiteY6" fmla="*/ -3983 h 155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8741" h="1558277">
                  <a:moveTo>
                    <a:pt x="1371166" y="-3983"/>
                  </a:moveTo>
                  <a:lnTo>
                    <a:pt x="1348651" y="1007569"/>
                  </a:lnTo>
                  <a:cubicBezTo>
                    <a:pt x="1348651" y="1413198"/>
                    <a:pt x="1130974" y="1554294"/>
                    <a:pt x="788193" y="1554294"/>
                  </a:cubicBezTo>
                  <a:cubicBezTo>
                    <a:pt x="479943" y="1554294"/>
                    <a:pt x="274653" y="1302845"/>
                    <a:pt x="149890" y="966262"/>
                  </a:cubicBezTo>
                  <a:cubicBezTo>
                    <a:pt x="42050" y="675424"/>
                    <a:pt x="-5644" y="321158"/>
                    <a:pt x="-7570" y="10464"/>
                  </a:cubicBezTo>
                  <a:cubicBezTo>
                    <a:pt x="-7605" y="5563"/>
                    <a:pt x="-7468" y="871"/>
                    <a:pt x="-7468" y="-3983"/>
                  </a:cubicBezTo>
                  <a:lnTo>
                    <a:pt x="1371166" y="-3983"/>
                  </a:lnTo>
                </a:path>
              </a:pathLst>
            </a:custGeom>
            <a:solidFill>
              <a:srgbClr val="007880"/>
            </a:solidFill>
            <a:ln w="231" cap="flat">
              <a:noFill/>
              <a:prstDash val="solid"/>
              <a:miter/>
            </a:ln>
          </p:spPr>
          <p:txBody>
            <a:bodyPr rtlCol="0" anchor="ctr"/>
            <a:lstStyle/>
            <a:p>
              <a:endParaRPr lang="zh-CN" altLang="en-US"/>
            </a:p>
          </p:txBody>
        </p:sp>
        <p:sp>
          <p:nvSpPr>
            <p:cNvPr id="81" name="任意多边形: 形状 80"/>
            <p:cNvSpPr/>
            <p:nvPr/>
          </p:nvSpPr>
          <p:spPr>
            <a:xfrm flipV="1">
              <a:off x="2862106" y="5839210"/>
              <a:ext cx="1247389" cy="987049"/>
            </a:xfrm>
            <a:custGeom>
              <a:avLst/>
              <a:gdLst>
                <a:gd name="connsiteX0" fmla="*/ 171669 w 1247389"/>
                <a:gd name="connsiteY0" fmla="*/ 14328 h 987049"/>
                <a:gd name="connsiteX1" fmla="*/ 1240060 w 1247389"/>
                <a:gd name="connsiteY1" fmla="*/ -2500 h 987049"/>
                <a:gd name="connsiteX2" fmla="*/ 459818 w 1247389"/>
                <a:gd name="connsiteY2" fmla="*/ 790034 h 987049"/>
                <a:gd name="connsiteX3" fmla="*/ 149963 w 1247389"/>
                <a:gd name="connsiteY3" fmla="*/ 984549 h 987049"/>
                <a:gd name="connsiteX4" fmla="*/ -7330 w 1247389"/>
                <a:gd name="connsiteY4" fmla="*/ 14328 h 987049"/>
                <a:gd name="connsiteX5" fmla="*/ 171669 w 1247389"/>
                <a:gd name="connsiteY5" fmla="*/ 14328 h 98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389" h="987049">
                  <a:moveTo>
                    <a:pt x="171669" y="14328"/>
                  </a:moveTo>
                  <a:lnTo>
                    <a:pt x="1240060" y="-2500"/>
                  </a:lnTo>
                  <a:cubicBezTo>
                    <a:pt x="971221" y="85523"/>
                    <a:pt x="569434" y="348507"/>
                    <a:pt x="459818" y="790034"/>
                  </a:cubicBezTo>
                  <a:lnTo>
                    <a:pt x="149963" y="984549"/>
                  </a:lnTo>
                  <a:cubicBezTo>
                    <a:pt x="43357" y="697064"/>
                    <a:pt x="-4392" y="323010"/>
                    <a:pt x="-7330" y="14328"/>
                  </a:cubicBezTo>
                  <a:lnTo>
                    <a:pt x="171669" y="14328"/>
                  </a:lnTo>
                </a:path>
              </a:pathLst>
            </a:custGeom>
            <a:solidFill>
              <a:srgbClr val="005459"/>
            </a:solidFill>
            <a:ln w="231" cap="flat">
              <a:noFill/>
              <a:prstDash val="solid"/>
              <a:miter/>
            </a:ln>
          </p:spPr>
          <p:txBody>
            <a:bodyPr rtlCol="0" anchor="ctr"/>
            <a:lstStyle/>
            <a:p>
              <a:endParaRPr lang="zh-CN" altLang="en-US"/>
            </a:p>
          </p:txBody>
        </p:sp>
        <p:sp>
          <p:nvSpPr>
            <p:cNvPr id="82" name="任意多边形: 形状 81"/>
            <p:cNvSpPr/>
            <p:nvPr/>
          </p:nvSpPr>
          <p:spPr>
            <a:xfrm flipV="1">
              <a:off x="2613506" y="5293132"/>
              <a:ext cx="1004073" cy="1564384"/>
            </a:xfrm>
            <a:custGeom>
              <a:avLst/>
              <a:gdLst>
                <a:gd name="connsiteX0" fmla="*/ 832053 w 1004073"/>
                <a:gd name="connsiteY0" fmla="*/ 1560622 h 1564384"/>
                <a:gd name="connsiteX1" fmla="*/ 945801 w 1004073"/>
                <a:gd name="connsiteY1" fmla="*/ 995844 h 1564384"/>
                <a:gd name="connsiteX2" fmla="*/ 430458 w 1004073"/>
                <a:gd name="connsiteY2" fmla="*/ 611944 h 1564384"/>
                <a:gd name="connsiteX3" fmla="*/ 959631 w 1004073"/>
                <a:gd name="connsiteY3" fmla="*/ 270876 h 1564384"/>
                <a:gd name="connsiteX4" fmla="*/ 779644 w 1004073"/>
                <a:gd name="connsiteY4" fmla="*/ -3249 h 1564384"/>
                <a:gd name="connsiteX5" fmla="*/ 54179 w 1004073"/>
                <a:gd name="connsiteY5" fmla="*/ 382223 h 1564384"/>
                <a:gd name="connsiteX6" fmla="*/ 832053 w 1004073"/>
                <a:gd name="connsiteY6" fmla="*/ 1560622 h 156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073" h="1564384">
                  <a:moveTo>
                    <a:pt x="832053" y="1560622"/>
                  </a:moveTo>
                  <a:cubicBezTo>
                    <a:pt x="1012656" y="1450986"/>
                    <a:pt x="1038397" y="1125521"/>
                    <a:pt x="945801" y="995844"/>
                  </a:cubicBezTo>
                  <a:lnTo>
                    <a:pt x="430458" y="611944"/>
                  </a:lnTo>
                  <a:cubicBezTo>
                    <a:pt x="760865" y="431782"/>
                    <a:pt x="987294" y="417613"/>
                    <a:pt x="959631" y="270876"/>
                  </a:cubicBezTo>
                  <a:cubicBezTo>
                    <a:pt x="1000883" y="114501"/>
                    <a:pt x="858483" y="-12888"/>
                    <a:pt x="779644" y="-3249"/>
                  </a:cubicBezTo>
                  <a:cubicBezTo>
                    <a:pt x="700804" y="6390"/>
                    <a:pt x="322252" y="107242"/>
                    <a:pt x="54179" y="382223"/>
                  </a:cubicBezTo>
                  <a:cubicBezTo>
                    <a:pt x="-203216" y="646247"/>
                    <a:pt x="424288" y="1421791"/>
                    <a:pt x="832053" y="1560622"/>
                  </a:cubicBezTo>
                </a:path>
              </a:pathLst>
            </a:custGeom>
            <a:solidFill>
              <a:srgbClr val="007880"/>
            </a:solidFill>
            <a:ln w="231" cap="flat">
              <a:noFill/>
              <a:prstDash val="solid"/>
              <a:miter/>
            </a:ln>
          </p:spPr>
          <p:txBody>
            <a:bodyPr rtlCol="0" anchor="ctr"/>
            <a:lstStyle/>
            <a:p>
              <a:endParaRPr lang="zh-CN" altLang="en-US"/>
            </a:p>
          </p:txBody>
        </p:sp>
        <p:sp>
          <p:nvSpPr>
            <p:cNvPr id="83" name="任意多边形: 形状 82"/>
            <p:cNvSpPr/>
            <p:nvPr/>
          </p:nvSpPr>
          <p:spPr>
            <a:xfrm flipV="1">
              <a:off x="3036608" y="5946069"/>
              <a:ext cx="557506" cy="650101"/>
            </a:xfrm>
            <a:custGeom>
              <a:avLst/>
              <a:gdLst>
                <a:gd name="connsiteX0" fmla="*/ 535796 w 557506"/>
                <a:gd name="connsiteY0" fmla="*/ -2803 h 650101"/>
                <a:gd name="connsiteX1" fmla="*/ 533191 w 557506"/>
                <a:gd name="connsiteY1" fmla="*/ -2548 h 650101"/>
                <a:gd name="connsiteX2" fmla="*/ 522729 w 557506"/>
                <a:gd name="connsiteY2" fmla="*/ 13031 h 650101"/>
                <a:gd name="connsiteX3" fmla="*/ 522729 w 557506"/>
                <a:gd name="connsiteY3" fmla="*/ 13031 h 650101"/>
                <a:gd name="connsiteX4" fmla="*/ 405691 w 557506"/>
                <a:gd name="connsiteY4" fmla="*/ 160230 h 650101"/>
                <a:gd name="connsiteX5" fmla="*/ 372 w 557506"/>
                <a:gd name="connsiteY5" fmla="*/ 339791 h 650101"/>
                <a:gd name="connsiteX6" fmla="*/ -6680 w 557506"/>
                <a:gd name="connsiteY6" fmla="*/ 351025 h 650101"/>
                <a:gd name="connsiteX7" fmla="*/ -539 w 557506"/>
                <a:gd name="connsiteY7" fmla="*/ 362767 h 650101"/>
                <a:gd name="connsiteX8" fmla="*/ 368085 w 557506"/>
                <a:gd name="connsiteY8" fmla="*/ 642625 h 650101"/>
                <a:gd name="connsiteX9" fmla="*/ 386831 w 557506"/>
                <a:gd name="connsiteY9" fmla="*/ 644105 h 650101"/>
                <a:gd name="connsiteX10" fmla="*/ 388320 w 557506"/>
                <a:gd name="connsiteY10" fmla="*/ 625358 h 650101"/>
                <a:gd name="connsiteX11" fmla="*/ 33000 w 557506"/>
                <a:gd name="connsiteY11" fmla="*/ 352735 h 650101"/>
                <a:gd name="connsiteX12" fmla="*/ 410788 w 557506"/>
                <a:gd name="connsiteY12" fmla="*/ 186327 h 650101"/>
                <a:gd name="connsiteX13" fmla="*/ 526074 w 557506"/>
                <a:gd name="connsiteY13" fmla="*/ 117790 h 650101"/>
                <a:gd name="connsiteX14" fmla="*/ 548827 w 557506"/>
                <a:gd name="connsiteY14" fmla="*/ 7900 h 650101"/>
                <a:gd name="connsiteX15" fmla="*/ 535796 w 557506"/>
                <a:gd name="connsiteY15" fmla="*/ -2803 h 65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7506" h="650101">
                  <a:moveTo>
                    <a:pt x="535796" y="-2803"/>
                  </a:moveTo>
                  <a:cubicBezTo>
                    <a:pt x="534936" y="-2803"/>
                    <a:pt x="534065" y="-2733"/>
                    <a:pt x="533191" y="-2548"/>
                  </a:cubicBezTo>
                  <a:cubicBezTo>
                    <a:pt x="526000" y="-1138"/>
                    <a:pt x="521324" y="5843"/>
                    <a:pt x="522729" y="13031"/>
                  </a:cubicBezTo>
                  <a:lnTo>
                    <a:pt x="522729" y="13031"/>
                  </a:lnTo>
                  <a:cubicBezTo>
                    <a:pt x="523672" y="17932"/>
                    <a:pt x="544215" y="133185"/>
                    <a:pt x="405691" y="160230"/>
                  </a:cubicBezTo>
                  <a:cubicBezTo>
                    <a:pt x="301016" y="180664"/>
                    <a:pt x="12600" y="333318"/>
                    <a:pt x="372" y="339791"/>
                  </a:cubicBezTo>
                  <a:cubicBezTo>
                    <a:pt x="-3807" y="342010"/>
                    <a:pt x="-6493" y="346286"/>
                    <a:pt x="-6680" y="351025"/>
                  </a:cubicBezTo>
                  <a:cubicBezTo>
                    <a:pt x="-6870" y="355740"/>
                    <a:pt x="-4531" y="360225"/>
                    <a:pt x="-539" y="362767"/>
                  </a:cubicBezTo>
                  <a:cubicBezTo>
                    <a:pt x="2307" y="364570"/>
                    <a:pt x="284909" y="545124"/>
                    <a:pt x="368085" y="642625"/>
                  </a:cubicBezTo>
                  <a:cubicBezTo>
                    <a:pt x="372849" y="648219"/>
                    <a:pt x="381242" y="648889"/>
                    <a:pt x="386831" y="644105"/>
                  </a:cubicBezTo>
                  <a:cubicBezTo>
                    <a:pt x="392418" y="639343"/>
                    <a:pt x="393087" y="630952"/>
                    <a:pt x="388320" y="625358"/>
                  </a:cubicBezTo>
                  <a:cubicBezTo>
                    <a:pt x="314557" y="538883"/>
                    <a:pt x="99251" y="395822"/>
                    <a:pt x="33000" y="352735"/>
                  </a:cubicBezTo>
                  <a:cubicBezTo>
                    <a:pt x="101467" y="317184"/>
                    <a:pt x="325428" y="202994"/>
                    <a:pt x="410788" y="186327"/>
                  </a:cubicBezTo>
                  <a:cubicBezTo>
                    <a:pt x="463699" y="175995"/>
                    <a:pt x="502489" y="152949"/>
                    <a:pt x="526074" y="117790"/>
                  </a:cubicBezTo>
                  <a:cubicBezTo>
                    <a:pt x="560077" y="67121"/>
                    <a:pt x="549300" y="10281"/>
                    <a:pt x="548827" y="7900"/>
                  </a:cubicBezTo>
                  <a:cubicBezTo>
                    <a:pt x="547569" y="1566"/>
                    <a:pt x="542012" y="-2803"/>
                    <a:pt x="535796" y="-2803"/>
                  </a:cubicBezTo>
                </a:path>
              </a:pathLst>
            </a:custGeom>
            <a:solidFill>
              <a:srgbClr val="0E0E0E"/>
            </a:solidFill>
            <a:ln w="231" cap="flat">
              <a:noFill/>
              <a:prstDash val="solid"/>
              <a:miter/>
            </a:ln>
          </p:spPr>
          <p:txBody>
            <a:bodyPr rtlCol="0" anchor="ctr"/>
            <a:lstStyle/>
            <a:p>
              <a:endParaRPr lang="zh-CN" altLang="en-US"/>
            </a:p>
          </p:txBody>
        </p:sp>
        <p:sp>
          <p:nvSpPr>
            <p:cNvPr id="84" name="任意多边形: 形状 83"/>
            <p:cNvSpPr/>
            <p:nvPr/>
          </p:nvSpPr>
          <p:spPr>
            <a:xfrm flipV="1">
              <a:off x="3605435" y="4955787"/>
              <a:ext cx="504061" cy="522523"/>
            </a:xfrm>
            <a:custGeom>
              <a:avLst/>
              <a:gdLst>
                <a:gd name="connsiteX0" fmla="*/ -8724 w 504061"/>
                <a:gd name="connsiteY0" fmla="*/ 111490 h 522523"/>
                <a:gd name="connsiteX1" fmla="*/ 406228 w 504061"/>
                <a:gd name="connsiteY1" fmla="*/ 47622 h 522523"/>
                <a:gd name="connsiteX2" fmla="*/ 436417 w 504061"/>
                <a:gd name="connsiteY2" fmla="*/ 109502 h 522523"/>
                <a:gd name="connsiteX3" fmla="*/ 495338 w 504061"/>
                <a:gd name="connsiteY3" fmla="*/ 373711 h 522523"/>
                <a:gd name="connsiteX4" fmla="*/ 121839 w 504061"/>
                <a:gd name="connsiteY4" fmla="*/ 514553 h 522523"/>
                <a:gd name="connsiteX5" fmla="*/ 110702 w 504061"/>
                <a:gd name="connsiteY5" fmla="*/ 480018 h 522523"/>
                <a:gd name="connsiteX6" fmla="*/ -8724 w 504061"/>
                <a:gd name="connsiteY6" fmla="*/ 111490 h 522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061" h="522523">
                  <a:moveTo>
                    <a:pt x="-8724" y="111490"/>
                  </a:moveTo>
                  <a:cubicBezTo>
                    <a:pt x="-8724" y="7147"/>
                    <a:pt x="304012" y="-62014"/>
                    <a:pt x="406228" y="47622"/>
                  </a:cubicBezTo>
                  <a:cubicBezTo>
                    <a:pt x="421692" y="64080"/>
                    <a:pt x="432348" y="84514"/>
                    <a:pt x="436417" y="109502"/>
                  </a:cubicBezTo>
                  <a:lnTo>
                    <a:pt x="495338" y="373711"/>
                  </a:lnTo>
                  <a:lnTo>
                    <a:pt x="121839" y="514553"/>
                  </a:lnTo>
                  <a:lnTo>
                    <a:pt x="110702" y="480018"/>
                  </a:lnTo>
                  <a:lnTo>
                    <a:pt x="-8724" y="111490"/>
                  </a:lnTo>
                </a:path>
              </a:pathLst>
            </a:custGeom>
            <a:solidFill>
              <a:srgbClr val="F7A594"/>
            </a:solidFill>
            <a:ln w="231" cap="flat">
              <a:noFill/>
              <a:prstDash val="solid"/>
              <a:miter/>
            </a:ln>
          </p:spPr>
          <p:txBody>
            <a:bodyPr rtlCol="0" anchor="ctr"/>
            <a:lstStyle/>
            <a:p>
              <a:endParaRPr lang="zh-CN" altLang="en-US"/>
            </a:p>
          </p:txBody>
        </p:sp>
        <p:sp>
          <p:nvSpPr>
            <p:cNvPr id="85" name="任意多边形: 形状 84"/>
            <p:cNvSpPr/>
            <p:nvPr/>
          </p:nvSpPr>
          <p:spPr>
            <a:xfrm flipV="1">
              <a:off x="3745664" y="4964987"/>
              <a:ext cx="369425" cy="398200"/>
            </a:xfrm>
            <a:custGeom>
              <a:avLst/>
              <a:gdLst>
                <a:gd name="connsiteX0" fmla="*/ 301508 w 369425"/>
                <a:gd name="connsiteY0" fmla="*/ 30596 h 398200"/>
                <a:gd name="connsiteX1" fmla="*/ 360429 w 369425"/>
                <a:gd name="connsiteY1" fmla="*/ 294828 h 398200"/>
                <a:gd name="connsiteX2" fmla="*/ 7066 w 369425"/>
                <a:gd name="connsiteY2" fmla="*/ 389971 h 398200"/>
                <a:gd name="connsiteX3" fmla="*/ 301508 w 369425"/>
                <a:gd name="connsiteY3" fmla="*/ 30596 h 398200"/>
              </a:gdLst>
              <a:ahLst/>
              <a:cxnLst>
                <a:cxn ang="0">
                  <a:pos x="connsiteX0" y="connsiteY0"/>
                </a:cxn>
                <a:cxn ang="0">
                  <a:pos x="connsiteX1" y="connsiteY1"/>
                </a:cxn>
                <a:cxn ang="0">
                  <a:pos x="connsiteX2" y="connsiteY2"/>
                </a:cxn>
                <a:cxn ang="0">
                  <a:pos x="connsiteX3" y="connsiteY3"/>
                </a:cxn>
              </a:cxnLst>
              <a:rect l="l" t="t" r="r" b="b"/>
              <a:pathLst>
                <a:path w="369425" h="398200">
                  <a:moveTo>
                    <a:pt x="301508" y="30596"/>
                  </a:moveTo>
                  <a:lnTo>
                    <a:pt x="360429" y="294828"/>
                  </a:lnTo>
                  <a:lnTo>
                    <a:pt x="7066" y="389971"/>
                  </a:lnTo>
                  <a:cubicBezTo>
                    <a:pt x="-84403" y="117741"/>
                    <a:pt x="241986" y="-99729"/>
                    <a:pt x="301508" y="30596"/>
                  </a:cubicBezTo>
                </a:path>
              </a:pathLst>
            </a:custGeom>
            <a:solidFill>
              <a:srgbClr val="D97661"/>
            </a:solidFill>
            <a:ln w="231" cap="flat">
              <a:noFill/>
              <a:prstDash val="solid"/>
              <a:miter/>
            </a:ln>
          </p:spPr>
          <p:txBody>
            <a:bodyPr rtlCol="0" anchor="ctr"/>
            <a:lstStyle/>
            <a:p>
              <a:endParaRPr lang="zh-CN" altLang="en-US"/>
            </a:p>
          </p:txBody>
        </p:sp>
        <p:sp>
          <p:nvSpPr>
            <p:cNvPr id="86" name="任意多边形: 形状 85"/>
            <p:cNvSpPr/>
            <p:nvPr/>
          </p:nvSpPr>
          <p:spPr>
            <a:xfrm flipV="1">
              <a:off x="3648334" y="4355656"/>
              <a:ext cx="791388" cy="939533"/>
            </a:xfrm>
            <a:custGeom>
              <a:avLst/>
              <a:gdLst>
                <a:gd name="connsiteX0" fmla="*/ -3764 w 791388"/>
                <a:gd name="connsiteY0" fmla="*/ 403944 h 939533"/>
                <a:gd name="connsiteX1" fmla="*/ 453172 w 791388"/>
                <a:gd name="connsiteY1" fmla="*/ -7441 h 939533"/>
                <a:gd name="connsiteX2" fmla="*/ 777388 w 791388"/>
                <a:gd name="connsiteY2" fmla="*/ 514944 h 939533"/>
                <a:gd name="connsiteX3" fmla="*/ 320467 w 791388"/>
                <a:gd name="connsiteY3" fmla="*/ 926305 h 939533"/>
                <a:gd name="connsiteX4" fmla="*/ -3764 w 791388"/>
                <a:gd name="connsiteY4" fmla="*/ 403944 h 939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88" h="939533">
                  <a:moveTo>
                    <a:pt x="-3764" y="403944"/>
                  </a:moveTo>
                  <a:cubicBezTo>
                    <a:pt x="32881" y="146091"/>
                    <a:pt x="282488" y="-33145"/>
                    <a:pt x="453172" y="-7441"/>
                  </a:cubicBezTo>
                  <a:cubicBezTo>
                    <a:pt x="623833" y="18263"/>
                    <a:pt x="814026" y="257092"/>
                    <a:pt x="777388" y="514944"/>
                  </a:cubicBezTo>
                  <a:cubicBezTo>
                    <a:pt x="740727" y="772796"/>
                    <a:pt x="536156" y="956979"/>
                    <a:pt x="320467" y="926305"/>
                  </a:cubicBezTo>
                  <a:cubicBezTo>
                    <a:pt x="104749" y="895654"/>
                    <a:pt x="-40409" y="661773"/>
                    <a:pt x="-3764" y="403944"/>
                  </a:cubicBezTo>
                </a:path>
              </a:pathLst>
            </a:custGeom>
            <a:solidFill>
              <a:srgbClr val="F7A594"/>
            </a:solidFill>
            <a:ln w="231" cap="flat">
              <a:noFill/>
              <a:prstDash val="solid"/>
              <a:miter/>
            </a:ln>
          </p:spPr>
          <p:txBody>
            <a:bodyPr rtlCol="0" anchor="ctr"/>
            <a:lstStyle/>
            <a:p>
              <a:endParaRPr lang="zh-CN" altLang="en-US"/>
            </a:p>
          </p:txBody>
        </p:sp>
        <p:sp>
          <p:nvSpPr>
            <p:cNvPr id="87" name="任意多边形: 形状 86"/>
            <p:cNvSpPr/>
            <p:nvPr/>
          </p:nvSpPr>
          <p:spPr>
            <a:xfrm flipV="1">
              <a:off x="3621492" y="4299502"/>
              <a:ext cx="1012353" cy="581853"/>
            </a:xfrm>
            <a:custGeom>
              <a:avLst/>
              <a:gdLst>
                <a:gd name="connsiteX0" fmla="*/ 213457 w 1012353"/>
                <a:gd name="connsiteY0" fmla="*/ 461806 h 581853"/>
                <a:gd name="connsiteX1" fmla="*/ 720239 w 1012353"/>
                <a:gd name="connsiteY1" fmla="*/ 428566 h 581853"/>
                <a:gd name="connsiteX2" fmla="*/ 1002617 w 1012353"/>
                <a:gd name="connsiteY2" fmla="*/ 288741 h 581853"/>
                <a:gd name="connsiteX3" fmla="*/ 260659 w 1012353"/>
                <a:gd name="connsiteY3" fmla="*/ 295629 h 581853"/>
                <a:gd name="connsiteX4" fmla="*/ 22765 w 1012353"/>
                <a:gd name="connsiteY4" fmla="*/ -11043 h 581853"/>
                <a:gd name="connsiteX5" fmla="*/ 213457 w 1012353"/>
                <a:gd name="connsiteY5" fmla="*/ 461806 h 58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2353" h="581853">
                  <a:moveTo>
                    <a:pt x="213457" y="461806"/>
                  </a:moveTo>
                  <a:cubicBezTo>
                    <a:pt x="413590" y="660274"/>
                    <a:pt x="572093" y="549967"/>
                    <a:pt x="720239" y="428566"/>
                  </a:cubicBezTo>
                  <a:cubicBezTo>
                    <a:pt x="824189" y="343362"/>
                    <a:pt x="898066" y="281968"/>
                    <a:pt x="1002617" y="288741"/>
                  </a:cubicBezTo>
                  <a:cubicBezTo>
                    <a:pt x="862098" y="515"/>
                    <a:pt x="437376" y="76726"/>
                    <a:pt x="260659" y="295629"/>
                  </a:cubicBezTo>
                  <a:cubicBezTo>
                    <a:pt x="279406" y="152984"/>
                    <a:pt x="139946" y="723"/>
                    <a:pt x="22765" y="-11043"/>
                  </a:cubicBezTo>
                  <a:cubicBezTo>
                    <a:pt x="-48544" y="136549"/>
                    <a:pt x="-9999" y="475189"/>
                    <a:pt x="213457" y="461806"/>
                  </a:cubicBezTo>
                </a:path>
              </a:pathLst>
            </a:custGeom>
            <a:solidFill>
              <a:srgbClr val="0E0E0E"/>
            </a:solidFill>
            <a:ln w="231" cap="flat">
              <a:noFill/>
              <a:prstDash val="solid"/>
              <a:miter/>
            </a:ln>
          </p:spPr>
          <p:txBody>
            <a:bodyPr rtlCol="0" anchor="ctr"/>
            <a:lstStyle/>
            <a:p>
              <a:endParaRPr lang="zh-CN" altLang="en-US"/>
            </a:p>
          </p:txBody>
        </p:sp>
        <p:sp>
          <p:nvSpPr>
            <p:cNvPr id="88" name="任意多边形: 形状 87"/>
            <p:cNvSpPr/>
            <p:nvPr/>
          </p:nvSpPr>
          <p:spPr>
            <a:xfrm flipV="1">
              <a:off x="3595433" y="4771286"/>
              <a:ext cx="207341" cy="207338"/>
            </a:xfrm>
            <a:custGeom>
              <a:avLst/>
              <a:gdLst>
                <a:gd name="connsiteX0" fmla="*/ -5682 w 207341"/>
                <a:gd name="connsiteY0" fmla="*/ 71742 h 207338"/>
                <a:gd name="connsiteX1" fmla="*/ 117830 w 207341"/>
                <a:gd name="connsiteY1" fmla="*/ -7197 h 207338"/>
                <a:gd name="connsiteX2" fmla="*/ 196765 w 207341"/>
                <a:gd name="connsiteY2" fmla="*/ 116308 h 207338"/>
                <a:gd name="connsiteX3" fmla="*/ 73252 w 207341"/>
                <a:gd name="connsiteY3" fmla="*/ 195247 h 207338"/>
                <a:gd name="connsiteX4" fmla="*/ -5682 w 207341"/>
                <a:gd name="connsiteY4" fmla="*/ 71742 h 207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341" h="207338">
                  <a:moveTo>
                    <a:pt x="-5682" y="71742"/>
                  </a:moveTo>
                  <a:cubicBezTo>
                    <a:pt x="6627" y="15825"/>
                    <a:pt x="61926" y="-19518"/>
                    <a:pt x="117830" y="-7197"/>
                  </a:cubicBezTo>
                  <a:cubicBezTo>
                    <a:pt x="173735" y="5100"/>
                    <a:pt x="209076" y="60415"/>
                    <a:pt x="196765" y="116308"/>
                  </a:cubicBezTo>
                  <a:cubicBezTo>
                    <a:pt x="184456" y="172224"/>
                    <a:pt x="129154" y="207545"/>
                    <a:pt x="73252" y="195247"/>
                  </a:cubicBezTo>
                  <a:cubicBezTo>
                    <a:pt x="17347" y="182927"/>
                    <a:pt x="-17994" y="127635"/>
                    <a:pt x="-5682" y="71742"/>
                  </a:cubicBezTo>
                </a:path>
              </a:pathLst>
            </a:custGeom>
            <a:solidFill>
              <a:srgbClr val="F7A594"/>
            </a:solidFill>
            <a:ln w="231" cap="flat">
              <a:noFill/>
              <a:prstDash val="solid"/>
              <a:miter/>
            </a:ln>
          </p:spPr>
          <p:txBody>
            <a:bodyPr rtlCol="0" anchor="ctr"/>
            <a:lstStyle/>
            <a:p>
              <a:endParaRPr lang="zh-CN" altLang="en-US"/>
            </a:p>
          </p:txBody>
        </p:sp>
        <p:sp>
          <p:nvSpPr>
            <p:cNvPr id="89" name="任意多边形: 形状 88"/>
            <p:cNvSpPr/>
            <p:nvPr/>
          </p:nvSpPr>
          <p:spPr>
            <a:xfrm flipV="1">
              <a:off x="4136896" y="4895421"/>
              <a:ext cx="86612" cy="199312"/>
            </a:xfrm>
            <a:custGeom>
              <a:avLst/>
              <a:gdLst>
                <a:gd name="connsiteX0" fmla="*/ 47431 w 86612"/>
                <a:gd name="connsiteY0" fmla="*/ -9059 h 199312"/>
                <a:gd name="connsiteX1" fmla="*/ -7098 w 86612"/>
                <a:gd name="connsiteY1" fmla="*/ 7168 h 199312"/>
                <a:gd name="connsiteX2" fmla="*/ -9318 w 86612"/>
                <a:gd name="connsiteY2" fmla="*/ 14357 h 199312"/>
                <a:gd name="connsiteX3" fmla="*/ -2106 w 86612"/>
                <a:gd name="connsiteY3" fmla="*/ 16576 h 199312"/>
                <a:gd name="connsiteX4" fmla="*/ 62849 w 86612"/>
                <a:gd name="connsiteY4" fmla="*/ 6035 h 199312"/>
                <a:gd name="connsiteX5" fmla="*/ 55429 w 86612"/>
                <a:gd name="connsiteY5" fmla="*/ 98751 h 199312"/>
                <a:gd name="connsiteX6" fmla="*/ 34810 w 86612"/>
                <a:gd name="connsiteY6" fmla="*/ 183492 h 199312"/>
                <a:gd name="connsiteX7" fmla="*/ 38508 w 86612"/>
                <a:gd name="connsiteY7" fmla="*/ 190057 h 199312"/>
                <a:gd name="connsiteX8" fmla="*/ 45073 w 86612"/>
                <a:gd name="connsiteY8" fmla="*/ 186359 h 199312"/>
                <a:gd name="connsiteX9" fmla="*/ 65831 w 86612"/>
                <a:gd name="connsiteY9" fmla="*/ 100970 h 199312"/>
                <a:gd name="connsiteX10" fmla="*/ 69783 w 86612"/>
                <a:gd name="connsiteY10" fmla="*/ -2055 h 199312"/>
                <a:gd name="connsiteX11" fmla="*/ 47431 w 86612"/>
                <a:gd name="connsiteY11" fmla="*/ -9059 h 19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612" h="199312">
                  <a:moveTo>
                    <a:pt x="47431" y="-9059"/>
                  </a:moveTo>
                  <a:cubicBezTo>
                    <a:pt x="24339" y="-9059"/>
                    <a:pt x="-3053" y="5018"/>
                    <a:pt x="-7098" y="7168"/>
                  </a:cubicBezTo>
                  <a:cubicBezTo>
                    <a:pt x="-9710" y="8555"/>
                    <a:pt x="-10681" y="11768"/>
                    <a:pt x="-9318" y="14357"/>
                  </a:cubicBezTo>
                  <a:cubicBezTo>
                    <a:pt x="-7931" y="16946"/>
                    <a:pt x="-4718" y="17940"/>
                    <a:pt x="-2106" y="16576"/>
                  </a:cubicBezTo>
                  <a:cubicBezTo>
                    <a:pt x="11163" y="9526"/>
                    <a:pt x="48725" y="-6077"/>
                    <a:pt x="62849" y="6035"/>
                  </a:cubicBezTo>
                  <a:cubicBezTo>
                    <a:pt x="64536" y="7469"/>
                    <a:pt x="72118" y="18749"/>
                    <a:pt x="55429" y="98751"/>
                  </a:cubicBezTo>
                  <a:cubicBezTo>
                    <a:pt x="46483" y="141676"/>
                    <a:pt x="34925" y="183099"/>
                    <a:pt x="34810" y="183492"/>
                  </a:cubicBezTo>
                  <a:cubicBezTo>
                    <a:pt x="34024" y="186335"/>
                    <a:pt x="35688" y="189271"/>
                    <a:pt x="38508" y="190057"/>
                  </a:cubicBezTo>
                  <a:cubicBezTo>
                    <a:pt x="41328" y="190843"/>
                    <a:pt x="44264" y="189202"/>
                    <a:pt x="45073" y="186359"/>
                  </a:cubicBezTo>
                  <a:cubicBezTo>
                    <a:pt x="45189" y="185942"/>
                    <a:pt x="56816" y="144242"/>
                    <a:pt x="65831" y="100970"/>
                  </a:cubicBezTo>
                  <a:cubicBezTo>
                    <a:pt x="82520" y="20968"/>
                    <a:pt x="76718" y="3886"/>
                    <a:pt x="69783" y="-2055"/>
                  </a:cubicBezTo>
                  <a:cubicBezTo>
                    <a:pt x="63820" y="-7140"/>
                    <a:pt x="55914" y="-9059"/>
                    <a:pt x="47431" y="-9059"/>
                  </a:cubicBezTo>
                </a:path>
              </a:pathLst>
            </a:custGeom>
            <a:solidFill>
              <a:srgbClr val="BD4A31"/>
            </a:solidFill>
            <a:ln w="231" cap="flat">
              <a:noFill/>
              <a:prstDash val="solid"/>
              <a:miter/>
            </a:ln>
          </p:spPr>
          <p:txBody>
            <a:bodyPr rtlCol="0" anchor="ctr"/>
            <a:lstStyle/>
            <a:p>
              <a:endParaRPr lang="zh-CN" altLang="en-US"/>
            </a:p>
          </p:txBody>
        </p:sp>
        <p:sp>
          <p:nvSpPr>
            <p:cNvPr id="90" name="任意多边形: 形状 89"/>
            <p:cNvSpPr/>
            <p:nvPr/>
          </p:nvSpPr>
          <p:spPr>
            <a:xfrm flipV="1">
              <a:off x="3980944" y="4844367"/>
              <a:ext cx="39088" cy="76657"/>
            </a:xfrm>
            <a:custGeom>
              <a:avLst/>
              <a:gdLst>
                <a:gd name="connsiteX0" fmla="*/ 29235 w 39088"/>
                <a:gd name="connsiteY0" fmla="*/ 26384 h 76657"/>
                <a:gd name="connsiteX1" fmla="*/ 5565 w 39088"/>
                <a:gd name="connsiteY1" fmla="*/ -9537 h 76657"/>
                <a:gd name="connsiteX2" fmla="*/ -8675 w 39088"/>
                <a:gd name="connsiteY2" fmla="*/ 31077 h 76657"/>
                <a:gd name="connsiteX3" fmla="*/ 15019 w 39088"/>
                <a:gd name="connsiteY3" fmla="*/ 66975 h 76657"/>
                <a:gd name="connsiteX4" fmla="*/ 29235 w 39088"/>
                <a:gd name="connsiteY4" fmla="*/ 26384 h 76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8" h="76657">
                  <a:moveTo>
                    <a:pt x="29235" y="26384"/>
                  </a:moveTo>
                  <a:cubicBezTo>
                    <a:pt x="26623" y="5257"/>
                    <a:pt x="16036" y="-10831"/>
                    <a:pt x="5565" y="-9537"/>
                  </a:cubicBezTo>
                  <a:cubicBezTo>
                    <a:pt x="-4907" y="-8242"/>
                    <a:pt x="-11287" y="9949"/>
                    <a:pt x="-8675" y="31077"/>
                  </a:cubicBezTo>
                  <a:cubicBezTo>
                    <a:pt x="-6039" y="52204"/>
                    <a:pt x="4547" y="68270"/>
                    <a:pt x="15019" y="66975"/>
                  </a:cubicBezTo>
                  <a:cubicBezTo>
                    <a:pt x="25490" y="65681"/>
                    <a:pt x="31870" y="47512"/>
                    <a:pt x="29235" y="26384"/>
                  </a:cubicBezTo>
                </a:path>
              </a:pathLst>
            </a:custGeom>
            <a:solidFill>
              <a:srgbClr val="0E0E0E"/>
            </a:solidFill>
            <a:ln w="231" cap="flat">
              <a:noFill/>
              <a:prstDash val="solid"/>
              <a:miter/>
            </a:ln>
          </p:spPr>
          <p:txBody>
            <a:bodyPr rtlCol="0" anchor="ctr"/>
            <a:lstStyle/>
            <a:p>
              <a:endParaRPr lang="zh-CN" altLang="en-US"/>
            </a:p>
          </p:txBody>
        </p:sp>
        <p:sp>
          <p:nvSpPr>
            <p:cNvPr id="91" name="任意多边形: 形状 90"/>
            <p:cNvSpPr/>
            <p:nvPr/>
          </p:nvSpPr>
          <p:spPr>
            <a:xfrm flipV="1">
              <a:off x="4319234" y="4897006"/>
              <a:ext cx="36482" cy="71540"/>
            </a:xfrm>
            <a:custGeom>
              <a:avLst/>
              <a:gdLst>
                <a:gd name="connsiteX0" fmla="*/ 25409 w 36482"/>
                <a:gd name="connsiteY0" fmla="*/ 24223 h 71540"/>
                <a:gd name="connsiteX1" fmla="*/ 3311 w 36482"/>
                <a:gd name="connsiteY1" fmla="*/ -9294 h 71540"/>
                <a:gd name="connsiteX2" fmla="*/ -9981 w 36482"/>
                <a:gd name="connsiteY2" fmla="*/ 28592 h 71540"/>
                <a:gd name="connsiteX3" fmla="*/ 12141 w 36482"/>
                <a:gd name="connsiteY3" fmla="*/ 62109 h 71540"/>
                <a:gd name="connsiteX4" fmla="*/ 25409 w 36482"/>
                <a:gd name="connsiteY4" fmla="*/ 24223 h 71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82" h="71540">
                  <a:moveTo>
                    <a:pt x="25409" y="24223"/>
                  </a:moveTo>
                  <a:cubicBezTo>
                    <a:pt x="22959" y="4482"/>
                    <a:pt x="13066" y="-10519"/>
                    <a:pt x="3311" y="-9294"/>
                  </a:cubicBezTo>
                  <a:cubicBezTo>
                    <a:pt x="-6467" y="-8092"/>
                    <a:pt x="-12408" y="8874"/>
                    <a:pt x="-9981" y="28592"/>
                  </a:cubicBezTo>
                  <a:cubicBezTo>
                    <a:pt x="-7530" y="48309"/>
                    <a:pt x="2363" y="63311"/>
                    <a:pt x="12141" y="62109"/>
                  </a:cubicBezTo>
                  <a:cubicBezTo>
                    <a:pt x="21896" y="60907"/>
                    <a:pt x="27859" y="43940"/>
                    <a:pt x="25409" y="24223"/>
                  </a:cubicBezTo>
                </a:path>
              </a:pathLst>
            </a:custGeom>
            <a:solidFill>
              <a:srgbClr val="0E0E0E"/>
            </a:solidFill>
            <a:ln w="231" cap="flat">
              <a:noFill/>
              <a:prstDash val="solid"/>
              <a:miter/>
            </a:ln>
          </p:spPr>
          <p:txBody>
            <a:bodyPr rtlCol="0" anchor="ctr"/>
            <a:lstStyle/>
            <a:p>
              <a:endParaRPr lang="zh-CN" altLang="en-US"/>
            </a:p>
          </p:txBody>
        </p:sp>
        <p:sp>
          <p:nvSpPr>
            <p:cNvPr id="92" name="任意多边形: 形状 91"/>
            <p:cNvSpPr/>
            <p:nvPr/>
          </p:nvSpPr>
          <p:spPr>
            <a:xfrm flipV="1">
              <a:off x="3960717" y="5142900"/>
              <a:ext cx="109418" cy="26518"/>
            </a:xfrm>
            <a:custGeom>
              <a:avLst/>
              <a:gdLst>
                <a:gd name="connsiteX0" fmla="*/ -3991 w 109418"/>
                <a:gd name="connsiteY0" fmla="*/ -8269 h 26518"/>
                <a:gd name="connsiteX1" fmla="*/ -8684 w 109418"/>
                <a:gd name="connsiteY1" fmla="*/ -5472 h 26518"/>
                <a:gd name="connsiteX2" fmla="*/ -6511 w 109418"/>
                <a:gd name="connsiteY2" fmla="*/ 1740 h 26518"/>
                <a:gd name="connsiteX3" fmla="*/ 96884 w 109418"/>
                <a:gd name="connsiteY3" fmla="*/ 11263 h 26518"/>
                <a:gd name="connsiteX4" fmla="*/ 99658 w 109418"/>
                <a:gd name="connsiteY4" fmla="*/ 4259 h 26518"/>
                <a:gd name="connsiteX5" fmla="*/ 92677 w 109418"/>
                <a:gd name="connsiteY5" fmla="*/ 1485 h 26518"/>
                <a:gd name="connsiteX6" fmla="*/ 92677 w 109418"/>
                <a:gd name="connsiteY6" fmla="*/ 1485 h 26518"/>
                <a:gd name="connsiteX7" fmla="*/ -1472 w 109418"/>
                <a:gd name="connsiteY7" fmla="*/ -7622 h 26518"/>
                <a:gd name="connsiteX8" fmla="*/ -3991 w 109418"/>
                <a:gd name="connsiteY8" fmla="*/ -8269 h 2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418" h="26518">
                  <a:moveTo>
                    <a:pt x="-3991" y="-8269"/>
                  </a:moveTo>
                  <a:cubicBezTo>
                    <a:pt x="-5887" y="-8269"/>
                    <a:pt x="-7713" y="-7252"/>
                    <a:pt x="-8684" y="-5472"/>
                  </a:cubicBezTo>
                  <a:cubicBezTo>
                    <a:pt x="-10071" y="-2883"/>
                    <a:pt x="-9100" y="353"/>
                    <a:pt x="-6511" y="1740"/>
                  </a:cubicBezTo>
                  <a:cubicBezTo>
                    <a:pt x="48735" y="31512"/>
                    <a:pt x="94943" y="12095"/>
                    <a:pt x="96884" y="11263"/>
                  </a:cubicBezTo>
                  <a:cubicBezTo>
                    <a:pt x="99589" y="10084"/>
                    <a:pt x="100837" y="6964"/>
                    <a:pt x="99658" y="4259"/>
                  </a:cubicBezTo>
                  <a:cubicBezTo>
                    <a:pt x="98502" y="1578"/>
                    <a:pt x="95359" y="330"/>
                    <a:pt x="92677" y="1485"/>
                  </a:cubicBezTo>
                  <a:lnTo>
                    <a:pt x="92677" y="1485"/>
                  </a:lnTo>
                  <a:cubicBezTo>
                    <a:pt x="92238" y="1670"/>
                    <a:pt x="49059" y="19608"/>
                    <a:pt x="-1472" y="-7622"/>
                  </a:cubicBezTo>
                  <a:cubicBezTo>
                    <a:pt x="-2281" y="-8061"/>
                    <a:pt x="-3136" y="-8269"/>
                    <a:pt x="-3991" y="-8269"/>
                  </a:cubicBezTo>
                </a:path>
              </a:pathLst>
            </a:custGeom>
            <a:solidFill>
              <a:srgbClr val="803221"/>
            </a:solidFill>
            <a:ln w="231" cap="flat">
              <a:noFill/>
              <a:prstDash val="solid"/>
              <a:miter/>
            </a:ln>
          </p:spPr>
          <p:txBody>
            <a:bodyPr rtlCol="0" anchor="ctr"/>
            <a:lstStyle/>
            <a:p>
              <a:endParaRPr lang="zh-CN" altLang="en-US"/>
            </a:p>
          </p:txBody>
        </p:sp>
        <p:sp>
          <p:nvSpPr>
            <p:cNvPr id="93" name="任意多边形: 形状 92"/>
            <p:cNvSpPr/>
            <p:nvPr/>
          </p:nvSpPr>
          <p:spPr>
            <a:xfrm flipV="1">
              <a:off x="3925048" y="4780080"/>
              <a:ext cx="99364" cy="51322"/>
            </a:xfrm>
            <a:custGeom>
              <a:avLst/>
              <a:gdLst>
                <a:gd name="connsiteX0" fmla="*/ -3837 w 99364"/>
                <a:gd name="connsiteY0" fmla="*/ -9987 h 51322"/>
                <a:gd name="connsiteX1" fmla="*/ -6310 w 99364"/>
                <a:gd name="connsiteY1" fmla="*/ -9386 h 51322"/>
                <a:gd name="connsiteX2" fmla="*/ -8552 w 99364"/>
                <a:gd name="connsiteY2" fmla="*/ -2197 h 51322"/>
                <a:gd name="connsiteX3" fmla="*/ 85758 w 99364"/>
                <a:gd name="connsiteY3" fmla="*/ 39803 h 51322"/>
                <a:gd name="connsiteX4" fmla="*/ 90127 w 99364"/>
                <a:gd name="connsiteY4" fmla="*/ 33678 h 51322"/>
                <a:gd name="connsiteX5" fmla="*/ 83979 w 99364"/>
                <a:gd name="connsiteY5" fmla="*/ 29309 h 51322"/>
                <a:gd name="connsiteX6" fmla="*/ 879 w 99364"/>
                <a:gd name="connsiteY6" fmla="*/ -7144 h 51322"/>
                <a:gd name="connsiteX7" fmla="*/ -3837 w 99364"/>
                <a:gd name="connsiteY7" fmla="*/ -9987 h 51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364" h="51322">
                  <a:moveTo>
                    <a:pt x="-3837" y="-9987"/>
                  </a:moveTo>
                  <a:cubicBezTo>
                    <a:pt x="-4669" y="-9987"/>
                    <a:pt x="-5524" y="-9802"/>
                    <a:pt x="-6310" y="-9386"/>
                  </a:cubicBezTo>
                  <a:cubicBezTo>
                    <a:pt x="-8922" y="-8022"/>
                    <a:pt x="-9916" y="-4810"/>
                    <a:pt x="-8552" y="-2197"/>
                  </a:cubicBezTo>
                  <a:cubicBezTo>
                    <a:pt x="-8275" y="-1666"/>
                    <a:pt x="20134" y="50876"/>
                    <a:pt x="85758" y="39803"/>
                  </a:cubicBezTo>
                  <a:cubicBezTo>
                    <a:pt x="88648" y="39318"/>
                    <a:pt x="90613" y="36567"/>
                    <a:pt x="90127" y="33678"/>
                  </a:cubicBezTo>
                  <a:cubicBezTo>
                    <a:pt x="89619" y="30788"/>
                    <a:pt x="86891" y="28823"/>
                    <a:pt x="83979" y="29309"/>
                  </a:cubicBezTo>
                  <a:cubicBezTo>
                    <a:pt x="25890" y="39110"/>
                    <a:pt x="1110" y="-6682"/>
                    <a:pt x="879" y="-7144"/>
                  </a:cubicBezTo>
                  <a:cubicBezTo>
                    <a:pt x="-69" y="-8947"/>
                    <a:pt x="-1918" y="-9987"/>
                    <a:pt x="-3837" y="-9987"/>
                  </a:cubicBezTo>
                </a:path>
              </a:pathLst>
            </a:custGeom>
            <a:solidFill>
              <a:srgbClr val="803221"/>
            </a:solidFill>
            <a:ln w="231" cap="flat">
              <a:noFill/>
              <a:prstDash val="solid"/>
              <a:miter/>
            </a:ln>
          </p:spPr>
          <p:txBody>
            <a:bodyPr rtlCol="0" anchor="ctr"/>
            <a:lstStyle/>
            <a:p>
              <a:endParaRPr lang="zh-CN" altLang="en-US"/>
            </a:p>
          </p:txBody>
        </p:sp>
        <p:sp>
          <p:nvSpPr>
            <p:cNvPr id="94" name="任意多边形: 形状 93"/>
            <p:cNvSpPr/>
            <p:nvPr/>
          </p:nvSpPr>
          <p:spPr>
            <a:xfrm flipV="1">
              <a:off x="4337126" y="4844762"/>
              <a:ext cx="53653" cy="58622"/>
            </a:xfrm>
            <a:custGeom>
              <a:avLst/>
              <a:gdLst>
                <a:gd name="connsiteX0" fmla="*/ 37699 w 53653"/>
                <a:gd name="connsiteY0" fmla="*/ -9652 h 58622"/>
                <a:gd name="connsiteX1" fmla="*/ 32521 w 53653"/>
                <a:gd name="connsiteY1" fmla="*/ -5468 h 58622"/>
                <a:gd name="connsiteX2" fmla="*/ -6636 w 53653"/>
                <a:gd name="connsiteY2" fmla="*/ 38497 h 58622"/>
                <a:gd name="connsiteX3" fmla="*/ -10450 w 53653"/>
                <a:gd name="connsiteY3" fmla="*/ 44993 h 58622"/>
                <a:gd name="connsiteX4" fmla="*/ -3978 w 53653"/>
                <a:gd name="connsiteY4" fmla="*/ 48807 h 58622"/>
                <a:gd name="connsiteX5" fmla="*/ 42900 w 53653"/>
                <a:gd name="connsiteY5" fmla="*/ -3180 h 58622"/>
                <a:gd name="connsiteX6" fmla="*/ 38855 w 53653"/>
                <a:gd name="connsiteY6" fmla="*/ -9513 h 58622"/>
                <a:gd name="connsiteX7" fmla="*/ 37699 w 53653"/>
                <a:gd name="connsiteY7" fmla="*/ -9652 h 5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3" h="58622">
                  <a:moveTo>
                    <a:pt x="37699" y="-9652"/>
                  </a:moveTo>
                  <a:cubicBezTo>
                    <a:pt x="35272" y="-9652"/>
                    <a:pt x="33053" y="-7965"/>
                    <a:pt x="32521" y="-5468"/>
                  </a:cubicBezTo>
                  <a:cubicBezTo>
                    <a:pt x="24731" y="29852"/>
                    <a:pt x="-5365" y="38174"/>
                    <a:pt x="-6636" y="38497"/>
                  </a:cubicBezTo>
                  <a:cubicBezTo>
                    <a:pt x="-9479" y="39237"/>
                    <a:pt x="-11190" y="42150"/>
                    <a:pt x="-10450" y="44993"/>
                  </a:cubicBezTo>
                  <a:cubicBezTo>
                    <a:pt x="-9711" y="47813"/>
                    <a:pt x="-6821" y="49523"/>
                    <a:pt x="-3978" y="48807"/>
                  </a:cubicBezTo>
                  <a:cubicBezTo>
                    <a:pt x="-2452" y="48414"/>
                    <a:pt x="33677" y="38705"/>
                    <a:pt x="42900" y="-3180"/>
                  </a:cubicBezTo>
                  <a:cubicBezTo>
                    <a:pt x="43547" y="-6046"/>
                    <a:pt x="41721" y="-8889"/>
                    <a:pt x="38855" y="-9513"/>
                  </a:cubicBezTo>
                  <a:cubicBezTo>
                    <a:pt x="38462" y="-9606"/>
                    <a:pt x="38092" y="-9652"/>
                    <a:pt x="37699" y="-9652"/>
                  </a:cubicBezTo>
                </a:path>
              </a:pathLst>
            </a:custGeom>
            <a:solidFill>
              <a:srgbClr val="803221"/>
            </a:solidFill>
            <a:ln w="231" cap="flat">
              <a:noFill/>
              <a:prstDash val="solid"/>
              <a:miter/>
            </a:ln>
          </p:spPr>
          <p:txBody>
            <a:bodyPr rtlCol="0" anchor="ctr"/>
            <a:lstStyle/>
            <a:p>
              <a:endParaRPr lang="zh-CN" altLang="en-US"/>
            </a:p>
          </p:txBody>
        </p:sp>
        <p:sp>
          <p:nvSpPr>
            <p:cNvPr id="95" name="任意多边形: 形状 94"/>
            <p:cNvSpPr/>
            <p:nvPr/>
          </p:nvSpPr>
          <p:spPr>
            <a:xfrm flipV="1">
              <a:off x="3679211" y="4845963"/>
              <a:ext cx="78388" cy="85899"/>
            </a:xfrm>
            <a:custGeom>
              <a:avLst/>
              <a:gdLst>
                <a:gd name="connsiteX0" fmla="*/ 64726 w 78388"/>
                <a:gd name="connsiteY0" fmla="*/ -9579 h 85899"/>
                <a:gd name="connsiteX1" fmla="*/ 64449 w 78388"/>
                <a:gd name="connsiteY1" fmla="*/ -9556 h 85899"/>
                <a:gd name="connsiteX2" fmla="*/ 59409 w 78388"/>
                <a:gd name="connsiteY2" fmla="*/ -3985 h 85899"/>
                <a:gd name="connsiteX3" fmla="*/ 44576 w 78388"/>
                <a:gd name="connsiteY3" fmla="*/ 44349 h 85899"/>
                <a:gd name="connsiteX4" fmla="*/ -3079 w 78388"/>
                <a:gd name="connsiteY4" fmla="*/ 65684 h 85899"/>
                <a:gd name="connsiteX5" fmla="*/ -8198 w 78388"/>
                <a:gd name="connsiteY5" fmla="*/ 71186 h 85899"/>
                <a:gd name="connsiteX6" fmla="*/ -2685 w 78388"/>
                <a:gd name="connsiteY6" fmla="*/ 76317 h 85899"/>
                <a:gd name="connsiteX7" fmla="*/ 52424 w 78388"/>
                <a:gd name="connsiteY7" fmla="*/ 51515 h 85899"/>
                <a:gd name="connsiteX8" fmla="*/ 70036 w 78388"/>
                <a:gd name="connsiteY8" fmla="*/ -4517 h 85899"/>
                <a:gd name="connsiteX9" fmla="*/ 64726 w 78388"/>
                <a:gd name="connsiteY9" fmla="*/ -9579 h 8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88" h="85899">
                  <a:moveTo>
                    <a:pt x="64726" y="-9579"/>
                  </a:moveTo>
                  <a:cubicBezTo>
                    <a:pt x="64634" y="-9579"/>
                    <a:pt x="64541" y="-9579"/>
                    <a:pt x="64449" y="-9556"/>
                  </a:cubicBezTo>
                  <a:cubicBezTo>
                    <a:pt x="61513" y="-9418"/>
                    <a:pt x="59257" y="-6921"/>
                    <a:pt x="59409" y="-3985"/>
                  </a:cubicBezTo>
                  <a:cubicBezTo>
                    <a:pt x="60452" y="16194"/>
                    <a:pt x="55461" y="32444"/>
                    <a:pt x="44576" y="44349"/>
                  </a:cubicBezTo>
                  <a:cubicBezTo>
                    <a:pt x="26241" y="64367"/>
                    <a:pt x="-2787" y="65661"/>
                    <a:pt x="-3079" y="65684"/>
                  </a:cubicBezTo>
                  <a:cubicBezTo>
                    <a:pt x="-6014" y="65800"/>
                    <a:pt x="-8307" y="68250"/>
                    <a:pt x="-8198" y="71186"/>
                  </a:cubicBezTo>
                  <a:cubicBezTo>
                    <a:pt x="-8090" y="74121"/>
                    <a:pt x="-5612" y="76410"/>
                    <a:pt x="-2685" y="76317"/>
                  </a:cubicBezTo>
                  <a:cubicBezTo>
                    <a:pt x="-1317" y="76271"/>
                    <a:pt x="31118" y="74815"/>
                    <a:pt x="52424" y="51515"/>
                  </a:cubicBezTo>
                  <a:cubicBezTo>
                    <a:pt x="65306" y="37437"/>
                    <a:pt x="71231" y="18598"/>
                    <a:pt x="70036" y="-4517"/>
                  </a:cubicBezTo>
                  <a:cubicBezTo>
                    <a:pt x="69888" y="-7360"/>
                    <a:pt x="67537" y="-9579"/>
                    <a:pt x="64726" y="-9579"/>
                  </a:cubicBezTo>
                </a:path>
              </a:pathLst>
            </a:custGeom>
            <a:solidFill>
              <a:srgbClr val="BD4A31"/>
            </a:solidFill>
            <a:ln w="231" cap="flat">
              <a:noFill/>
              <a:prstDash val="solid"/>
              <a:miter/>
            </a:ln>
          </p:spPr>
          <p:txBody>
            <a:bodyPr rtlCol="0" anchor="ctr"/>
            <a:lstStyle/>
            <a:p>
              <a:endParaRPr lang="zh-CN" altLang="en-US"/>
            </a:p>
          </p:txBody>
        </p:sp>
        <p:sp>
          <p:nvSpPr>
            <p:cNvPr id="96" name="任意多边形: 形状 95"/>
            <p:cNvSpPr/>
            <p:nvPr/>
          </p:nvSpPr>
          <p:spPr>
            <a:xfrm flipV="1">
              <a:off x="4220242" y="5888377"/>
              <a:ext cx="264208" cy="290375"/>
            </a:xfrm>
            <a:custGeom>
              <a:avLst/>
              <a:gdLst>
                <a:gd name="connsiteX0" fmla="*/ 253630 w 264208"/>
                <a:gd name="connsiteY0" fmla="*/ -3967 h 290375"/>
                <a:gd name="connsiteX1" fmla="*/ -5285 w 264208"/>
                <a:gd name="connsiteY1" fmla="*/ 45176 h 290375"/>
                <a:gd name="connsiteX2" fmla="*/ -10579 w 264208"/>
                <a:gd name="connsiteY2" fmla="*/ 286408 h 290375"/>
                <a:gd name="connsiteX3" fmla="*/ 253630 w 264208"/>
                <a:gd name="connsiteY3" fmla="*/ -3967 h 290375"/>
              </a:gdLst>
              <a:ahLst/>
              <a:cxnLst>
                <a:cxn ang="0">
                  <a:pos x="connsiteX0" y="connsiteY0"/>
                </a:cxn>
                <a:cxn ang="0">
                  <a:pos x="connsiteX1" y="connsiteY1"/>
                </a:cxn>
                <a:cxn ang="0">
                  <a:pos x="connsiteX2" y="connsiteY2"/>
                </a:cxn>
                <a:cxn ang="0">
                  <a:pos x="connsiteX3" y="connsiteY3"/>
                </a:cxn>
              </a:cxnLst>
              <a:rect l="l" t="t" r="r" b="b"/>
              <a:pathLst>
                <a:path w="264208" h="290375">
                  <a:moveTo>
                    <a:pt x="253630" y="-3967"/>
                  </a:moveTo>
                  <a:cubicBezTo>
                    <a:pt x="173003" y="448"/>
                    <a:pt x="84148" y="18986"/>
                    <a:pt x="-5285" y="45176"/>
                  </a:cubicBezTo>
                  <a:lnTo>
                    <a:pt x="-10579" y="286408"/>
                  </a:lnTo>
                  <a:cubicBezTo>
                    <a:pt x="-10579" y="286408"/>
                    <a:pt x="96214" y="64870"/>
                    <a:pt x="253630" y="-3967"/>
                  </a:cubicBezTo>
                </a:path>
              </a:pathLst>
            </a:custGeom>
            <a:solidFill>
              <a:srgbClr val="005459"/>
            </a:solidFill>
            <a:ln w="231" cap="flat">
              <a:noFill/>
              <a:prstDash val="solid"/>
              <a:miter/>
            </a:ln>
          </p:spPr>
          <p:txBody>
            <a:bodyPr rtlCol="0" anchor="ctr"/>
            <a:lstStyle/>
            <a:p>
              <a:endParaRPr lang="zh-CN" altLang="en-US"/>
            </a:p>
          </p:txBody>
        </p:sp>
        <p:sp>
          <p:nvSpPr>
            <p:cNvPr id="97" name="任意多边形: 形状 96"/>
            <p:cNvSpPr/>
            <p:nvPr/>
          </p:nvSpPr>
          <p:spPr>
            <a:xfrm flipV="1">
              <a:off x="3443594" y="6555301"/>
              <a:ext cx="538075" cy="263856"/>
            </a:xfrm>
            <a:custGeom>
              <a:avLst/>
              <a:gdLst>
                <a:gd name="connsiteX0" fmla="*/ 6032 w 538075"/>
                <a:gd name="connsiteY0" fmla="*/ -607 h 263856"/>
                <a:gd name="connsiteX1" fmla="*/ 143132 w 538075"/>
                <a:gd name="connsiteY1" fmla="*/ 253616 h 263856"/>
                <a:gd name="connsiteX2" fmla="*/ 528830 w 538075"/>
                <a:gd name="connsiteY2" fmla="*/ 52558 h 263856"/>
                <a:gd name="connsiteX3" fmla="*/ 487985 w 538075"/>
                <a:gd name="connsiteY3" fmla="*/ -607 h 263856"/>
                <a:gd name="connsiteX4" fmla="*/ 445361 w 538075"/>
                <a:gd name="connsiteY4" fmla="*/ 35360 h 263856"/>
                <a:gd name="connsiteX5" fmla="*/ 399153 w 538075"/>
                <a:gd name="connsiteY5" fmla="*/ 106879 h 263856"/>
                <a:gd name="connsiteX6" fmla="*/ 340542 w 538075"/>
                <a:gd name="connsiteY6" fmla="*/ -607 h 263856"/>
                <a:gd name="connsiteX7" fmla="*/ 6032 w 538075"/>
                <a:gd name="connsiteY7" fmla="*/ -607 h 26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075" h="263856">
                  <a:moveTo>
                    <a:pt x="6032" y="-607"/>
                  </a:moveTo>
                  <a:cubicBezTo>
                    <a:pt x="-27770" y="48235"/>
                    <a:pt x="-8478" y="226108"/>
                    <a:pt x="143132" y="253616"/>
                  </a:cubicBezTo>
                  <a:cubicBezTo>
                    <a:pt x="407914" y="301696"/>
                    <a:pt x="503773" y="156415"/>
                    <a:pt x="528830" y="52558"/>
                  </a:cubicBezTo>
                  <a:cubicBezTo>
                    <a:pt x="535349" y="25490"/>
                    <a:pt x="510731" y="-3127"/>
                    <a:pt x="487985" y="-607"/>
                  </a:cubicBezTo>
                  <a:cubicBezTo>
                    <a:pt x="465263" y="1912"/>
                    <a:pt x="449267" y="14741"/>
                    <a:pt x="445361" y="35360"/>
                  </a:cubicBezTo>
                  <a:cubicBezTo>
                    <a:pt x="440668" y="60163"/>
                    <a:pt x="427516" y="90860"/>
                    <a:pt x="399153" y="106879"/>
                  </a:cubicBezTo>
                  <a:cubicBezTo>
                    <a:pt x="426522" y="53228"/>
                    <a:pt x="415080" y="-607"/>
                    <a:pt x="340542" y="-607"/>
                  </a:cubicBezTo>
                  <a:lnTo>
                    <a:pt x="6032" y="-607"/>
                  </a:lnTo>
                </a:path>
              </a:pathLst>
            </a:custGeom>
            <a:solidFill>
              <a:srgbClr val="F7A594"/>
            </a:solidFill>
            <a:ln w="231" cap="flat">
              <a:noFill/>
              <a:prstDash val="solid"/>
              <a:miter/>
            </a:ln>
          </p:spPr>
          <p:txBody>
            <a:bodyPr rtlCol="0" anchor="ctr"/>
            <a:lstStyle/>
            <a:p>
              <a:endParaRPr lang="zh-CN" altLang="en-US"/>
            </a:p>
          </p:txBody>
        </p:sp>
        <p:sp>
          <p:nvSpPr>
            <p:cNvPr id="98" name="任意多边形: 形状 97"/>
            <p:cNvSpPr/>
            <p:nvPr/>
          </p:nvSpPr>
          <p:spPr>
            <a:xfrm flipV="1">
              <a:off x="3886386" y="3804155"/>
              <a:ext cx="228218" cy="381588"/>
            </a:xfrm>
            <a:custGeom>
              <a:avLst/>
              <a:gdLst>
                <a:gd name="connsiteX0" fmla="*/ 109854 w 228218"/>
                <a:gd name="connsiteY0" fmla="*/ 69299 h 381588"/>
                <a:gd name="connsiteX1" fmla="*/ 151484 w 228218"/>
                <a:gd name="connsiteY1" fmla="*/ 27668 h 381588"/>
                <a:gd name="connsiteX2" fmla="*/ 109854 w 228218"/>
                <a:gd name="connsiteY2" fmla="*/ -13962 h 381588"/>
                <a:gd name="connsiteX3" fmla="*/ 68223 w 228218"/>
                <a:gd name="connsiteY3" fmla="*/ 27668 h 381588"/>
                <a:gd name="connsiteX4" fmla="*/ 109854 w 228218"/>
                <a:gd name="connsiteY4" fmla="*/ 69299 h 381588"/>
                <a:gd name="connsiteX5" fmla="*/ 106687 w 228218"/>
                <a:gd name="connsiteY5" fmla="*/ 307549 h 381588"/>
                <a:gd name="connsiteX6" fmla="*/ 44507 w 228218"/>
                <a:gd name="connsiteY6" fmla="*/ 256950 h 381588"/>
                <a:gd name="connsiteX7" fmla="*/ -9260 w 228218"/>
                <a:gd name="connsiteY7" fmla="*/ 281706 h 381588"/>
                <a:gd name="connsiteX8" fmla="*/ 106687 w 228218"/>
                <a:gd name="connsiteY8" fmla="*/ 367626 h 381588"/>
                <a:gd name="connsiteX9" fmla="*/ 218958 w 228218"/>
                <a:gd name="connsiteY9" fmla="*/ 262197 h 381588"/>
                <a:gd name="connsiteX10" fmla="*/ 160453 w 228218"/>
                <a:gd name="connsiteY10" fmla="*/ 163656 h 381588"/>
                <a:gd name="connsiteX11" fmla="*/ 140944 w 228218"/>
                <a:gd name="connsiteY11" fmla="*/ 127296 h 381588"/>
                <a:gd name="connsiteX12" fmla="*/ 140944 w 228218"/>
                <a:gd name="connsiteY12" fmla="*/ 100389 h 381588"/>
                <a:gd name="connsiteX13" fmla="*/ 78232 w 228218"/>
                <a:gd name="connsiteY13" fmla="*/ 100389 h 381588"/>
                <a:gd name="connsiteX14" fmla="*/ 78232 w 228218"/>
                <a:gd name="connsiteY14" fmla="*/ 139408 h 381588"/>
                <a:gd name="connsiteX15" fmla="*/ 125665 w 228218"/>
                <a:gd name="connsiteY15" fmla="*/ 210557 h 381588"/>
                <a:gd name="connsiteX16" fmla="*/ 155692 w 228218"/>
                <a:gd name="connsiteY16" fmla="*/ 262197 h 381588"/>
                <a:gd name="connsiteX17" fmla="*/ 106687 w 228218"/>
                <a:gd name="connsiteY17" fmla="*/ 307549 h 38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8218" h="381588">
                  <a:moveTo>
                    <a:pt x="109854" y="69299"/>
                  </a:moveTo>
                  <a:cubicBezTo>
                    <a:pt x="133038" y="69299"/>
                    <a:pt x="151484" y="50853"/>
                    <a:pt x="151484" y="27668"/>
                  </a:cubicBezTo>
                  <a:cubicBezTo>
                    <a:pt x="151484" y="4484"/>
                    <a:pt x="133038" y="-13962"/>
                    <a:pt x="109854" y="-13962"/>
                  </a:cubicBezTo>
                  <a:cubicBezTo>
                    <a:pt x="86669" y="-13962"/>
                    <a:pt x="68223" y="4484"/>
                    <a:pt x="68223" y="27668"/>
                  </a:cubicBezTo>
                  <a:cubicBezTo>
                    <a:pt x="68223" y="50853"/>
                    <a:pt x="86669" y="69299"/>
                    <a:pt x="109854" y="69299"/>
                  </a:cubicBezTo>
                  <a:close/>
                  <a:moveTo>
                    <a:pt x="106687" y="307549"/>
                  </a:moveTo>
                  <a:cubicBezTo>
                    <a:pt x="61358" y="307549"/>
                    <a:pt x="44507" y="256950"/>
                    <a:pt x="44507" y="256950"/>
                  </a:cubicBezTo>
                  <a:lnTo>
                    <a:pt x="-9260" y="281706"/>
                  </a:lnTo>
                  <a:cubicBezTo>
                    <a:pt x="-9260" y="281706"/>
                    <a:pt x="16052" y="367626"/>
                    <a:pt x="106687" y="367626"/>
                  </a:cubicBezTo>
                  <a:cubicBezTo>
                    <a:pt x="169931" y="367626"/>
                    <a:pt x="218958" y="320702"/>
                    <a:pt x="218958" y="262197"/>
                  </a:cubicBezTo>
                  <a:cubicBezTo>
                    <a:pt x="218958" y="215827"/>
                    <a:pt x="194710" y="193683"/>
                    <a:pt x="160453" y="163656"/>
                  </a:cubicBezTo>
                  <a:cubicBezTo>
                    <a:pt x="142007" y="147313"/>
                    <a:pt x="140944" y="146250"/>
                    <a:pt x="140944" y="127296"/>
                  </a:cubicBezTo>
                  <a:lnTo>
                    <a:pt x="140944" y="100389"/>
                  </a:lnTo>
                  <a:lnTo>
                    <a:pt x="78232" y="100389"/>
                  </a:lnTo>
                  <a:lnTo>
                    <a:pt x="78232" y="139408"/>
                  </a:lnTo>
                  <a:cubicBezTo>
                    <a:pt x="78232" y="173665"/>
                    <a:pt x="91408" y="181039"/>
                    <a:pt x="125665" y="210557"/>
                  </a:cubicBezTo>
                  <a:cubicBezTo>
                    <a:pt x="145151" y="227408"/>
                    <a:pt x="155692" y="237440"/>
                    <a:pt x="155692" y="262197"/>
                  </a:cubicBezTo>
                  <a:cubicBezTo>
                    <a:pt x="155692" y="286977"/>
                    <a:pt x="133038" y="307549"/>
                    <a:pt x="106687" y="307549"/>
                  </a:cubicBezTo>
                </a:path>
              </a:pathLst>
            </a:custGeom>
            <a:solidFill>
              <a:srgbClr val="000000"/>
            </a:solidFill>
            <a:ln w="231" cap="flat">
              <a:noFill/>
              <a:prstDash val="solid"/>
              <a:miter/>
            </a:ln>
          </p:spPr>
          <p:txBody>
            <a:bodyPr rtlCol="0" anchor="ctr"/>
            <a:lstStyle/>
            <a:p>
              <a:endParaRPr lang="zh-CN" altLang="en-US"/>
            </a:p>
          </p:txBody>
        </p:sp>
        <p:sp>
          <p:nvSpPr>
            <p:cNvPr id="99" name="任意多边形: 形状 98"/>
            <p:cNvSpPr/>
            <p:nvPr/>
          </p:nvSpPr>
          <p:spPr>
            <a:xfrm flipV="1">
              <a:off x="3251162" y="4089975"/>
              <a:ext cx="281005" cy="293093"/>
            </a:xfrm>
            <a:custGeom>
              <a:avLst/>
              <a:gdLst>
                <a:gd name="connsiteX0" fmla="*/ 211174 w 281005"/>
                <a:gd name="connsiteY0" fmla="*/ 53159 h 293093"/>
                <a:gd name="connsiteX1" fmla="*/ 264400 w 281005"/>
                <a:gd name="connsiteY1" fmla="*/ 50084 h 293093"/>
                <a:gd name="connsiteX2" fmla="*/ 261295 w 281005"/>
                <a:gd name="connsiteY2" fmla="*/ -3150 h 293093"/>
                <a:gd name="connsiteX3" fmla="*/ 208079 w 281005"/>
                <a:gd name="connsiteY3" fmla="*/ -53 h 293093"/>
                <a:gd name="connsiteX4" fmla="*/ 211174 w 281005"/>
                <a:gd name="connsiteY4" fmla="*/ 53159 h 293093"/>
                <a:gd name="connsiteX5" fmla="*/ 65619 w 281005"/>
                <a:gd name="connsiteY5" fmla="*/ 212377 h 293093"/>
                <a:gd name="connsiteX6" fmla="*/ 54020 w 281005"/>
                <a:gd name="connsiteY6" fmla="*/ 140720 h 293093"/>
                <a:gd name="connsiteX7" fmla="*/ 2754 w 281005"/>
                <a:gd name="connsiteY7" fmla="*/ 125117 h 293093"/>
                <a:gd name="connsiteX8" fmla="*/ 29455 w 281005"/>
                <a:gd name="connsiteY8" fmla="*/ 253014 h 293093"/>
                <a:gd name="connsiteX9" fmla="*/ 168838 w 281005"/>
                <a:gd name="connsiteY9" fmla="*/ 249316 h 293093"/>
                <a:gd name="connsiteX10" fmla="*/ 188593 w 281005"/>
                <a:gd name="connsiteY10" fmla="*/ 147423 h 293093"/>
                <a:gd name="connsiteX11" fmla="*/ 197305 w 281005"/>
                <a:gd name="connsiteY11" fmla="*/ 111109 h 293093"/>
                <a:gd name="connsiteX12" fmla="*/ 213493 w 281005"/>
                <a:gd name="connsiteY12" fmla="*/ 92917 h 293093"/>
                <a:gd name="connsiteX13" fmla="*/ 171076 w 281005"/>
                <a:gd name="connsiteY13" fmla="*/ 55146 h 293093"/>
                <a:gd name="connsiteX14" fmla="*/ 147588 w 281005"/>
                <a:gd name="connsiteY14" fmla="*/ 81544 h 293093"/>
                <a:gd name="connsiteX15" fmla="*/ 136844 w 281005"/>
                <a:gd name="connsiteY15" fmla="*/ 158218 h 293093"/>
                <a:gd name="connsiteX16" fmla="*/ 126061 w 281005"/>
                <a:gd name="connsiteY16" fmla="*/ 211221 h 293093"/>
                <a:gd name="connsiteX17" fmla="*/ 65619 w 281005"/>
                <a:gd name="connsiteY17" fmla="*/ 212377 h 2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1005" h="293093">
                  <a:moveTo>
                    <a:pt x="211174" y="53159"/>
                  </a:moveTo>
                  <a:cubicBezTo>
                    <a:pt x="226862" y="67120"/>
                    <a:pt x="250442" y="65756"/>
                    <a:pt x="264400" y="50084"/>
                  </a:cubicBezTo>
                  <a:cubicBezTo>
                    <a:pt x="278357" y="34389"/>
                    <a:pt x="276986" y="10811"/>
                    <a:pt x="261295" y="-3150"/>
                  </a:cubicBezTo>
                  <a:cubicBezTo>
                    <a:pt x="245616" y="-17112"/>
                    <a:pt x="222036" y="-15725"/>
                    <a:pt x="208079" y="-53"/>
                  </a:cubicBezTo>
                  <a:cubicBezTo>
                    <a:pt x="194122" y="15619"/>
                    <a:pt x="195493" y="39197"/>
                    <a:pt x="211174" y="53159"/>
                  </a:cubicBezTo>
                  <a:close/>
                  <a:moveTo>
                    <a:pt x="65619" y="212377"/>
                  </a:moveTo>
                  <a:cubicBezTo>
                    <a:pt x="34968" y="185101"/>
                    <a:pt x="54020" y="140720"/>
                    <a:pt x="54020" y="140720"/>
                  </a:cubicBezTo>
                  <a:lnTo>
                    <a:pt x="2754" y="125117"/>
                  </a:lnTo>
                  <a:cubicBezTo>
                    <a:pt x="2754" y="125117"/>
                    <a:pt x="-31852" y="198439"/>
                    <a:pt x="29455" y="253014"/>
                  </a:cubicBezTo>
                  <a:cubicBezTo>
                    <a:pt x="72232" y="291085"/>
                    <a:pt x="133624" y="288866"/>
                    <a:pt x="168838" y="249316"/>
                  </a:cubicBezTo>
                  <a:cubicBezTo>
                    <a:pt x="196755" y="217948"/>
                    <a:pt x="193690" y="188361"/>
                    <a:pt x="188593" y="147423"/>
                  </a:cubicBezTo>
                  <a:cubicBezTo>
                    <a:pt x="185957" y="125279"/>
                    <a:pt x="185888" y="123915"/>
                    <a:pt x="197305" y="111109"/>
                  </a:cubicBezTo>
                  <a:lnTo>
                    <a:pt x="213493" y="92917"/>
                  </a:lnTo>
                  <a:lnTo>
                    <a:pt x="171076" y="55146"/>
                  </a:lnTo>
                  <a:lnTo>
                    <a:pt x="147588" y="81544"/>
                  </a:lnTo>
                  <a:cubicBezTo>
                    <a:pt x="126972" y="104706"/>
                    <a:pt x="131435" y="117627"/>
                    <a:pt x="136844" y="158218"/>
                  </a:cubicBezTo>
                  <a:cubicBezTo>
                    <a:pt x="139875" y="181356"/>
                    <a:pt x="140970" y="194486"/>
                    <a:pt x="126061" y="211221"/>
                  </a:cubicBezTo>
                  <a:cubicBezTo>
                    <a:pt x="111154" y="227980"/>
                    <a:pt x="83448" y="228258"/>
                    <a:pt x="65619" y="212377"/>
                  </a:cubicBezTo>
                </a:path>
              </a:pathLst>
            </a:custGeom>
            <a:solidFill>
              <a:srgbClr val="000000"/>
            </a:solidFill>
            <a:ln w="231" cap="flat">
              <a:noFill/>
              <a:prstDash val="solid"/>
              <a:miter/>
            </a:ln>
          </p:spPr>
          <p:txBody>
            <a:bodyPr rtlCol="0" anchor="ctr"/>
            <a:lstStyle/>
            <a:p>
              <a:endParaRPr lang="zh-CN" altLang="en-US"/>
            </a:p>
          </p:txBody>
        </p:sp>
        <p:sp>
          <p:nvSpPr>
            <p:cNvPr id="100" name="任意多边形: 形状 99"/>
            <p:cNvSpPr/>
            <p:nvPr/>
          </p:nvSpPr>
          <p:spPr>
            <a:xfrm flipV="1">
              <a:off x="5145806" y="5432363"/>
              <a:ext cx="757273" cy="1360983"/>
            </a:xfrm>
            <a:custGeom>
              <a:avLst/>
              <a:gdLst>
                <a:gd name="connsiteX0" fmla="*/ 720276 w 757273"/>
                <a:gd name="connsiteY0" fmla="*/ 19265 h 1360983"/>
                <a:gd name="connsiteX1" fmla="*/ 661741 w 757273"/>
                <a:gd name="connsiteY1" fmla="*/ -2812 h 1360983"/>
                <a:gd name="connsiteX2" fmla="*/ 20376 w 757273"/>
                <a:gd name="connsiteY2" fmla="*/ -2812 h 1360983"/>
                <a:gd name="connsiteX3" fmla="*/ -12570 w 757273"/>
                <a:gd name="connsiteY3" fmla="*/ 30153 h 1360983"/>
                <a:gd name="connsiteX4" fmla="*/ 20376 w 757273"/>
                <a:gd name="connsiteY4" fmla="*/ 63091 h 1360983"/>
                <a:gd name="connsiteX5" fmla="*/ 665554 w 757273"/>
                <a:gd name="connsiteY5" fmla="*/ 63091 h 1360983"/>
                <a:gd name="connsiteX6" fmla="*/ 675865 w 757273"/>
                <a:gd name="connsiteY6" fmla="*/ 68384 h 1360983"/>
                <a:gd name="connsiteX7" fmla="*/ 678496 w 757273"/>
                <a:gd name="connsiteY7" fmla="*/ 79873 h 1360983"/>
                <a:gd name="connsiteX8" fmla="*/ 447255 w 757273"/>
                <a:gd name="connsiteY8" fmla="*/ 1075750 h 1360983"/>
                <a:gd name="connsiteX9" fmla="*/ 397526 w 757273"/>
                <a:gd name="connsiteY9" fmla="*/ 1289613 h 1360983"/>
                <a:gd name="connsiteX10" fmla="*/ 279838 w 757273"/>
                <a:gd name="connsiteY10" fmla="*/ 1289613 h 1360983"/>
                <a:gd name="connsiteX11" fmla="*/ 279838 w 757273"/>
                <a:gd name="connsiteY11" fmla="*/ 1358172 h 1360983"/>
                <a:gd name="connsiteX12" fmla="*/ 420780 w 757273"/>
                <a:gd name="connsiteY12" fmla="*/ 1358172 h 1360983"/>
                <a:gd name="connsiteX13" fmla="*/ 420780 w 757273"/>
                <a:gd name="connsiteY13" fmla="*/ 1357594 h 1360983"/>
                <a:gd name="connsiteX14" fmla="*/ 455203 w 757273"/>
                <a:gd name="connsiteY14" fmla="*/ 1332883 h 1360983"/>
                <a:gd name="connsiteX15" fmla="*/ 493466 w 757273"/>
                <a:gd name="connsiteY15" fmla="*/ 1168117 h 1360983"/>
                <a:gd name="connsiteX16" fmla="*/ 742348 w 757273"/>
                <a:gd name="connsiteY16" fmla="*/ 95152 h 1360983"/>
                <a:gd name="connsiteX17" fmla="*/ 720276 w 757273"/>
                <a:gd name="connsiteY17" fmla="*/ 19265 h 136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273" h="1360983">
                  <a:moveTo>
                    <a:pt x="720276" y="19265"/>
                  </a:moveTo>
                  <a:cubicBezTo>
                    <a:pt x="704998" y="4261"/>
                    <a:pt x="683222" y="-2812"/>
                    <a:pt x="661741" y="-2812"/>
                  </a:cubicBezTo>
                  <a:lnTo>
                    <a:pt x="20376" y="-2812"/>
                  </a:lnTo>
                  <a:cubicBezTo>
                    <a:pt x="2413" y="-2812"/>
                    <a:pt x="-12570" y="11889"/>
                    <a:pt x="-12570" y="30153"/>
                  </a:cubicBezTo>
                  <a:cubicBezTo>
                    <a:pt x="-12570" y="48390"/>
                    <a:pt x="2413" y="63091"/>
                    <a:pt x="20376" y="63091"/>
                  </a:cubicBezTo>
                  <a:lnTo>
                    <a:pt x="665554" y="63091"/>
                  </a:lnTo>
                  <a:cubicBezTo>
                    <a:pt x="671139" y="63091"/>
                    <a:pt x="674388" y="66327"/>
                    <a:pt x="675865" y="68384"/>
                  </a:cubicBezTo>
                  <a:cubicBezTo>
                    <a:pt x="677315" y="70164"/>
                    <a:pt x="679678" y="74278"/>
                    <a:pt x="678496" y="79873"/>
                  </a:cubicBezTo>
                  <a:lnTo>
                    <a:pt x="447255" y="1075750"/>
                  </a:lnTo>
                  <a:lnTo>
                    <a:pt x="397526" y="1289613"/>
                  </a:lnTo>
                  <a:lnTo>
                    <a:pt x="279838" y="1289613"/>
                  </a:lnTo>
                  <a:lnTo>
                    <a:pt x="279838" y="1358172"/>
                  </a:lnTo>
                  <a:lnTo>
                    <a:pt x="420780" y="1358172"/>
                  </a:lnTo>
                  <a:lnTo>
                    <a:pt x="420780" y="1357594"/>
                  </a:lnTo>
                  <a:cubicBezTo>
                    <a:pt x="436676" y="1358749"/>
                    <a:pt x="451390" y="1348763"/>
                    <a:pt x="455203" y="1332883"/>
                  </a:cubicBezTo>
                  <a:lnTo>
                    <a:pt x="493466" y="1168117"/>
                  </a:lnTo>
                  <a:lnTo>
                    <a:pt x="742348" y="95152"/>
                  </a:lnTo>
                  <a:cubicBezTo>
                    <a:pt x="749114" y="68384"/>
                    <a:pt x="741167" y="39559"/>
                    <a:pt x="720276" y="19265"/>
                  </a:cubicBezTo>
                </a:path>
              </a:pathLst>
            </a:custGeom>
            <a:solidFill>
              <a:srgbClr val="4F4F4F"/>
            </a:solidFill>
            <a:ln w="268" cap="flat">
              <a:noFill/>
              <a:prstDash val="solid"/>
              <a:miter/>
            </a:ln>
          </p:spPr>
          <p:txBody>
            <a:bodyPr rtlCol="0" anchor="ctr"/>
            <a:lstStyle/>
            <a:p>
              <a:endParaRPr lang="zh-CN" altLang="en-US"/>
            </a:p>
          </p:txBody>
        </p:sp>
        <p:sp>
          <p:nvSpPr>
            <p:cNvPr id="101" name="任意多边形: 形状 100"/>
            <p:cNvSpPr/>
            <p:nvPr/>
          </p:nvSpPr>
          <p:spPr>
            <a:xfrm flipV="1">
              <a:off x="5438231" y="5432358"/>
              <a:ext cx="213613" cy="282422"/>
            </a:xfrm>
            <a:custGeom>
              <a:avLst/>
              <a:gdLst>
                <a:gd name="connsiteX0" fmla="*/ 200051 w 213613"/>
                <a:gd name="connsiteY0" fmla="*/ 86817 h 282422"/>
                <a:gd name="connsiteX1" fmla="*/ 153835 w 213613"/>
                <a:gd name="connsiteY1" fmla="*/ -5550 h 282422"/>
                <a:gd name="connsiteX2" fmla="*/ 104129 w 213613"/>
                <a:gd name="connsiteY2" fmla="*/ 208313 h 282422"/>
                <a:gd name="connsiteX3" fmla="*/ -13562 w 213613"/>
                <a:gd name="connsiteY3" fmla="*/ 208313 h 282422"/>
                <a:gd name="connsiteX4" fmla="*/ -13562 w 213613"/>
                <a:gd name="connsiteY4" fmla="*/ 276872 h 282422"/>
                <a:gd name="connsiteX5" fmla="*/ 127389 w 213613"/>
                <a:gd name="connsiteY5" fmla="*/ 276872 h 282422"/>
                <a:gd name="connsiteX6" fmla="*/ 127389 w 213613"/>
                <a:gd name="connsiteY6" fmla="*/ 276294 h 282422"/>
                <a:gd name="connsiteX7" fmla="*/ 161799 w 213613"/>
                <a:gd name="connsiteY7" fmla="*/ 251585 h 282422"/>
                <a:gd name="connsiteX8" fmla="*/ 200051 w 213613"/>
                <a:gd name="connsiteY8" fmla="*/ 86817 h 28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613" h="282422">
                  <a:moveTo>
                    <a:pt x="200051" y="86817"/>
                  </a:moveTo>
                  <a:lnTo>
                    <a:pt x="153835" y="-5550"/>
                  </a:lnTo>
                  <a:lnTo>
                    <a:pt x="104129" y="208313"/>
                  </a:lnTo>
                  <a:lnTo>
                    <a:pt x="-13562" y="208313"/>
                  </a:lnTo>
                  <a:lnTo>
                    <a:pt x="-13562" y="276872"/>
                  </a:lnTo>
                  <a:lnTo>
                    <a:pt x="127389" y="276872"/>
                  </a:lnTo>
                  <a:lnTo>
                    <a:pt x="127389" y="276294"/>
                  </a:lnTo>
                  <a:cubicBezTo>
                    <a:pt x="143267" y="277451"/>
                    <a:pt x="157981" y="267465"/>
                    <a:pt x="161799" y="251585"/>
                  </a:cubicBezTo>
                  <a:lnTo>
                    <a:pt x="200051" y="86817"/>
                  </a:lnTo>
                </a:path>
              </a:pathLst>
            </a:custGeom>
            <a:solidFill>
              <a:srgbClr val="2E2E2E"/>
            </a:solidFill>
            <a:ln w="253" cap="flat">
              <a:noFill/>
              <a:prstDash val="solid"/>
              <a:miter/>
            </a:ln>
          </p:spPr>
          <p:txBody>
            <a:bodyPr rtlCol="0" anchor="ctr"/>
            <a:lstStyle/>
            <a:p>
              <a:endParaRPr lang="zh-CN" altLang="en-US"/>
            </a:p>
          </p:txBody>
        </p:sp>
        <p:sp>
          <p:nvSpPr>
            <p:cNvPr id="102" name="任意多边形: 形状 101"/>
            <p:cNvSpPr/>
            <p:nvPr/>
          </p:nvSpPr>
          <p:spPr>
            <a:xfrm flipV="1">
              <a:off x="4299620" y="6754510"/>
              <a:ext cx="716114" cy="38718"/>
            </a:xfrm>
            <a:custGeom>
              <a:avLst/>
              <a:gdLst>
                <a:gd name="connsiteX0" fmla="*/ 7647 w 716114"/>
                <a:gd name="connsiteY0" fmla="*/ -338 h 38718"/>
                <a:gd name="connsiteX1" fmla="*/ 685020 w 716114"/>
                <a:gd name="connsiteY1" fmla="*/ -338 h 38718"/>
                <a:gd name="connsiteX2" fmla="*/ 704391 w 716114"/>
                <a:gd name="connsiteY2" fmla="*/ 19010 h 38718"/>
                <a:gd name="connsiteX3" fmla="*/ 704391 w 716114"/>
                <a:gd name="connsiteY3" fmla="*/ 19010 h 38718"/>
                <a:gd name="connsiteX4" fmla="*/ 685020 w 716114"/>
                <a:gd name="connsiteY4" fmla="*/ 38381 h 38718"/>
                <a:gd name="connsiteX5" fmla="*/ 7647 w 716114"/>
                <a:gd name="connsiteY5" fmla="*/ 38381 h 38718"/>
                <a:gd name="connsiteX6" fmla="*/ -11724 w 716114"/>
                <a:gd name="connsiteY6" fmla="*/ 19010 h 38718"/>
                <a:gd name="connsiteX7" fmla="*/ -11724 w 716114"/>
                <a:gd name="connsiteY7" fmla="*/ 19010 h 38718"/>
                <a:gd name="connsiteX8" fmla="*/ 7647 w 716114"/>
                <a:gd name="connsiteY8" fmla="*/ -338 h 3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114" h="38718">
                  <a:moveTo>
                    <a:pt x="7647" y="-338"/>
                  </a:moveTo>
                  <a:lnTo>
                    <a:pt x="685020" y="-338"/>
                  </a:lnTo>
                  <a:cubicBezTo>
                    <a:pt x="695723" y="-338"/>
                    <a:pt x="704391" y="8331"/>
                    <a:pt x="704391" y="19010"/>
                  </a:cubicBezTo>
                  <a:lnTo>
                    <a:pt x="704391" y="19010"/>
                  </a:lnTo>
                  <a:cubicBezTo>
                    <a:pt x="704391" y="29712"/>
                    <a:pt x="695723" y="38381"/>
                    <a:pt x="685020" y="38381"/>
                  </a:cubicBezTo>
                  <a:lnTo>
                    <a:pt x="7647" y="38381"/>
                  </a:lnTo>
                  <a:cubicBezTo>
                    <a:pt x="-3055" y="38381"/>
                    <a:pt x="-11724" y="29712"/>
                    <a:pt x="-11724" y="19010"/>
                  </a:cubicBezTo>
                  <a:lnTo>
                    <a:pt x="-11724" y="19010"/>
                  </a:lnTo>
                  <a:cubicBezTo>
                    <a:pt x="-11724" y="8331"/>
                    <a:pt x="-3055" y="-338"/>
                    <a:pt x="7647" y="-338"/>
                  </a:cubicBezTo>
                </a:path>
              </a:pathLst>
            </a:custGeom>
            <a:solidFill>
              <a:srgbClr val="4F4F4F"/>
            </a:solidFill>
            <a:ln w="231" cap="flat">
              <a:noFill/>
              <a:prstDash val="solid"/>
              <a:miter/>
            </a:ln>
          </p:spPr>
          <p:txBody>
            <a:bodyPr rtlCol="0" anchor="ctr"/>
            <a:lstStyle/>
            <a:p>
              <a:endParaRPr lang="zh-CN" altLang="en-US"/>
            </a:p>
          </p:txBody>
        </p:sp>
        <p:sp>
          <p:nvSpPr>
            <p:cNvPr id="103" name="任意多边形: 形状 102"/>
            <p:cNvSpPr/>
            <p:nvPr/>
          </p:nvSpPr>
          <p:spPr>
            <a:xfrm flipV="1">
              <a:off x="4339679" y="6740109"/>
              <a:ext cx="69484" cy="30049"/>
            </a:xfrm>
            <a:custGeom>
              <a:avLst/>
              <a:gdLst>
                <a:gd name="connsiteX0" fmla="*/ 58823 w 69484"/>
                <a:gd name="connsiteY0" fmla="*/ -429 h 30049"/>
                <a:gd name="connsiteX1" fmla="*/ -10662 w 69484"/>
                <a:gd name="connsiteY1" fmla="*/ -429 h 30049"/>
                <a:gd name="connsiteX2" fmla="*/ -10662 w 69484"/>
                <a:gd name="connsiteY2" fmla="*/ 29621 h 30049"/>
                <a:gd name="connsiteX3" fmla="*/ 58823 w 69484"/>
                <a:gd name="connsiteY3" fmla="*/ 29621 h 30049"/>
                <a:gd name="connsiteX4" fmla="*/ 58823 w 69484"/>
                <a:gd name="connsiteY4" fmla="*/ -429 h 3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84" h="30049">
                  <a:moveTo>
                    <a:pt x="58823" y="-429"/>
                  </a:moveTo>
                  <a:lnTo>
                    <a:pt x="-10662" y="-429"/>
                  </a:lnTo>
                  <a:lnTo>
                    <a:pt x="-10662" y="29621"/>
                  </a:lnTo>
                  <a:lnTo>
                    <a:pt x="58823" y="29621"/>
                  </a:lnTo>
                  <a:lnTo>
                    <a:pt x="58823" y="-429"/>
                  </a:lnTo>
                </a:path>
              </a:pathLst>
            </a:custGeom>
            <a:solidFill>
              <a:srgbClr val="4F4F4F"/>
            </a:solidFill>
            <a:ln w="231" cap="flat">
              <a:noFill/>
              <a:prstDash val="solid"/>
              <a:miter/>
            </a:ln>
          </p:spPr>
          <p:txBody>
            <a:bodyPr rtlCol="0" anchor="ctr"/>
            <a:lstStyle/>
            <a:p>
              <a:endParaRPr lang="zh-CN" altLang="en-US"/>
            </a:p>
          </p:txBody>
        </p:sp>
        <p:sp>
          <p:nvSpPr>
            <p:cNvPr id="104" name="任意多边形: 形状 103"/>
            <p:cNvSpPr/>
            <p:nvPr/>
          </p:nvSpPr>
          <p:spPr>
            <a:xfrm flipV="1">
              <a:off x="4451118" y="6740109"/>
              <a:ext cx="69461" cy="30049"/>
            </a:xfrm>
            <a:custGeom>
              <a:avLst/>
              <a:gdLst>
                <a:gd name="connsiteX0" fmla="*/ 58382 w 69461"/>
                <a:gd name="connsiteY0" fmla="*/ -429 h 30049"/>
                <a:gd name="connsiteX1" fmla="*/ -11080 w 69461"/>
                <a:gd name="connsiteY1" fmla="*/ -429 h 30049"/>
                <a:gd name="connsiteX2" fmla="*/ -11080 w 69461"/>
                <a:gd name="connsiteY2" fmla="*/ 29621 h 30049"/>
                <a:gd name="connsiteX3" fmla="*/ 58382 w 69461"/>
                <a:gd name="connsiteY3" fmla="*/ 29621 h 30049"/>
                <a:gd name="connsiteX4" fmla="*/ 58382 w 69461"/>
                <a:gd name="connsiteY4" fmla="*/ -429 h 3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61" h="30049">
                  <a:moveTo>
                    <a:pt x="58382" y="-429"/>
                  </a:moveTo>
                  <a:lnTo>
                    <a:pt x="-11080" y="-429"/>
                  </a:lnTo>
                  <a:lnTo>
                    <a:pt x="-11080" y="29621"/>
                  </a:lnTo>
                  <a:lnTo>
                    <a:pt x="58382" y="29621"/>
                  </a:lnTo>
                  <a:lnTo>
                    <a:pt x="58382" y="-429"/>
                  </a:lnTo>
                </a:path>
              </a:pathLst>
            </a:custGeom>
            <a:solidFill>
              <a:srgbClr val="4F4F4F"/>
            </a:solidFill>
            <a:ln w="231" cap="flat">
              <a:noFill/>
              <a:prstDash val="solid"/>
              <a:miter/>
            </a:ln>
          </p:spPr>
          <p:txBody>
            <a:bodyPr rtlCol="0" anchor="ctr"/>
            <a:lstStyle/>
            <a:p>
              <a:endParaRPr lang="zh-CN" altLang="en-US"/>
            </a:p>
          </p:txBody>
        </p:sp>
        <p:sp>
          <p:nvSpPr>
            <p:cNvPr id="105" name="任意多边形: 形状 104"/>
            <p:cNvSpPr/>
            <p:nvPr/>
          </p:nvSpPr>
          <p:spPr>
            <a:xfrm flipV="1">
              <a:off x="4562534" y="6740109"/>
              <a:ext cx="69484" cy="30049"/>
            </a:xfrm>
            <a:custGeom>
              <a:avLst/>
              <a:gdLst>
                <a:gd name="connsiteX0" fmla="*/ 57988 w 69484"/>
                <a:gd name="connsiteY0" fmla="*/ -429 h 30049"/>
                <a:gd name="connsiteX1" fmla="*/ -11497 w 69484"/>
                <a:gd name="connsiteY1" fmla="*/ -429 h 30049"/>
                <a:gd name="connsiteX2" fmla="*/ -11497 w 69484"/>
                <a:gd name="connsiteY2" fmla="*/ 29621 h 30049"/>
                <a:gd name="connsiteX3" fmla="*/ 57988 w 69484"/>
                <a:gd name="connsiteY3" fmla="*/ 29621 h 30049"/>
                <a:gd name="connsiteX4" fmla="*/ 57988 w 69484"/>
                <a:gd name="connsiteY4" fmla="*/ -429 h 3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84" h="30049">
                  <a:moveTo>
                    <a:pt x="57988" y="-429"/>
                  </a:moveTo>
                  <a:lnTo>
                    <a:pt x="-11497" y="-429"/>
                  </a:lnTo>
                  <a:lnTo>
                    <a:pt x="-11497" y="29621"/>
                  </a:lnTo>
                  <a:lnTo>
                    <a:pt x="57988" y="29621"/>
                  </a:lnTo>
                  <a:lnTo>
                    <a:pt x="57988" y="-429"/>
                  </a:lnTo>
                </a:path>
              </a:pathLst>
            </a:custGeom>
            <a:solidFill>
              <a:srgbClr val="4F4F4F"/>
            </a:solidFill>
            <a:ln w="231" cap="flat">
              <a:noFill/>
              <a:prstDash val="solid"/>
              <a:miter/>
            </a:ln>
          </p:spPr>
          <p:txBody>
            <a:bodyPr rtlCol="0" anchor="ctr"/>
            <a:lstStyle/>
            <a:p>
              <a:endParaRPr lang="zh-CN" altLang="en-US"/>
            </a:p>
          </p:txBody>
        </p:sp>
        <p:sp>
          <p:nvSpPr>
            <p:cNvPr id="106" name="任意多边形: 形状 105"/>
            <p:cNvSpPr/>
            <p:nvPr/>
          </p:nvSpPr>
          <p:spPr>
            <a:xfrm flipV="1">
              <a:off x="4673951" y="6740109"/>
              <a:ext cx="69484" cy="30049"/>
            </a:xfrm>
            <a:custGeom>
              <a:avLst/>
              <a:gdLst>
                <a:gd name="connsiteX0" fmla="*/ 57570 w 69484"/>
                <a:gd name="connsiteY0" fmla="*/ -429 h 30049"/>
                <a:gd name="connsiteX1" fmla="*/ -11915 w 69484"/>
                <a:gd name="connsiteY1" fmla="*/ -429 h 30049"/>
                <a:gd name="connsiteX2" fmla="*/ -11915 w 69484"/>
                <a:gd name="connsiteY2" fmla="*/ 29621 h 30049"/>
                <a:gd name="connsiteX3" fmla="*/ 57570 w 69484"/>
                <a:gd name="connsiteY3" fmla="*/ 29621 h 30049"/>
                <a:gd name="connsiteX4" fmla="*/ 57570 w 69484"/>
                <a:gd name="connsiteY4" fmla="*/ -429 h 3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84" h="30049">
                  <a:moveTo>
                    <a:pt x="57570" y="-429"/>
                  </a:moveTo>
                  <a:lnTo>
                    <a:pt x="-11915" y="-429"/>
                  </a:lnTo>
                  <a:lnTo>
                    <a:pt x="-11915" y="29621"/>
                  </a:lnTo>
                  <a:lnTo>
                    <a:pt x="57570" y="29621"/>
                  </a:lnTo>
                  <a:lnTo>
                    <a:pt x="57570" y="-429"/>
                  </a:lnTo>
                </a:path>
              </a:pathLst>
            </a:custGeom>
            <a:solidFill>
              <a:srgbClr val="4F4F4F"/>
            </a:solidFill>
            <a:ln w="231" cap="flat">
              <a:noFill/>
              <a:prstDash val="solid"/>
              <a:miter/>
            </a:ln>
          </p:spPr>
          <p:txBody>
            <a:bodyPr rtlCol="0" anchor="ctr"/>
            <a:lstStyle/>
            <a:p>
              <a:endParaRPr lang="zh-CN" altLang="en-US"/>
            </a:p>
          </p:txBody>
        </p:sp>
        <p:sp>
          <p:nvSpPr>
            <p:cNvPr id="107" name="任意多边形: 形状 106"/>
            <p:cNvSpPr/>
            <p:nvPr/>
          </p:nvSpPr>
          <p:spPr>
            <a:xfrm flipV="1">
              <a:off x="4785367" y="6740109"/>
              <a:ext cx="69484" cy="30049"/>
            </a:xfrm>
            <a:custGeom>
              <a:avLst/>
              <a:gdLst>
                <a:gd name="connsiteX0" fmla="*/ 57152 w 69484"/>
                <a:gd name="connsiteY0" fmla="*/ -429 h 30049"/>
                <a:gd name="connsiteX1" fmla="*/ -12333 w 69484"/>
                <a:gd name="connsiteY1" fmla="*/ -429 h 30049"/>
                <a:gd name="connsiteX2" fmla="*/ -12333 w 69484"/>
                <a:gd name="connsiteY2" fmla="*/ 29621 h 30049"/>
                <a:gd name="connsiteX3" fmla="*/ 57152 w 69484"/>
                <a:gd name="connsiteY3" fmla="*/ 29621 h 30049"/>
                <a:gd name="connsiteX4" fmla="*/ 57152 w 69484"/>
                <a:gd name="connsiteY4" fmla="*/ -429 h 3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84" h="30049">
                  <a:moveTo>
                    <a:pt x="57152" y="-429"/>
                  </a:moveTo>
                  <a:lnTo>
                    <a:pt x="-12333" y="-429"/>
                  </a:lnTo>
                  <a:lnTo>
                    <a:pt x="-12333" y="29621"/>
                  </a:lnTo>
                  <a:lnTo>
                    <a:pt x="57152" y="29621"/>
                  </a:lnTo>
                  <a:lnTo>
                    <a:pt x="57152" y="-429"/>
                  </a:lnTo>
                </a:path>
              </a:pathLst>
            </a:custGeom>
            <a:solidFill>
              <a:srgbClr val="4F4F4F"/>
            </a:solidFill>
            <a:ln w="231" cap="flat">
              <a:noFill/>
              <a:prstDash val="solid"/>
              <a:miter/>
            </a:ln>
          </p:spPr>
          <p:txBody>
            <a:bodyPr rtlCol="0" anchor="ctr"/>
            <a:lstStyle/>
            <a:p>
              <a:endParaRPr lang="zh-CN" altLang="en-US"/>
            </a:p>
          </p:txBody>
        </p:sp>
        <p:sp>
          <p:nvSpPr>
            <p:cNvPr id="108" name="任意多边形: 形状 107"/>
            <p:cNvSpPr/>
            <p:nvPr/>
          </p:nvSpPr>
          <p:spPr>
            <a:xfrm flipV="1">
              <a:off x="4896806" y="6740109"/>
              <a:ext cx="69461" cy="30049"/>
            </a:xfrm>
            <a:custGeom>
              <a:avLst/>
              <a:gdLst>
                <a:gd name="connsiteX0" fmla="*/ 56711 w 69461"/>
                <a:gd name="connsiteY0" fmla="*/ -429 h 30049"/>
                <a:gd name="connsiteX1" fmla="*/ -12751 w 69461"/>
                <a:gd name="connsiteY1" fmla="*/ -429 h 30049"/>
                <a:gd name="connsiteX2" fmla="*/ -12751 w 69461"/>
                <a:gd name="connsiteY2" fmla="*/ 29621 h 30049"/>
                <a:gd name="connsiteX3" fmla="*/ 56711 w 69461"/>
                <a:gd name="connsiteY3" fmla="*/ 29621 h 30049"/>
                <a:gd name="connsiteX4" fmla="*/ 56711 w 69461"/>
                <a:gd name="connsiteY4" fmla="*/ -429 h 3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61" h="30049">
                  <a:moveTo>
                    <a:pt x="56711" y="-429"/>
                  </a:moveTo>
                  <a:lnTo>
                    <a:pt x="-12751" y="-429"/>
                  </a:lnTo>
                  <a:lnTo>
                    <a:pt x="-12751" y="29621"/>
                  </a:lnTo>
                  <a:lnTo>
                    <a:pt x="56711" y="29621"/>
                  </a:lnTo>
                  <a:lnTo>
                    <a:pt x="56711" y="-429"/>
                  </a:lnTo>
                </a:path>
              </a:pathLst>
            </a:custGeom>
            <a:solidFill>
              <a:srgbClr val="4F4F4F"/>
            </a:solidFill>
            <a:ln w="231" cap="flat">
              <a:noFill/>
              <a:prstDash val="solid"/>
              <a:miter/>
            </a:ln>
          </p:spPr>
          <p:txBody>
            <a:bodyPr rtlCol="0" anchor="ctr"/>
            <a:lstStyle/>
            <a:p>
              <a:endParaRPr lang="zh-CN" altLang="en-US"/>
            </a:p>
          </p:txBody>
        </p:sp>
        <p:sp>
          <p:nvSpPr>
            <p:cNvPr id="109" name="任意多边形: 形状 108"/>
            <p:cNvSpPr/>
            <p:nvPr/>
          </p:nvSpPr>
          <p:spPr>
            <a:xfrm flipV="1">
              <a:off x="4961108" y="4326294"/>
              <a:ext cx="886285" cy="2212390"/>
            </a:xfrm>
            <a:custGeom>
              <a:avLst/>
              <a:gdLst>
                <a:gd name="connsiteX0" fmla="*/ 873893 w 886285"/>
                <a:gd name="connsiteY0" fmla="*/ 2179221 h 2212390"/>
                <a:gd name="connsiteX1" fmla="*/ 800352 w 886285"/>
                <a:gd name="connsiteY1" fmla="*/ 2206551 h 2212390"/>
                <a:gd name="connsiteX2" fmla="*/ -12392 w 886285"/>
                <a:gd name="connsiteY2" fmla="*/ 21530 h 2212390"/>
                <a:gd name="connsiteX3" fmla="*/ 61123 w 886285"/>
                <a:gd name="connsiteY3" fmla="*/ -5840 h 2212390"/>
                <a:gd name="connsiteX4" fmla="*/ 92054 w 886285"/>
                <a:gd name="connsiteY4" fmla="*/ 32602 h 2212390"/>
                <a:gd name="connsiteX5" fmla="*/ 873867 w 886285"/>
                <a:gd name="connsiteY5" fmla="*/ 2178691 h 2212390"/>
                <a:gd name="connsiteX6" fmla="*/ 873893 w 886285"/>
                <a:gd name="connsiteY6" fmla="*/ 2179221 h 221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6285" h="2212390">
                  <a:moveTo>
                    <a:pt x="873893" y="2179221"/>
                  </a:moveTo>
                  <a:lnTo>
                    <a:pt x="800352" y="2206551"/>
                  </a:lnTo>
                  <a:lnTo>
                    <a:pt x="-12392" y="21530"/>
                  </a:lnTo>
                  <a:lnTo>
                    <a:pt x="61123" y="-5840"/>
                  </a:lnTo>
                  <a:cubicBezTo>
                    <a:pt x="71716" y="6758"/>
                    <a:pt x="81964" y="19634"/>
                    <a:pt x="92054" y="32602"/>
                  </a:cubicBezTo>
                  <a:lnTo>
                    <a:pt x="873867" y="2178691"/>
                  </a:lnTo>
                  <a:lnTo>
                    <a:pt x="873893" y="2179221"/>
                  </a:lnTo>
                </a:path>
              </a:pathLst>
            </a:custGeom>
            <a:solidFill>
              <a:srgbClr val="4F4F4F"/>
            </a:solidFill>
            <a:ln w="265" cap="flat">
              <a:noFill/>
              <a:prstDash val="solid"/>
              <a:miter/>
            </a:ln>
          </p:spPr>
          <p:txBody>
            <a:bodyPr rtlCol="0" anchor="ctr"/>
            <a:lstStyle/>
            <a:p>
              <a:endParaRPr lang="zh-CN" altLang="en-US"/>
            </a:p>
          </p:txBody>
        </p:sp>
        <p:sp>
          <p:nvSpPr>
            <p:cNvPr id="110" name="任意多边形: 形状 109"/>
            <p:cNvSpPr/>
            <p:nvPr/>
          </p:nvSpPr>
          <p:spPr>
            <a:xfrm flipV="1">
              <a:off x="5065581" y="4354127"/>
              <a:ext cx="781812" cy="2146110"/>
            </a:xfrm>
            <a:custGeom>
              <a:avLst/>
              <a:gdLst>
                <a:gd name="connsiteX0" fmla="*/ -12559 w 781812"/>
                <a:gd name="connsiteY0" fmla="*/ -5863 h 2146110"/>
                <a:gd name="connsiteX1" fmla="*/ 187833 w 781812"/>
                <a:gd name="connsiteY1" fmla="*/ 352542 h 2146110"/>
                <a:gd name="connsiteX2" fmla="*/ 687290 w 781812"/>
                <a:gd name="connsiteY2" fmla="*/ 1695320 h 2146110"/>
                <a:gd name="connsiteX3" fmla="*/ 769174 w 781812"/>
                <a:gd name="connsiteY3" fmla="*/ 2134236 h 2146110"/>
                <a:gd name="connsiteX4" fmla="*/ 769253 w 781812"/>
                <a:gd name="connsiteY4" fmla="*/ 2140248 h 2146110"/>
                <a:gd name="connsiteX5" fmla="*/ -12559 w 781812"/>
                <a:gd name="connsiteY5" fmla="*/ -5863 h 2146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812" h="2146110">
                  <a:moveTo>
                    <a:pt x="-12559" y="-5863"/>
                  </a:moveTo>
                  <a:cubicBezTo>
                    <a:pt x="72105" y="102593"/>
                    <a:pt x="139794" y="223395"/>
                    <a:pt x="187833" y="352542"/>
                  </a:cubicBezTo>
                  <a:lnTo>
                    <a:pt x="687290" y="1695320"/>
                  </a:lnTo>
                  <a:cubicBezTo>
                    <a:pt x="739540" y="1835833"/>
                    <a:pt x="767267" y="1984319"/>
                    <a:pt x="769174" y="2134236"/>
                  </a:cubicBezTo>
                  <a:lnTo>
                    <a:pt x="769253" y="2140248"/>
                  </a:lnTo>
                  <a:lnTo>
                    <a:pt x="-12559" y="-5863"/>
                  </a:lnTo>
                </a:path>
              </a:pathLst>
            </a:custGeom>
            <a:solidFill>
              <a:srgbClr val="2E2E2E"/>
            </a:solidFill>
            <a:ln w="265" cap="flat">
              <a:noFill/>
              <a:prstDash val="solid"/>
              <a:miter/>
            </a:ln>
          </p:spPr>
          <p:txBody>
            <a:bodyPr rtlCol="0" anchor="ctr"/>
            <a:lstStyle/>
            <a:p>
              <a:endParaRPr lang="zh-CN" altLang="en-US"/>
            </a:p>
          </p:txBody>
        </p:sp>
        <p:sp>
          <p:nvSpPr>
            <p:cNvPr id="111" name="任意多边形: 形状 110"/>
            <p:cNvSpPr/>
            <p:nvPr/>
          </p:nvSpPr>
          <p:spPr>
            <a:xfrm flipV="1">
              <a:off x="6129049" y="5432356"/>
              <a:ext cx="757279" cy="1360986"/>
            </a:xfrm>
            <a:custGeom>
              <a:avLst/>
              <a:gdLst>
                <a:gd name="connsiteX0" fmla="*/ 12145 w 757279"/>
                <a:gd name="connsiteY0" fmla="*/ 20128 h 1360986"/>
                <a:gd name="connsiteX1" fmla="*/ 70695 w 757279"/>
                <a:gd name="connsiteY1" fmla="*/ -1945 h 1360986"/>
                <a:gd name="connsiteX2" fmla="*/ 712048 w 757279"/>
                <a:gd name="connsiteY2" fmla="*/ -1945 h 1360986"/>
                <a:gd name="connsiteX3" fmla="*/ 745003 w 757279"/>
                <a:gd name="connsiteY3" fmla="*/ 31016 h 1360986"/>
                <a:gd name="connsiteX4" fmla="*/ 712048 w 757279"/>
                <a:gd name="connsiteY4" fmla="*/ 63958 h 1360986"/>
                <a:gd name="connsiteX5" fmla="*/ 66851 w 757279"/>
                <a:gd name="connsiteY5" fmla="*/ 63958 h 1360986"/>
                <a:gd name="connsiteX6" fmla="*/ 56567 w 757279"/>
                <a:gd name="connsiteY6" fmla="*/ 69251 h 1360986"/>
                <a:gd name="connsiteX7" fmla="*/ 53905 w 757279"/>
                <a:gd name="connsiteY7" fmla="*/ 80738 h 1360986"/>
                <a:gd name="connsiteX8" fmla="*/ 285180 w 757279"/>
                <a:gd name="connsiteY8" fmla="*/ 1076619 h 1360986"/>
                <a:gd name="connsiteX9" fmla="*/ 334892 w 757279"/>
                <a:gd name="connsiteY9" fmla="*/ 1290484 h 1360986"/>
                <a:gd name="connsiteX10" fmla="*/ 452583 w 757279"/>
                <a:gd name="connsiteY10" fmla="*/ 1290484 h 1360986"/>
                <a:gd name="connsiteX11" fmla="*/ 452583 w 757279"/>
                <a:gd name="connsiteY11" fmla="*/ 1359041 h 1360986"/>
                <a:gd name="connsiteX12" fmla="*/ 311662 w 757279"/>
                <a:gd name="connsiteY12" fmla="*/ 1359041 h 1360986"/>
                <a:gd name="connsiteX13" fmla="*/ 311662 w 757279"/>
                <a:gd name="connsiteY13" fmla="*/ 1358463 h 1360986"/>
                <a:gd name="connsiteX14" fmla="*/ 277229 w 757279"/>
                <a:gd name="connsiteY14" fmla="*/ 1333755 h 1360986"/>
                <a:gd name="connsiteX15" fmla="*/ 238985 w 757279"/>
                <a:gd name="connsiteY15" fmla="*/ 1168988 h 1360986"/>
                <a:gd name="connsiteX16" fmla="*/ -9934 w 757279"/>
                <a:gd name="connsiteY16" fmla="*/ 96016 h 1360986"/>
                <a:gd name="connsiteX17" fmla="*/ 12145 w 757279"/>
                <a:gd name="connsiteY17" fmla="*/ 20128 h 1360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279" h="1360986">
                  <a:moveTo>
                    <a:pt x="12145" y="20128"/>
                  </a:moveTo>
                  <a:cubicBezTo>
                    <a:pt x="27456" y="5126"/>
                    <a:pt x="49240" y="-1945"/>
                    <a:pt x="70695" y="-1945"/>
                  </a:cubicBezTo>
                  <a:lnTo>
                    <a:pt x="712048" y="-1945"/>
                  </a:lnTo>
                  <a:cubicBezTo>
                    <a:pt x="729988" y="-1945"/>
                    <a:pt x="745003" y="12755"/>
                    <a:pt x="745003" y="31016"/>
                  </a:cubicBezTo>
                  <a:cubicBezTo>
                    <a:pt x="745003" y="49255"/>
                    <a:pt x="729988" y="63958"/>
                    <a:pt x="712048" y="63958"/>
                  </a:cubicBezTo>
                  <a:lnTo>
                    <a:pt x="66851" y="63958"/>
                  </a:lnTo>
                  <a:cubicBezTo>
                    <a:pt x="61298" y="63958"/>
                    <a:pt x="58045" y="67191"/>
                    <a:pt x="56567" y="69251"/>
                  </a:cubicBezTo>
                  <a:cubicBezTo>
                    <a:pt x="55088" y="71029"/>
                    <a:pt x="52755" y="75146"/>
                    <a:pt x="53905" y="80738"/>
                  </a:cubicBezTo>
                  <a:lnTo>
                    <a:pt x="285180" y="1076619"/>
                  </a:lnTo>
                  <a:lnTo>
                    <a:pt x="334892" y="1290484"/>
                  </a:lnTo>
                  <a:lnTo>
                    <a:pt x="452583" y="1290484"/>
                  </a:lnTo>
                  <a:lnTo>
                    <a:pt x="452583" y="1359041"/>
                  </a:lnTo>
                  <a:lnTo>
                    <a:pt x="311662" y="1359041"/>
                  </a:lnTo>
                  <a:lnTo>
                    <a:pt x="311662" y="1358463"/>
                  </a:lnTo>
                  <a:cubicBezTo>
                    <a:pt x="295760" y="1359620"/>
                    <a:pt x="281041" y="1349635"/>
                    <a:pt x="277229" y="1333755"/>
                  </a:cubicBezTo>
                  <a:lnTo>
                    <a:pt x="238985" y="1168988"/>
                  </a:lnTo>
                  <a:lnTo>
                    <a:pt x="-9934" y="96016"/>
                  </a:lnTo>
                  <a:cubicBezTo>
                    <a:pt x="-16670" y="69251"/>
                    <a:pt x="-8751" y="40427"/>
                    <a:pt x="12145" y="20128"/>
                  </a:cubicBezTo>
                </a:path>
              </a:pathLst>
            </a:custGeom>
            <a:solidFill>
              <a:srgbClr val="4F4F4F"/>
            </a:solidFill>
            <a:ln w="328" cap="flat">
              <a:noFill/>
              <a:prstDash val="solid"/>
              <a:miter/>
            </a:ln>
          </p:spPr>
          <p:txBody>
            <a:bodyPr rtlCol="0" anchor="ctr"/>
            <a:lstStyle/>
            <a:p>
              <a:endParaRPr lang="zh-CN" altLang="en-US"/>
            </a:p>
          </p:txBody>
        </p:sp>
        <p:sp>
          <p:nvSpPr>
            <p:cNvPr id="112" name="任意多边形: 形状 111"/>
            <p:cNvSpPr/>
            <p:nvPr/>
          </p:nvSpPr>
          <p:spPr>
            <a:xfrm flipV="1">
              <a:off x="6380326" y="5432350"/>
              <a:ext cx="213583" cy="282423"/>
            </a:xfrm>
            <a:custGeom>
              <a:avLst/>
              <a:gdLst>
                <a:gd name="connsiteX0" fmla="*/ -13097 w 213583"/>
                <a:gd name="connsiteY0" fmla="*/ 88154 h 282423"/>
                <a:gd name="connsiteX1" fmla="*/ 33092 w 213583"/>
                <a:gd name="connsiteY1" fmla="*/ -4216 h 282423"/>
                <a:gd name="connsiteX2" fmla="*/ 82792 w 213583"/>
                <a:gd name="connsiteY2" fmla="*/ 209647 h 282423"/>
                <a:gd name="connsiteX3" fmla="*/ 200486 w 213583"/>
                <a:gd name="connsiteY3" fmla="*/ 209647 h 282423"/>
                <a:gd name="connsiteX4" fmla="*/ 200486 w 213583"/>
                <a:gd name="connsiteY4" fmla="*/ 278208 h 282423"/>
                <a:gd name="connsiteX5" fmla="*/ 59588 w 213583"/>
                <a:gd name="connsiteY5" fmla="*/ 278208 h 282423"/>
                <a:gd name="connsiteX6" fmla="*/ 59588 w 213583"/>
                <a:gd name="connsiteY6" fmla="*/ 277630 h 282423"/>
                <a:gd name="connsiteX7" fmla="*/ 25140 w 213583"/>
                <a:gd name="connsiteY7" fmla="*/ 252920 h 282423"/>
                <a:gd name="connsiteX8" fmla="*/ -13097 w 213583"/>
                <a:gd name="connsiteY8" fmla="*/ 88154 h 28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583" h="282423">
                  <a:moveTo>
                    <a:pt x="-13097" y="88154"/>
                  </a:moveTo>
                  <a:lnTo>
                    <a:pt x="33092" y="-4216"/>
                  </a:lnTo>
                  <a:lnTo>
                    <a:pt x="82792" y="209647"/>
                  </a:lnTo>
                  <a:lnTo>
                    <a:pt x="200486" y="209647"/>
                  </a:lnTo>
                  <a:lnTo>
                    <a:pt x="200486" y="278208"/>
                  </a:lnTo>
                  <a:lnTo>
                    <a:pt x="59588" y="278208"/>
                  </a:lnTo>
                  <a:lnTo>
                    <a:pt x="59588" y="277630"/>
                  </a:lnTo>
                  <a:cubicBezTo>
                    <a:pt x="43684" y="278786"/>
                    <a:pt x="28961" y="268799"/>
                    <a:pt x="25140" y="252920"/>
                  </a:cubicBezTo>
                  <a:lnTo>
                    <a:pt x="-13097" y="88154"/>
                  </a:lnTo>
                </a:path>
              </a:pathLst>
            </a:custGeom>
            <a:solidFill>
              <a:srgbClr val="2E2E2E"/>
            </a:solidFill>
            <a:ln w="310" cap="flat">
              <a:noFill/>
              <a:prstDash val="solid"/>
              <a:miter/>
            </a:ln>
          </p:spPr>
          <p:txBody>
            <a:bodyPr rtlCol="0" anchor="ctr"/>
            <a:lstStyle/>
            <a:p>
              <a:endParaRPr lang="zh-CN" altLang="en-US"/>
            </a:p>
          </p:txBody>
        </p:sp>
        <p:sp>
          <p:nvSpPr>
            <p:cNvPr id="113" name="任意多边形: 形状 112"/>
            <p:cNvSpPr/>
            <p:nvPr/>
          </p:nvSpPr>
          <p:spPr>
            <a:xfrm flipV="1">
              <a:off x="6184721" y="4326283"/>
              <a:ext cx="886305" cy="2212402"/>
            </a:xfrm>
            <a:custGeom>
              <a:avLst/>
              <a:gdLst>
                <a:gd name="connsiteX0" fmla="*/ -12056 w 886305"/>
                <a:gd name="connsiteY0" fmla="*/ 2180842 h 2212402"/>
                <a:gd name="connsiteX1" fmla="*/ 61497 w 886305"/>
                <a:gd name="connsiteY1" fmla="*/ 2208193 h 2212402"/>
                <a:gd name="connsiteX2" fmla="*/ 874249 w 886305"/>
                <a:gd name="connsiteY2" fmla="*/ 23158 h 2212402"/>
                <a:gd name="connsiteX3" fmla="*/ 800696 w 886305"/>
                <a:gd name="connsiteY3" fmla="*/ -4210 h 2212402"/>
                <a:gd name="connsiteX4" fmla="*/ 769766 w 886305"/>
                <a:gd name="connsiteY4" fmla="*/ 34232 h 2212402"/>
                <a:gd name="connsiteX5" fmla="*/ -12056 w 886305"/>
                <a:gd name="connsiteY5" fmla="*/ 2180325 h 2212402"/>
                <a:gd name="connsiteX6" fmla="*/ -12056 w 886305"/>
                <a:gd name="connsiteY6" fmla="*/ 2180842 h 221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6305" h="2212402">
                  <a:moveTo>
                    <a:pt x="-12056" y="2180842"/>
                  </a:moveTo>
                  <a:lnTo>
                    <a:pt x="61497" y="2208193"/>
                  </a:lnTo>
                  <a:lnTo>
                    <a:pt x="874249" y="23158"/>
                  </a:lnTo>
                  <a:lnTo>
                    <a:pt x="800696" y="-4210"/>
                  </a:lnTo>
                  <a:cubicBezTo>
                    <a:pt x="790092" y="8390"/>
                    <a:pt x="779895" y="21265"/>
                    <a:pt x="769766" y="34232"/>
                  </a:cubicBezTo>
                  <a:lnTo>
                    <a:pt x="-12056" y="2180325"/>
                  </a:lnTo>
                  <a:lnTo>
                    <a:pt x="-12056" y="2180842"/>
                  </a:lnTo>
                </a:path>
              </a:pathLst>
            </a:custGeom>
            <a:solidFill>
              <a:srgbClr val="4F4F4F"/>
            </a:solidFill>
            <a:ln w="340" cap="flat">
              <a:noFill/>
              <a:prstDash val="solid"/>
              <a:miter/>
            </a:ln>
          </p:spPr>
          <p:txBody>
            <a:bodyPr rtlCol="0" anchor="ctr"/>
            <a:lstStyle/>
            <a:p>
              <a:endParaRPr lang="zh-CN" altLang="en-US"/>
            </a:p>
          </p:txBody>
        </p:sp>
        <p:sp>
          <p:nvSpPr>
            <p:cNvPr id="114" name="任意多边形: 形状 113"/>
            <p:cNvSpPr/>
            <p:nvPr/>
          </p:nvSpPr>
          <p:spPr>
            <a:xfrm flipV="1">
              <a:off x="6184727" y="4354153"/>
              <a:ext cx="781818" cy="2146088"/>
            </a:xfrm>
            <a:custGeom>
              <a:avLst/>
              <a:gdLst>
                <a:gd name="connsiteX0" fmla="*/ 769601 w 781818"/>
                <a:gd name="connsiteY0" fmla="*/ -4339 h 2146088"/>
                <a:gd name="connsiteX1" fmla="*/ 569210 w 781818"/>
                <a:gd name="connsiteY1" fmla="*/ 354062 h 2146088"/>
                <a:gd name="connsiteX2" fmla="*/ 69753 w 781818"/>
                <a:gd name="connsiteY2" fmla="*/ 1696833 h 2146088"/>
                <a:gd name="connsiteX3" fmla="*/ -12118 w 781818"/>
                <a:gd name="connsiteY3" fmla="*/ 2135747 h 2146088"/>
                <a:gd name="connsiteX4" fmla="*/ -12218 w 781818"/>
                <a:gd name="connsiteY4" fmla="*/ 2141750 h 2146088"/>
                <a:gd name="connsiteX5" fmla="*/ 769601 w 781818"/>
                <a:gd name="connsiteY5" fmla="*/ -4339 h 214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818" h="2146088">
                  <a:moveTo>
                    <a:pt x="769601" y="-4339"/>
                  </a:moveTo>
                  <a:cubicBezTo>
                    <a:pt x="684963" y="104116"/>
                    <a:pt x="617232" y="224917"/>
                    <a:pt x="569210" y="354062"/>
                  </a:cubicBezTo>
                  <a:lnTo>
                    <a:pt x="69753" y="1696833"/>
                  </a:lnTo>
                  <a:cubicBezTo>
                    <a:pt x="17496" y="1837356"/>
                    <a:pt x="-10183" y="1985833"/>
                    <a:pt x="-12118" y="2135747"/>
                  </a:cubicBezTo>
                  <a:lnTo>
                    <a:pt x="-12218" y="2141750"/>
                  </a:lnTo>
                  <a:lnTo>
                    <a:pt x="769601" y="-4339"/>
                  </a:lnTo>
                </a:path>
              </a:pathLst>
            </a:custGeom>
            <a:solidFill>
              <a:srgbClr val="2E2E2E"/>
            </a:solidFill>
            <a:ln w="333" cap="flat">
              <a:noFill/>
              <a:prstDash val="solid"/>
              <a:miter/>
            </a:ln>
          </p:spPr>
          <p:txBody>
            <a:bodyPr rtlCol="0" anchor="ctr"/>
            <a:lstStyle/>
            <a:p>
              <a:endParaRPr lang="zh-CN" altLang="en-US"/>
            </a:p>
          </p:txBody>
        </p:sp>
        <p:sp>
          <p:nvSpPr>
            <p:cNvPr id="115" name="任意多边形: 形状 114"/>
            <p:cNvSpPr/>
            <p:nvPr/>
          </p:nvSpPr>
          <p:spPr>
            <a:xfrm flipV="1">
              <a:off x="6950247" y="6754513"/>
              <a:ext cx="716093" cy="38718"/>
            </a:xfrm>
            <a:custGeom>
              <a:avLst/>
              <a:gdLst>
                <a:gd name="connsiteX0" fmla="*/ 684729 w 716093"/>
                <a:gd name="connsiteY0" fmla="*/ 685 h 38718"/>
                <a:gd name="connsiteX1" fmla="*/ 7332 w 716093"/>
                <a:gd name="connsiteY1" fmla="*/ 685 h 38718"/>
                <a:gd name="connsiteX2" fmla="*/ -12016 w 716093"/>
                <a:gd name="connsiteY2" fmla="*/ 20033 h 38718"/>
                <a:gd name="connsiteX3" fmla="*/ -12016 w 716093"/>
                <a:gd name="connsiteY3" fmla="*/ 20033 h 38718"/>
                <a:gd name="connsiteX4" fmla="*/ 7332 w 716093"/>
                <a:gd name="connsiteY4" fmla="*/ 39403 h 38718"/>
                <a:gd name="connsiteX5" fmla="*/ 684729 w 716093"/>
                <a:gd name="connsiteY5" fmla="*/ 39403 h 38718"/>
                <a:gd name="connsiteX6" fmla="*/ 704077 w 716093"/>
                <a:gd name="connsiteY6" fmla="*/ 20033 h 38718"/>
                <a:gd name="connsiteX7" fmla="*/ 704077 w 716093"/>
                <a:gd name="connsiteY7" fmla="*/ 20033 h 38718"/>
                <a:gd name="connsiteX8" fmla="*/ 684729 w 716093"/>
                <a:gd name="connsiteY8" fmla="*/ 685 h 3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093" h="38718">
                  <a:moveTo>
                    <a:pt x="684729" y="685"/>
                  </a:moveTo>
                  <a:lnTo>
                    <a:pt x="7332" y="685"/>
                  </a:lnTo>
                  <a:cubicBezTo>
                    <a:pt x="-3359" y="685"/>
                    <a:pt x="-12016" y="9354"/>
                    <a:pt x="-12016" y="20033"/>
                  </a:cubicBezTo>
                  <a:lnTo>
                    <a:pt x="-12016" y="20033"/>
                  </a:lnTo>
                  <a:cubicBezTo>
                    <a:pt x="-12016" y="30738"/>
                    <a:pt x="-3359" y="39403"/>
                    <a:pt x="7332" y="39403"/>
                  </a:cubicBezTo>
                  <a:lnTo>
                    <a:pt x="684729" y="39403"/>
                  </a:lnTo>
                  <a:cubicBezTo>
                    <a:pt x="695419" y="39403"/>
                    <a:pt x="704077" y="30738"/>
                    <a:pt x="704077" y="20033"/>
                  </a:cubicBezTo>
                  <a:lnTo>
                    <a:pt x="704077" y="20033"/>
                  </a:lnTo>
                  <a:cubicBezTo>
                    <a:pt x="704077" y="9354"/>
                    <a:pt x="695419" y="685"/>
                    <a:pt x="684729" y="685"/>
                  </a:cubicBezTo>
                </a:path>
              </a:pathLst>
            </a:custGeom>
            <a:solidFill>
              <a:srgbClr val="4F4F4F"/>
            </a:solidFill>
            <a:ln w="376" cap="flat">
              <a:noFill/>
              <a:prstDash val="solid"/>
              <a:miter/>
            </a:ln>
          </p:spPr>
          <p:txBody>
            <a:bodyPr rtlCol="0" anchor="ctr"/>
            <a:lstStyle/>
            <a:p>
              <a:endParaRPr lang="zh-CN" altLang="en-US"/>
            </a:p>
          </p:txBody>
        </p:sp>
        <p:sp>
          <p:nvSpPr>
            <p:cNvPr id="116" name="任意多边形: 形状 115"/>
            <p:cNvSpPr/>
            <p:nvPr/>
          </p:nvSpPr>
          <p:spPr>
            <a:xfrm flipV="1">
              <a:off x="7556807" y="6740109"/>
              <a:ext cx="69481" cy="30051"/>
            </a:xfrm>
            <a:custGeom>
              <a:avLst/>
              <a:gdLst>
                <a:gd name="connsiteX0" fmla="*/ -12711 w 69481"/>
                <a:gd name="connsiteY0" fmla="*/ 614 h 30051"/>
                <a:gd name="connsiteX1" fmla="*/ 56770 w 69481"/>
                <a:gd name="connsiteY1" fmla="*/ 614 h 30051"/>
                <a:gd name="connsiteX2" fmla="*/ 56770 w 69481"/>
                <a:gd name="connsiteY2" fmla="*/ 30665 h 30051"/>
                <a:gd name="connsiteX3" fmla="*/ -12711 w 69481"/>
                <a:gd name="connsiteY3" fmla="*/ 30665 h 30051"/>
                <a:gd name="connsiteX4" fmla="*/ -12711 w 69481"/>
                <a:gd name="connsiteY4" fmla="*/ 614 h 30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81" h="30051">
                  <a:moveTo>
                    <a:pt x="-12711" y="614"/>
                  </a:moveTo>
                  <a:lnTo>
                    <a:pt x="56770" y="614"/>
                  </a:lnTo>
                  <a:lnTo>
                    <a:pt x="56770" y="30665"/>
                  </a:lnTo>
                  <a:lnTo>
                    <a:pt x="-12711" y="30665"/>
                  </a:lnTo>
                  <a:lnTo>
                    <a:pt x="-12711" y="614"/>
                  </a:lnTo>
                </a:path>
              </a:pathLst>
            </a:custGeom>
            <a:solidFill>
              <a:srgbClr val="4F4F4F"/>
            </a:solidFill>
            <a:ln w="374" cap="flat">
              <a:noFill/>
              <a:prstDash val="solid"/>
              <a:miter/>
            </a:ln>
          </p:spPr>
          <p:txBody>
            <a:bodyPr rtlCol="0" anchor="ctr"/>
            <a:lstStyle/>
            <a:p>
              <a:endParaRPr lang="zh-CN" altLang="en-US"/>
            </a:p>
          </p:txBody>
        </p:sp>
        <p:sp>
          <p:nvSpPr>
            <p:cNvPr id="117" name="任意多边形: 形状 116"/>
            <p:cNvSpPr/>
            <p:nvPr/>
          </p:nvSpPr>
          <p:spPr>
            <a:xfrm flipV="1">
              <a:off x="7445378" y="6740109"/>
              <a:ext cx="69496" cy="30052"/>
            </a:xfrm>
            <a:custGeom>
              <a:avLst/>
              <a:gdLst>
                <a:gd name="connsiteX0" fmla="*/ -12774 w 69496"/>
                <a:gd name="connsiteY0" fmla="*/ 582 h 30052"/>
                <a:gd name="connsiteX1" fmla="*/ 56723 w 69496"/>
                <a:gd name="connsiteY1" fmla="*/ 582 h 30052"/>
                <a:gd name="connsiteX2" fmla="*/ 56723 w 69496"/>
                <a:gd name="connsiteY2" fmla="*/ 30635 h 30052"/>
                <a:gd name="connsiteX3" fmla="*/ -12774 w 69496"/>
                <a:gd name="connsiteY3" fmla="*/ 30635 h 30052"/>
                <a:gd name="connsiteX4" fmla="*/ -12774 w 69496"/>
                <a:gd name="connsiteY4" fmla="*/ 582 h 30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96" h="30052">
                  <a:moveTo>
                    <a:pt x="-12774" y="582"/>
                  </a:moveTo>
                  <a:lnTo>
                    <a:pt x="56723" y="582"/>
                  </a:lnTo>
                  <a:lnTo>
                    <a:pt x="56723" y="30635"/>
                  </a:lnTo>
                  <a:lnTo>
                    <a:pt x="-12774" y="30635"/>
                  </a:lnTo>
                  <a:lnTo>
                    <a:pt x="-12774" y="582"/>
                  </a:lnTo>
                </a:path>
              </a:pathLst>
            </a:custGeom>
            <a:solidFill>
              <a:srgbClr val="4F4F4F"/>
            </a:solidFill>
            <a:ln w="367" cap="flat">
              <a:noFill/>
              <a:prstDash val="solid"/>
              <a:miter/>
            </a:ln>
          </p:spPr>
          <p:txBody>
            <a:bodyPr rtlCol="0" anchor="ctr"/>
            <a:lstStyle/>
            <a:p>
              <a:endParaRPr lang="zh-CN" altLang="en-US"/>
            </a:p>
          </p:txBody>
        </p:sp>
        <p:sp>
          <p:nvSpPr>
            <p:cNvPr id="118" name="任意多边形: 形状 117"/>
            <p:cNvSpPr/>
            <p:nvPr/>
          </p:nvSpPr>
          <p:spPr>
            <a:xfrm flipV="1">
              <a:off x="7333961" y="6740108"/>
              <a:ext cx="69499" cy="30051"/>
            </a:xfrm>
            <a:custGeom>
              <a:avLst/>
              <a:gdLst>
                <a:gd name="connsiteX0" fmla="*/ -12836 w 69499"/>
                <a:gd name="connsiteY0" fmla="*/ 550 h 30051"/>
                <a:gd name="connsiteX1" fmla="*/ 56664 w 69499"/>
                <a:gd name="connsiteY1" fmla="*/ 550 h 30051"/>
                <a:gd name="connsiteX2" fmla="*/ 56664 w 69499"/>
                <a:gd name="connsiteY2" fmla="*/ 30601 h 30051"/>
                <a:gd name="connsiteX3" fmla="*/ -12836 w 69499"/>
                <a:gd name="connsiteY3" fmla="*/ 30601 h 30051"/>
                <a:gd name="connsiteX4" fmla="*/ -12836 w 69499"/>
                <a:gd name="connsiteY4" fmla="*/ 550 h 30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99" h="30051">
                  <a:moveTo>
                    <a:pt x="-12836" y="550"/>
                  </a:moveTo>
                  <a:lnTo>
                    <a:pt x="56664" y="550"/>
                  </a:lnTo>
                  <a:lnTo>
                    <a:pt x="56664" y="30601"/>
                  </a:lnTo>
                  <a:lnTo>
                    <a:pt x="-12836" y="30601"/>
                  </a:lnTo>
                  <a:lnTo>
                    <a:pt x="-12836" y="550"/>
                  </a:lnTo>
                </a:path>
              </a:pathLst>
            </a:custGeom>
            <a:solidFill>
              <a:srgbClr val="4F4F4F"/>
            </a:solidFill>
            <a:ln w="360" cap="flat">
              <a:noFill/>
              <a:prstDash val="solid"/>
              <a:miter/>
            </a:ln>
          </p:spPr>
          <p:txBody>
            <a:bodyPr rtlCol="0" anchor="ctr"/>
            <a:lstStyle/>
            <a:p>
              <a:endParaRPr lang="zh-CN" altLang="en-US"/>
            </a:p>
          </p:txBody>
        </p:sp>
        <p:sp>
          <p:nvSpPr>
            <p:cNvPr id="119" name="任意多边形: 形状 118"/>
            <p:cNvSpPr/>
            <p:nvPr/>
          </p:nvSpPr>
          <p:spPr>
            <a:xfrm flipV="1">
              <a:off x="7222558" y="6740109"/>
              <a:ext cx="69488" cy="30050"/>
            </a:xfrm>
            <a:custGeom>
              <a:avLst/>
              <a:gdLst>
                <a:gd name="connsiteX0" fmla="*/ -12899 w 69488"/>
                <a:gd name="connsiteY0" fmla="*/ 516 h 30050"/>
                <a:gd name="connsiteX1" fmla="*/ 56590 w 69488"/>
                <a:gd name="connsiteY1" fmla="*/ 516 h 30050"/>
                <a:gd name="connsiteX2" fmla="*/ 56590 w 69488"/>
                <a:gd name="connsiteY2" fmla="*/ 30566 h 30050"/>
                <a:gd name="connsiteX3" fmla="*/ -12899 w 69488"/>
                <a:gd name="connsiteY3" fmla="*/ 30566 h 30050"/>
                <a:gd name="connsiteX4" fmla="*/ -12899 w 69488"/>
                <a:gd name="connsiteY4" fmla="*/ 516 h 3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88" h="30050">
                  <a:moveTo>
                    <a:pt x="-12899" y="516"/>
                  </a:moveTo>
                  <a:lnTo>
                    <a:pt x="56590" y="516"/>
                  </a:lnTo>
                  <a:lnTo>
                    <a:pt x="56590" y="30566"/>
                  </a:lnTo>
                  <a:lnTo>
                    <a:pt x="-12899" y="30566"/>
                  </a:lnTo>
                  <a:lnTo>
                    <a:pt x="-12899" y="516"/>
                  </a:lnTo>
                </a:path>
              </a:pathLst>
            </a:custGeom>
            <a:solidFill>
              <a:srgbClr val="4F4F4F"/>
            </a:solidFill>
            <a:ln w="353" cap="flat">
              <a:noFill/>
              <a:prstDash val="solid"/>
              <a:miter/>
            </a:ln>
          </p:spPr>
          <p:txBody>
            <a:bodyPr rtlCol="0" anchor="ctr"/>
            <a:lstStyle/>
            <a:p>
              <a:endParaRPr lang="zh-CN" altLang="en-US"/>
            </a:p>
          </p:txBody>
        </p:sp>
        <p:sp>
          <p:nvSpPr>
            <p:cNvPr id="120" name="任意多边形: 形状 119"/>
            <p:cNvSpPr/>
            <p:nvPr/>
          </p:nvSpPr>
          <p:spPr>
            <a:xfrm flipV="1">
              <a:off x="7111098" y="6740110"/>
              <a:ext cx="69496" cy="30051"/>
            </a:xfrm>
            <a:custGeom>
              <a:avLst/>
              <a:gdLst>
                <a:gd name="connsiteX0" fmla="*/ -12961 w 69496"/>
                <a:gd name="connsiteY0" fmla="*/ 481 h 30051"/>
                <a:gd name="connsiteX1" fmla="*/ 56535 w 69496"/>
                <a:gd name="connsiteY1" fmla="*/ 481 h 30051"/>
                <a:gd name="connsiteX2" fmla="*/ 56535 w 69496"/>
                <a:gd name="connsiteY2" fmla="*/ 30532 h 30051"/>
                <a:gd name="connsiteX3" fmla="*/ -12961 w 69496"/>
                <a:gd name="connsiteY3" fmla="*/ 30532 h 30051"/>
                <a:gd name="connsiteX4" fmla="*/ -12961 w 69496"/>
                <a:gd name="connsiteY4" fmla="*/ 481 h 30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96" h="30051">
                  <a:moveTo>
                    <a:pt x="-12961" y="481"/>
                  </a:moveTo>
                  <a:lnTo>
                    <a:pt x="56535" y="481"/>
                  </a:lnTo>
                  <a:lnTo>
                    <a:pt x="56535" y="30532"/>
                  </a:lnTo>
                  <a:lnTo>
                    <a:pt x="-12961" y="30532"/>
                  </a:lnTo>
                  <a:lnTo>
                    <a:pt x="-12961" y="481"/>
                  </a:lnTo>
                </a:path>
              </a:pathLst>
            </a:custGeom>
            <a:solidFill>
              <a:srgbClr val="4F4F4F"/>
            </a:solidFill>
            <a:ln w="346" cap="flat">
              <a:noFill/>
              <a:prstDash val="solid"/>
              <a:miter/>
            </a:ln>
          </p:spPr>
          <p:txBody>
            <a:bodyPr rtlCol="0" anchor="ctr"/>
            <a:lstStyle/>
            <a:p>
              <a:endParaRPr lang="zh-CN" altLang="en-US"/>
            </a:p>
          </p:txBody>
        </p:sp>
        <p:sp>
          <p:nvSpPr>
            <p:cNvPr id="121" name="任意多边形: 形状 120"/>
            <p:cNvSpPr/>
            <p:nvPr/>
          </p:nvSpPr>
          <p:spPr>
            <a:xfrm flipV="1">
              <a:off x="6999696" y="6740111"/>
              <a:ext cx="69485" cy="30050"/>
            </a:xfrm>
            <a:custGeom>
              <a:avLst/>
              <a:gdLst>
                <a:gd name="connsiteX0" fmla="*/ -13023 w 69485"/>
                <a:gd name="connsiteY0" fmla="*/ 444 h 30050"/>
                <a:gd name="connsiteX1" fmla="*/ 56462 w 69485"/>
                <a:gd name="connsiteY1" fmla="*/ 444 h 30050"/>
                <a:gd name="connsiteX2" fmla="*/ 56462 w 69485"/>
                <a:gd name="connsiteY2" fmla="*/ 30494 h 30050"/>
                <a:gd name="connsiteX3" fmla="*/ -13023 w 69485"/>
                <a:gd name="connsiteY3" fmla="*/ 30494 h 30050"/>
                <a:gd name="connsiteX4" fmla="*/ -13023 w 69485"/>
                <a:gd name="connsiteY4" fmla="*/ 444 h 3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85" h="30050">
                  <a:moveTo>
                    <a:pt x="-13023" y="444"/>
                  </a:moveTo>
                  <a:lnTo>
                    <a:pt x="56462" y="444"/>
                  </a:lnTo>
                  <a:lnTo>
                    <a:pt x="56462" y="30494"/>
                  </a:lnTo>
                  <a:lnTo>
                    <a:pt x="-13023" y="30494"/>
                  </a:lnTo>
                  <a:lnTo>
                    <a:pt x="-13023" y="444"/>
                  </a:lnTo>
                </a:path>
              </a:pathLst>
            </a:custGeom>
            <a:solidFill>
              <a:srgbClr val="4F4F4F"/>
            </a:solidFill>
            <a:ln w="339" cap="flat">
              <a:noFill/>
              <a:prstDash val="solid"/>
              <a:miter/>
            </a:ln>
          </p:spPr>
          <p:txBody>
            <a:bodyPr rtlCol="0" anchor="ctr"/>
            <a:lstStyle/>
            <a:p>
              <a:endParaRPr lang="zh-CN" altLang="en-US"/>
            </a:p>
          </p:txBody>
        </p:sp>
        <p:sp>
          <p:nvSpPr>
            <p:cNvPr id="122" name="任意多边形: 形状 121"/>
            <p:cNvSpPr/>
            <p:nvPr/>
          </p:nvSpPr>
          <p:spPr>
            <a:xfrm flipV="1">
              <a:off x="6130818" y="6793342"/>
              <a:ext cx="3805853" cy="64168"/>
            </a:xfrm>
            <a:custGeom>
              <a:avLst/>
              <a:gdLst>
                <a:gd name="connsiteX0" fmla="*/ 3796995 w 3805853"/>
                <a:gd name="connsiteY0" fmla="*/ 33336 h 64168"/>
                <a:gd name="connsiteX1" fmla="*/ 3764918 w 3805853"/>
                <a:gd name="connsiteY1" fmla="*/ 65423 h 64168"/>
                <a:gd name="connsiteX2" fmla="*/ 28890 w 3805853"/>
                <a:gd name="connsiteY2" fmla="*/ 65423 h 64168"/>
                <a:gd name="connsiteX3" fmla="*/ -8859 w 3805853"/>
                <a:gd name="connsiteY3" fmla="*/ 33336 h 64168"/>
                <a:gd name="connsiteX4" fmla="*/ 28890 w 3805853"/>
                <a:gd name="connsiteY4" fmla="*/ 1255 h 64168"/>
                <a:gd name="connsiteX5" fmla="*/ 3764918 w 3805853"/>
                <a:gd name="connsiteY5" fmla="*/ 1255 h 64168"/>
                <a:gd name="connsiteX6" fmla="*/ 3796995 w 3805853"/>
                <a:gd name="connsiteY6" fmla="*/ 33336 h 64168"/>
                <a:gd name="connsiteX7" fmla="*/ 3796995 w 3805853"/>
                <a:gd name="connsiteY7" fmla="*/ 33336 h 6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5853" h="64168">
                  <a:moveTo>
                    <a:pt x="3796995" y="33336"/>
                  </a:moveTo>
                  <a:cubicBezTo>
                    <a:pt x="3796995" y="51066"/>
                    <a:pt x="3782658" y="65423"/>
                    <a:pt x="3764918" y="65423"/>
                  </a:cubicBezTo>
                  <a:lnTo>
                    <a:pt x="28890" y="65423"/>
                  </a:lnTo>
                  <a:cubicBezTo>
                    <a:pt x="8041" y="65423"/>
                    <a:pt x="-8859" y="51066"/>
                    <a:pt x="-8859" y="33336"/>
                  </a:cubicBezTo>
                  <a:cubicBezTo>
                    <a:pt x="-8859" y="15607"/>
                    <a:pt x="8041" y="1255"/>
                    <a:pt x="28890" y="1255"/>
                  </a:cubicBezTo>
                  <a:lnTo>
                    <a:pt x="3764918" y="1255"/>
                  </a:lnTo>
                  <a:cubicBezTo>
                    <a:pt x="3782658" y="1255"/>
                    <a:pt x="3796995" y="15607"/>
                    <a:pt x="3796995" y="33336"/>
                  </a:cubicBezTo>
                  <a:lnTo>
                    <a:pt x="3796995" y="33336"/>
                  </a:lnTo>
                </a:path>
              </a:pathLst>
            </a:custGeom>
            <a:solidFill>
              <a:srgbClr val="153566"/>
            </a:solidFill>
            <a:ln w="515" cap="flat">
              <a:noFill/>
              <a:prstDash val="solid"/>
              <a:miter/>
            </a:ln>
          </p:spPr>
          <p:txBody>
            <a:bodyPr rtlCol="0" anchor="ctr"/>
            <a:lstStyle/>
            <a:p>
              <a:endParaRPr lang="zh-CN" altLang="en-US"/>
            </a:p>
          </p:txBody>
        </p:sp>
        <p:sp>
          <p:nvSpPr>
            <p:cNvPr id="123" name="任意多边形: 形状 122"/>
            <p:cNvSpPr/>
            <p:nvPr/>
          </p:nvSpPr>
          <p:spPr>
            <a:xfrm flipV="1">
              <a:off x="2255330" y="6793343"/>
              <a:ext cx="3647752" cy="64171"/>
            </a:xfrm>
            <a:custGeom>
              <a:avLst/>
              <a:gdLst>
                <a:gd name="connsiteX0" fmla="*/ 3639722 w 3647752"/>
                <a:gd name="connsiteY0" fmla="*/ 32338 h 64171"/>
                <a:gd name="connsiteX1" fmla="*/ 3607641 w 3647752"/>
                <a:gd name="connsiteY1" fmla="*/ 64422 h 64171"/>
                <a:gd name="connsiteX2" fmla="*/ 29727 w 3647752"/>
                <a:gd name="connsiteY2" fmla="*/ 64422 h 64171"/>
                <a:gd name="connsiteX3" fmla="*/ -8031 w 3647752"/>
                <a:gd name="connsiteY3" fmla="*/ 32338 h 64171"/>
                <a:gd name="connsiteX4" fmla="*/ 29727 w 3647752"/>
                <a:gd name="connsiteY4" fmla="*/ 251 h 64171"/>
                <a:gd name="connsiteX5" fmla="*/ 3607641 w 3647752"/>
                <a:gd name="connsiteY5" fmla="*/ 251 h 64171"/>
                <a:gd name="connsiteX6" fmla="*/ 3639722 w 3647752"/>
                <a:gd name="connsiteY6" fmla="*/ 32338 h 64171"/>
                <a:gd name="connsiteX7" fmla="*/ 3639722 w 3647752"/>
                <a:gd name="connsiteY7" fmla="*/ 32338 h 6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7752" h="64171">
                  <a:moveTo>
                    <a:pt x="3639722" y="32338"/>
                  </a:moveTo>
                  <a:cubicBezTo>
                    <a:pt x="3639722" y="50066"/>
                    <a:pt x="3625345" y="64422"/>
                    <a:pt x="3607641" y="64422"/>
                  </a:cubicBezTo>
                  <a:lnTo>
                    <a:pt x="29727" y="64422"/>
                  </a:lnTo>
                  <a:cubicBezTo>
                    <a:pt x="8871" y="64422"/>
                    <a:pt x="-8031" y="50066"/>
                    <a:pt x="-8031" y="32338"/>
                  </a:cubicBezTo>
                  <a:cubicBezTo>
                    <a:pt x="-8031" y="14607"/>
                    <a:pt x="8871" y="251"/>
                    <a:pt x="29727" y="251"/>
                  </a:cubicBezTo>
                  <a:lnTo>
                    <a:pt x="3607641" y="251"/>
                  </a:lnTo>
                  <a:cubicBezTo>
                    <a:pt x="3625345" y="251"/>
                    <a:pt x="3639722" y="14607"/>
                    <a:pt x="3639722" y="32338"/>
                  </a:cubicBezTo>
                  <a:lnTo>
                    <a:pt x="3639722" y="32338"/>
                  </a:lnTo>
                </a:path>
              </a:pathLst>
            </a:custGeom>
            <a:solidFill>
              <a:srgbClr val="153566"/>
            </a:solidFill>
            <a:ln w="268" cap="flat">
              <a:noFill/>
              <a:prstDash val="solid"/>
              <a:miter/>
            </a:ln>
          </p:spPr>
          <p:txBody>
            <a:bodyPr rtlCol="0" anchor="ctr"/>
            <a:lstStyle/>
            <a:p>
              <a:endParaRPr lang="zh-CN" altLang="en-US"/>
            </a:p>
          </p:txBody>
        </p:sp>
        <p:sp>
          <p:nvSpPr>
            <p:cNvPr id="124" name="任意多边形: 形状 123"/>
            <p:cNvSpPr/>
            <p:nvPr/>
          </p:nvSpPr>
          <p:spPr>
            <a:xfrm flipV="1">
              <a:off x="4717245" y="3770916"/>
              <a:ext cx="661431" cy="583241"/>
            </a:xfrm>
            <a:custGeom>
              <a:avLst/>
              <a:gdLst>
                <a:gd name="connsiteX0" fmla="*/ 283915 w 661431"/>
                <a:gd name="connsiteY0" fmla="*/ 550332 h 583241"/>
                <a:gd name="connsiteX1" fmla="*/ -7520 w 661431"/>
                <a:gd name="connsiteY1" fmla="*/ 45564 h 583241"/>
                <a:gd name="connsiteX2" fmla="*/ 26442 w 661431"/>
                <a:gd name="connsiteY2" fmla="*/ -13296 h 583241"/>
                <a:gd name="connsiteX3" fmla="*/ 609311 w 661431"/>
                <a:gd name="connsiteY3" fmla="*/ -13296 h 583241"/>
                <a:gd name="connsiteX4" fmla="*/ 643273 w 661431"/>
                <a:gd name="connsiteY4" fmla="*/ 45564 h 583241"/>
                <a:gd name="connsiteX5" fmla="*/ 351863 w 661431"/>
                <a:gd name="connsiteY5" fmla="*/ 550332 h 583241"/>
                <a:gd name="connsiteX6" fmla="*/ 283915 w 661431"/>
                <a:gd name="connsiteY6" fmla="*/ 550332 h 583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431" h="583241">
                  <a:moveTo>
                    <a:pt x="283915" y="550332"/>
                  </a:moveTo>
                  <a:lnTo>
                    <a:pt x="-7520" y="45564"/>
                  </a:lnTo>
                  <a:cubicBezTo>
                    <a:pt x="-22619" y="19412"/>
                    <a:pt x="-3733" y="-13296"/>
                    <a:pt x="26442" y="-13296"/>
                  </a:cubicBezTo>
                  <a:lnTo>
                    <a:pt x="609311" y="-13296"/>
                  </a:lnTo>
                  <a:cubicBezTo>
                    <a:pt x="639510" y="-13296"/>
                    <a:pt x="658397" y="19412"/>
                    <a:pt x="643273" y="45564"/>
                  </a:cubicBezTo>
                  <a:lnTo>
                    <a:pt x="351863" y="550332"/>
                  </a:lnTo>
                  <a:cubicBezTo>
                    <a:pt x="336763" y="576484"/>
                    <a:pt x="298991" y="576484"/>
                    <a:pt x="283915" y="550332"/>
                  </a:cubicBezTo>
                </a:path>
              </a:pathLst>
            </a:custGeom>
            <a:solidFill>
              <a:srgbClr val="FFA534"/>
            </a:solidFill>
            <a:ln w="236" cap="flat">
              <a:noFill/>
              <a:prstDash val="solid"/>
              <a:miter/>
            </a:ln>
          </p:spPr>
          <p:txBody>
            <a:bodyPr rtlCol="0" anchor="ctr"/>
            <a:lstStyle/>
            <a:p>
              <a:endParaRPr lang="zh-CN" altLang="en-US"/>
            </a:p>
          </p:txBody>
        </p:sp>
        <p:sp>
          <p:nvSpPr>
            <p:cNvPr id="125" name="任意多边形: 形状 124"/>
            <p:cNvSpPr/>
            <p:nvPr/>
          </p:nvSpPr>
          <p:spPr>
            <a:xfrm flipV="1">
              <a:off x="4742193" y="3795868"/>
              <a:ext cx="611563" cy="533340"/>
            </a:xfrm>
            <a:custGeom>
              <a:avLst/>
              <a:gdLst>
                <a:gd name="connsiteX0" fmla="*/ 5417 w 611563"/>
                <a:gd name="connsiteY0" fmla="*/ 3211 h 533340"/>
                <a:gd name="connsiteX1" fmla="*/ 580208 w 611563"/>
                <a:gd name="connsiteY1" fmla="*/ 3211 h 533340"/>
                <a:gd name="connsiteX2" fmla="*/ 292824 w 611563"/>
                <a:gd name="connsiteY2" fmla="*/ 500965 h 533340"/>
                <a:gd name="connsiteX3" fmla="*/ 3423 w 611563"/>
                <a:gd name="connsiteY3" fmla="*/ -285 h 533340"/>
                <a:gd name="connsiteX4" fmla="*/ 3423 w 611563"/>
                <a:gd name="connsiteY4" fmla="*/ -285 h 533340"/>
                <a:gd name="connsiteX5" fmla="*/ 584243 w 611563"/>
                <a:gd name="connsiteY5" fmla="*/ -13421 h 533340"/>
                <a:gd name="connsiteX6" fmla="*/ 1383 w 611563"/>
                <a:gd name="connsiteY6" fmla="*/ -13421 h 533340"/>
                <a:gd name="connsiteX7" fmla="*/ -10980 w 611563"/>
                <a:gd name="connsiteY7" fmla="*/ -6266 h 533340"/>
                <a:gd name="connsiteX8" fmla="*/ -10956 w 611563"/>
                <a:gd name="connsiteY8" fmla="*/ 8043 h 533340"/>
                <a:gd name="connsiteX9" fmla="*/ 280439 w 611563"/>
                <a:gd name="connsiteY9" fmla="*/ 512788 h 533340"/>
                <a:gd name="connsiteX10" fmla="*/ 292824 w 611563"/>
                <a:gd name="connsiteY10" fmla="*/ 519919 h 533340"/>
                <a:gd name="connsiteX11" fmla="*/ 305210 w 611563"/>
                <a:gd name="connsiteY11" fmla="*/ 512764 h 533340"/>
                <a:gd name="connsiteX12" fmla="*/ 596628 w 611563"/>
                <a:gd name="connsiteY12" fmla="*/ 8020 h 533340"/>
                <a:gd name="connsiteX13" fmla="*/ 596628 w 611563"/>
                <a:gd name="connsiteY13" fmla="*/ -6290 h 533340"/>
                <a:gd name="connsiteX14" fmla="*/ 584243 w 611563"/>
                <a:gd name="connsiteY14" fmla="*/ -13421 h 53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1563" h="533340">
                  <a:moveTo>
                    <a:pt x="5417" y="3211"/>
                  </a:moveTo>
                  <a:lnTo>
                    <a:pt x="580208" y="3211"/>
                  </a:lnTo>
                  <a:lnTo>
                    <a:pt x="292824" y="500965"/>
                  </a:lnTo>
                  <a:close/>
                  <a:moveTo>
                    <a:pt x="3423" y="-285"/>
                  </a:moveTo>
                  <a:cubicBezTo>
                    <a:pt x="3423" y="-285"/>
                    <a:pt x="3423" y="-285"/>
                    <a:pt x="3423" y="-285"/>
                  </a:cubicBezTo>
                  <a:close/>
                  <a:moveTo>
                    <a:pt x="584243" y="-13421"/>
                  </a:moveTo>
                  <a:lnTo>
                    <a:pt x="1383" y="-13421"/>
                  </a:lnTo>
                  <a:cubicBezTo>
                    <a:pt x="-3872" y="-13421"/>
                    <a:pt x="-8376" y="-10817"/>
                    <a:pt x="-10980" y="-6266"/>
                  </a:cubicBezTo>
                  <a:cubicBezTo>
                    <a:pt x="-13631" y="-1739"/>
                    <a:pt x="-13631" y="3492"/>
                    <a:pt x="-10956" y="8043"/>
                  </a:cubicBezTo>
                  <a:lnTo>
                    <a:pt x="280439" y="512788"/>
                  </a:lnTo>
                  <a:cubicBezTo>
                    <a:pt x="283042" y="517315"/>
                    <a:pt x="287546" y="519919"/>
                    <a:pt x="292824" y="519919"/>
                  </a:cubicBezTo>
                  <a:cubicBezTo>
                    <a:pt x="298055" y="519919"/>
                    <a:pt x="302583" y="517315"/>
                    <a:pt x="305210" y="512764"/>
                  </a:cubicBezTo>
                  <a:lnTo>
                    <a:pt x="596628" y="8020"/>
                  </a:lnTo>
                  <a:cubicBezTo>
                    <a:pt x="599256" y="3492"/>
                    <a:pt x="599256" y="-1716"/>
                    <a:pt x="596628" y="-6290"/>
                  </a:cubicBezTo>
                  <a:cubicBezTo>
                    <a:pt x="594001" y="-10817"/>
                    <a:pt x="589497" y="-13421"/>
                    <a:pt x="584243" y="-13421"/>
                  </a:cubicBezTo>
                </a:path>
              </a:pathLst>
            </a:custGeom>
            <a:solidFill>
              <a:srgbClr val="000000"/>
            </a:solidFill>
            <a:ln w="234" cap="flat">
              <a:noFill/>
              <a:prstDash val="solid"/>
              <a:miter/>
            </a:ln>
          </p:spPr>
          <p:txBody>
            <a:bodyPr rtlCol="0" anchor="ctr"/>
            <a:lstStyle/>
            <a:p>
              <a:endParaRPr lang="zh-CN" altLang="en-US"/>
            </a:p>
          </p:txBody>
        </p:sp>
        <p:sp>
          <p:nvSpPr>
            <p:cNvPr id="126" name="任意多边形: 形状 125"/>
            <p:cNvSpPr/>
            <p:nvPr/>
          </p:nvSpPr>
          <p:spPr>
            <a:xfrm flipV="1">
              <a:off x="5007199" y="3958728"/>
              <a:ext cx="83250" cy="216498"/>
            </a:xfrm>
            <a:custGeom>
              <a:avLst/>
              <a:gdLst>
                <a:gd name="connsiteX0" fmla="*/ 28424 w 83250"/>
                <a:gd name="connsiteY0" fmla="*/ -13609 h 216498"/>
                <a:gd name="connsiteX1" fmla="*/ 28424 w 83250"/>
                <a:gd name="connsiteY1" fmla="*/ -13609 h 216498"/>
                <a:gd name="connsiteX2" fmla="*/ -3314 w 83250"/>
                <a:gd name="connsiteY2" fmla="*/ 16024 h 216498"/>
                <a:gd name="connsiteX3" fmla="*/ -13092 w 83250"/>
                <a:gd name="connsiteY3" fmla="*/ 158415 h 216498"/>
                <a:gd name="connsiteX4" fmla="*/ 28424 w 83250"/>
                <a:gd name="connsiteY4" fmla="*/ 202889 h 216498"/>
                <a:gd name="connsiteX5" fmla="*/ 28424 w 83250"/>
                <a:gd name="connsiteY5" fmla="*/ 202889 h 216498"/>
                <a:gd name="connsiteX6" fmla="*/ 69962 w 83250"/>
                <a:gd name="connsiteY6" fmla="*/ 158415 h 216498"/>
                <a:gd name="connsiteX7" fmla="*/ 60184 w 83250"/>
                <a:gd name="connsiteY7" fmla="*/ 16024 h 216498"/>
                <a:gd name="connsiteX8" fmla="*/ 28424 w 83250"/>
                <a:gd name="connsiteY8" fmla="*/ -13609 h 21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250" h="216498">
                  <a:moveTo>
                    <a:pt x="28424" y="-13609"/>
                  </a:moveTo>
                  <a:lnTo>
                    <a:pt x="28424" y="-13609"/>
                  </a:lnTo>
                  <a:cubicBezTo>
                    <a:pt x="11711" y="-13609"/>
                    <a:pt x="-2181" y="-665"/>
                    <a:pt x="-3314" y="16024"/>
                  </a:cubicBezTo>
                  <a:lnTo>
                    <a:pt x="-13092" y="158415"/>
                  </a:lnTo>
                  <a:cubicBezTo>
                    <a:pt x="-14733" y="182478"/>
                    <a:pt x="4314" y="202889"/>
                    <a:pt x="28424" y="202889"/>
                  </a:cubicBezTo>
                  <a:lnTo>
                    <a:pt x="28424" y="202889"/>
                  </a:lnTo>
                  <a:cubicBezTo>
                    <a:pt x="52533" y="202889"/>
                    <a:pt x="71603" y="182478"/>
                    <a:pt x="69962" y="158415"/>
                  </a:cubicBezTo>
                  <a:lnTo>
                    <a:pt x="60184" y="16024"/>
                  </a:lnTo>
                  <a:cubicBezTo>
                    <a:pt x="59028" y="-665"/>
                    <a:pt x="45159" y="-13609"/>
                    <a:pt x="28424" y="-13609"/>
                  </a:cubicBezTo>
                </a:path>
              </a:pathLst>
            </a:custGeom>
            <a:solidFill>
              <a:srgbClr val="000000"/>
            </a:solidFill>
            <a:ln w="231" cap="flat">
              <a:noFill/>
              <a:prstDash val="solid"/>
              <a:miter/>
            </a:ln>
          </p:spPr>
          <p:txBody>
            <a:bodyPr rtlCol="0" anchor="ctr"/>
            <a:lstStyle/>
            <a:p>
              <a:endParaRPr lang="zh-CN" altLang="en-US"/>
            </a:p>
          </p:txBody>
        </p:sp>
        <p:sp>
          <p:nvSpPr>
            <p:cNvPr id="127" name="任意多边形: 形状 126"/>
            <p:cNvSpPr/>
            <p:nvPr/>
          </p:nvSpPr>
          <p:spPr>
            <a:xfrm flipV="1">
              <a:off x="5017422" y="4200422"/>
              <a:ext cx="62804" cy="62827"/>
            </a:xfrm>
            <a:custGeom>
              <a:avLst/>
              <a:gdLst>
                <a:gd name="connsiteX0" fmla="*/ 49614 w 62804"/>
                <a:gd name="connsiteY0" fmla="*/ 18613 h 62827"/>
                <a:gd name="connsiteX1" fmla="*/ 18200 w 62804"/>
                <a:gd name="connsiteY1" fmla="*/ -12801 h 62827"/>
                <a:gd name="connsiteX2" fmla="*/ -13190 w 62804"/>
                <a:gd name="connsiteY2" fmla="*/ 18613 h 62827"/>
                <a:gd name="connsiteX3" fmla="*/ 18200 w 62804"/>
                <a:gd name="connsiteY3" fmla="*/ 50027 h 62827"/>
                <a:gd name="connsiteX4" fmla="*/ 49614 w 62804"/>
                <a:gd name="connsiteY4" fmla="*/ 18613 h 62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04" h="62827">
                  <a:moveTo>
                    <a:pt x="49614" y="18613"/>
                  </a:moveTo>
                  <a:cubicBezTo>
                    <a:pt x="49614" y="1276"/>
                    <a:pt x="35560" y="-12801"/>
                    <a:pt x="18200" y="-12801"/>
                  </a:cubicBezTo>
                  <a:cubicBezTo>
                    <a:pt x="864" y="-12801"/>
                    <a:pt x="-13190" y="1276"/>
                    <a:pt x="-13190" y="18613"/>
                  </a:cubicBezTo>
                  <a:cubicBezTo>
                    <a:pt x="-13190" y="35972"/>
                    <a:pt x="864" y="50027"/>
                    <a:pt x="18200" y="50027"/>
                  </a:cubicBezTo>
                  <a:cubicBezTo>
                    <a:pt x="35560" y="50027"/>
                    <a:pt x="49614" y="35972"/>
                    <a:pt x="49614" y="18613"/>
                  </a:cubicBezTo>
                </a:path>
              </a:pathLst>
            </a:custGeom>
            <a:solidFill>
              <a:srgbClr val="000000"/>
            </a:solidFill>
            <a:ln w="231" cap="flat">
              <a:noFill/>
              <a:prstDash val="solid"/>
              <a:miter/>
            </a:ln>
          </p:spPr>
          <p:txBody>
            <a:bodyPr rtlCol="0" anchor="ctr"/>
            <a:lstStyle/>
            <a:p>
              <a:endParaRPr lang="zh-CN" altLang="en-US"/>
            </a:p>
          </p:txBody>
        </p:sp>
        <p:sp>
          <p:nvSpPr>
            <p:cNvPr id="128" name="任意多边形: 形状 127"/>
            <p:cNvSpPr/>
            <p:nvPr/>
          </p:nvSpPr>
          <p:spPr>
            <a:xfrm flipV="1">
              <a:off x="6958137" y="4049641"/>
              <a:ext cx="408550" cy="325489"/>
            </a:xfrm>
            <a:custGeom>
              <a:avLst/>
              <a:gdLst>
                <a:gd name="connsiteX0" fmla="*/ -12481 w 408550"/>
                <a:gd name="connsiteY0" fmla="*/ 317459 h 325489"/>
                <a:gd name="connsiteX1" fmla="*/ -12481 w 408550"/>
                <a:gd name="connsiteY1" fmla="*/ 17010 h 325489"/>
                <a:gd name="connsiteX2" fmla="*/ 396069 w 408550"/>
                <a:gd name="connsiteY2" fmla="*/ 17010 h 325489"/>
                <a:gd name="connsiteX3" fmla="*/ 396069 w 408550"/>
                <a:gd name="connsiteY3" fmla="*/ 317459 h 325489"/>
                <a:gd name="connsiteX4" fmla="*/ -12481 w 408550"/>
                <a:gd name="connsiteY4" fmla="*/ 317459 h 325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50" h="325489">
                  <a:moveTo>
                    <a:pt x="-12481" y="317459"/>
                  </a:moveTo>
                  <a:lnTo>
                    <a:pt x="-12481" y="17010"/>
                  </a:lnTo>
                  <a:cubicBezTo>
                    <a:pt x="-12481" y="-16377"/>
                    <a:pt x="396069" y="-16377"/>
                    <a:pt x="396069" y="17010"/>
                  </a:cubicBezTo>
                  <a:lnTo>
                    <a:pt x="396069" y="317459"/>
                  </a:lnTo>
                  <a:lnTo>
                    <a:pt x="-12481" y="317459"/>
                  </a:lnTo>
                </a:path>
              </a:pathLst>
            </a:custGeom>
            <a:solidFill>
              <a:srgbClr val="2C70D9"/>
            </a:solidFill>
            <a:ln w="358" cap="flat">
              <a:noFill/>
              <a:prstDash val="solid"/>
              <a:miter/>
            </a:ln>
          </p:spPr>
          <p:txBody>
            <a:bodyPr rtlCol="0" anchor="ctr"/>
            <a:lstStyle/>
            <a:p>
              <a:endParaRPr lang="zh-CN" altLang="en-US"/>
            </a:p>
          </p:txBody>
        </p:sp>
        <p:sp>
          <p:nvSpPr>
            <p:cNvPr id="129" name="任意多边形: 形状 128"/>
            <p:cNvSpPr/>
            <p:nvPr/>
          </p:nvSpPr>
          <p:spPr>
            <a:xfrm flipV="1">
              <a:off x="7111964" y="4112689"/>
              <a:ext cx="100883" cy="100872"/>
            </a:xfrm>
            <a:custGeom>
              <a:avLst/>
              <a:gdLst>
                <a:gd name="connsiteX0" fmla="*/ 87976 w 100883"/>
                <a:gd name="connsiteY0" fmla="*/ 41998 h 100872"/>
                <a:gd name="connsiteX1" fmla="*/ 37535 w 100883"/>
                <a:gd name="connsiteY1" fmla="*/ -8440 h 100872"/>
                <a:gd name="connsiteX2" fmla="*/ -12907 w 100883"/>
                <a:gd name="connsiteY2" fmla="*/ 41998 h 100872"/>
                <a:gd name="connsiteX3" fmla="*/ 37535 w 100883"/>
                <a:gd name="connsiteY3" fmla="*/ 92433 h 100872"/>
                <a:gd name="connsiteX4" fmla="*/ 87976 w 100883"/>
                <a:gd name="connsiteY4" fmla="*/ 41998 h 100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83" h="100872">
                  <a:moveTo>
                    <a:pt x="87976" y="41998"/>
                  </a:moveTo>
                  <a:cubicBezTo>
                    <a:pt x="87976" y="14142"/>
                    <a:pt x="65388" y="-8440"/>
                    <a:pt x="37535" y="-8440"/>
                  </a:cubicBezTo>
                  <a:cubicBezTo>
                    <a:pt x="9682" y="-8440"/>
                    <a:pt x="-12907" y="14142"/>
                    <a:pt x="-12907" y="41998"/>
                  </a:cubicBezTo>
                  <a:cubicBezTo>
                    <a:pt x="-12907" y="69851"/>
                    <a:pt x="9682" y="92433"/>
                    <a:pt x="37535" y="92433"/>
                  </a:cubicBezTo>
                  <a:cubicBezTo>
                    <a:pt x="65388" y="92433"/>
                    <a:pt x="87976" y="69851"/>
                    <a:pt x="87976" y="41998"/>
                  </a:cubicBezTo>
                </a:path>
              </a:pathLst>
            </a:custGeom>
            <a:solidFill>
              <a:srgbClr val="001E4D"/>
            </a:solidFill>
            <a:ln w="348" cap="flat">
              <a:noFill/>
              <a:prstDash val="solid"/>
              <a:miter/>
            </a:ln>
          </p:spPr>
          <p:txBody>
            <a:bodyPr rtlCol="0" anchor="ctr"/>
            <a:lstStyle/>
            <a:p>
              <a:endParaRPr lang="zh-CN" altLang="en-US"/>
            </a:p>
          </p:txBody>
        </p:sp>
        <p:sp>
          <p:nvSpPr>
            <p:cNvPr id="130" name="任意多边形: 形状 129"/>
            <p:cNvSpPr/>
            <p:nvPr/>
          </p:nvSpPr>
          <p:spPr>
            <a:xfrm flipV="1">
              <a:off x="7141747" y="4178661"/>
              <a:ext cx="41334" cy="136359"/>
            </a:xfrm>
            <a:custGeom>
              <a:avLst/>
              <a:gdLst>
                <a:gd name="connsiteX0" fmla="*/ 7676 w 41334"/>
                <a:gd name="connsiteY0" fmla="*/ -8199 h 136359"/>
                <a:gd name="connsiteX1" fmla="*/ 7676 w 41334"/>
                <a:gd name="connsiteY1" fmla="*/ -8199 h 136359"/>
                <a:gd name="connsiteX2" fmla="*/ -12992 w 41334"/>
                <a:gd name="connsiteY2" fmla="*/ 12476 h 136359"/>
                <a:gd name="connsiteX3" fmla="*/ -12992 w 41334"/>
                <a:gd name="connsiteY3" fmla="*/ 128161 h 136359"/>
                <a:gd name="connsiteX4" fmla="*/ 28343 w 41334"/>
                <a:gd name="connsiteY4" fmla="*/ 128161 h 136359"/>
                <a:gd name="connsiteX5" fmla="*/ 28343 w 41334"/>
                <a:gd name="connsiteY5" fmla="*/ 12476 h 136359"/>
                <a:gd name="connsiteX6" fmla="*/ 7676 w 41334"/>
                <a:gd name="connsiteY6" fmla="*/ -8199 h 13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4" h="136359">
                  <a:moveTo>
                    <a:pt x="7676" y="-8199"/>
                  </a:moveTo>
                  <a:lnTo>
                    <a:pt x="7676" y="-8199"/>
                  </a:lnTo>
                  <a:cubicBezTo>
                    <a:pt x="-3733" y="-8199"/>
                    <a:pt x="-12992" y="1060"/>
                    <a:pt x="-12992" y="12476"/>
                  </a:cubicBezTo>
                  <a:lnTo>
                    <a:pt x="-12992" y="128161"/>
                  </a:lnTo>
                  <a:lnTo>
                    <a:pt x="28343" y="128161"/>
                  </a:lnTo>
                  <a:lnTo>
                    <a:pt x="28343" y="12476"/>
                  </a:lnTo>
                  <a:cubicBezTo>
                    <a:pt x="28343" y="1060"/>
                    <a:pt x="19084" y="-8199"/>
                    <a:pt x="7676" y="-8199"/>
                  </a:cubicBezTo>
                </a:path>
              </a:pathLst>
            </a:custGeom>
            <a:solidFill>
              <a:srgbClr val="001E4D"/>
            </a:solidFill>
            <a:ln w="346" cap="flat">
              <a:noFill/>
              <a:prstDash val="solid"/>
              <a:miter/>
            </a:ln>
          </p:spPr>
          <p:txBody>
            <a:bodyPr rtlCol="0" anchor="ctr"/>
            <a:lstStyle/>
            <a:p>
              <a:endParaRPr lang="zh-CN" altLang="en-US"/>
            </a:p>
          </p:txBody>
        </p:sp>
        <p:sp>
          <p:nvSpPr>
            <p:cNvPr id="131" name="任意多边形: 形状 130"/>
            <p:cNvSpPr/>
            <p:nvPr/>
          </p:nvSpPr>
          <p:spPr>
            <a:xfrm flipV="1">
              <a:off x="6993951" y="3759232"/>
              <a:ext cx="336941" cy="272371"/>
            </a:xfrm>
            <a:custGeom>
              <a:avLst/>
              <a:gdLst>
                <a:gd name="connsiteX0" fmla="*/ 324363 w 336941"/>
                <a:gd name="connsiteY0" fmla="*/ -9158 h 272371"/>
                <a:gd name="connsiteX1" fmla="*/ 283051 w 336941"/>
                <a:gd name="connsiteY1" fmla="*/ -9158 h 272371"/>
                <a:gd name="connsiteX2" fmla="*/ 283051 w 336941"/>
                <a:gd name="connsiteY2" fmla="*/ 94735 h 272371"/>
                <a:gd name="connsiteX3" fmla="*/ 155910 w 336941"/>
                <a:gd name="connsiteY3" fmla="*/ 221865 h 272371"/>
                <a:gd name="connsiteX4" fmla="*/ 28770 w 336941"/>
                <a:gd name="connsiteY4" fmla="*/ 94735 h 272371"/>
                <a:gd name="connsiteX5" fmla="*/ 28770 w 336941"/>
                <a:gd name="connsiteY5" fmla="*/ 74502 h 272371"/>
                <a:gd name="connsiteX6" fmla="*/ -12578 w 336941"/>
                <a:gd name="connsiteY6" fmla="*/ 74502 h 272371"/>
                <a:gd name="connsiteX7" fmla="*/ -12578 w 336941"/>
                <a:gd name="connsiteY7" fmla="*/ 94735 h 272371"/>
                <a:gd name="connsiteX8" fmla="*/ 155910 w 336941"/>
                <a:gd name="connsiteY8" fmla="*/ 263213 h 272371"/>
                <a:gd name="connsiteX9" fmla="*/ 324363 w 336941"/>
                <a:gd name="connsiteY9" fmla="*/ 94735 h 272371"/>
                <a:gd name="connsiteX10" fmla="*/ 324363 w 336941"/>
                <a:gd name="connsiteY10" fmla="*/ -9158 h 272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6941" h="272371">
                  <a:moveTo>
                    <a:pt x="324363" y="-9158"/>
                  </a:moveTo>
                  <a:lnTo>
                    <a:pt x="283051" y="-9158"/>
                  </a:lnTo>
                  <a:lnTo>
                    <a:pt x="283051" y="94735"/>
                  </a:lnTo>
                  <a:cubicBezTo>
                    <a:pt x="283051" y="164831"/>
                    <a:pt x="225974" y="221865"/>
                    <a:pt x="155910" y="221865"/>
                  </a:cubicBezTo>
                  <a:cubicBezTo>
                    <a:pt x="85811" y="221865"/>
                    <a:pt x="28770" y="164831"/>
                    <a:pt x="28770" y="94735"/>
                  </a:cubicBezTo>
                  <a:lnTo>
                    <a:pt x="28770" y="74502"/>
                  </a:lnTo>
                  <a:lnTo>
                    <a:pt x="-12578" y="74502"/>
                  </a:lnTo>
                  <a:lnTo>
                    <a:pt x="-12578" y="94735"/>
                  </a:lnTo>
                  <a:cubicBezTo>
                    <a:pt x="-12578" y="187633"/>
                    <a:pt x="63002" y="263213"/>
                    <a:pt x="155910" y="263213"/>
                  </a:cubicBezTo>
                  <a:cubicBezTo>
                    <a:pt x="248783" y="263213"/>
                    <a:pt x="324363" y="187633"/>
                    <a:pt x="324363" y="94735"/>
                  </a:cubicBezTo>
                  <a:lnTo>
                    <a:pt x="324363" y="-9158"/>
                  </a:lnTo>
                </a:path>
              </a:pathLst>
            </a:custGeom>
            <a:solidFill>
              <a:srgbClr val="2C70D9"/>
            </a:solidFill>
            <a:ln w="355" cap="flat">
              <a:noFill/>
              <a:prstDash val="solid"/>
              <a:miter/>
            </a:ln>
          </p:spPr>
          <p:txBody>
            <a:bodyPr rtlCol="0" anchor="ctr"/>
            <a:lstStyle/>
            <a:p>
              <a:endParaRPr lang="zh-CN" altLang="en-US"/>
            </a:p>
          </p:txBody>
        </p:sp>
        <p:sp>
          <p:nvSpPr>
            <p:cNvPr id="132" name="任意多边形: 形状 131"/>
            <p:cNvSpPr/>
            <p:nvPr/>
          </p:nvSpPr>
          <p:spPr>
            <a:xfrm flipV="1">
              <a:off x="7239374" y="4199814"/>
              <a:ext cx="277798" cy="277809"/>
            </a:xfrm>
            <a:custGeom>
              <a:avLst/>
              <a:gdLst>
                <a:gd name="connsiteX0" fmla="*/ 265250 w 277798"/>
                <a:gd name="connsiteY0" fmla="*/ 131516 h 277809"/>
                <a:gd name="connsiteX1" fmla="*/ 126351 w 277798"/>
                <a:gd name="connsiteY1" fmla="*/ -7390 h 277809"/>
                <a:gd name="connsiteX2" fmla="*/ -12549 w 277798"/>
                <a:gd name="connsiteY2" fmla="*/ 131516 h 277809"/>
                <a:gd name="connsiteX3" fmla="*/ 126351 w 277798"/>
                <a:gd name="connsiteY3" fmla="*/ 270419 h 277809"/>
                <a:gd name="connsiteX4" fmla="*/ 265250 w 277798"/>
                <a:gd name="connsiteY4" fmla="*/ 131516 h 27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98" h="277809">
                  <a:moveTo>
                    <a:pt x="265250" y="131516"/>
                  </a:moveTo>
                  <a:cubicBezTo>
                    <a:pt x="265250" y="54799"/>
                    <a:pt x="203072" y="-7390"/>
                    <a:pt x="126351" y="-7390"/>
                  </a:cubicBezTo>
                  <a:cubicBezTo>
                    <a:pt x="49629" y="-7390"/>
                    <a:pt x="-12549" y="54799"/>
                    <a:pt x="-12549" y="131516"/>
                  </a:cubicBezTo>
                  <a:cubicBezTo>
                    <a:pt x="-12549" y="208230"/>
                    <a:pt x="49629" y="270419"/>
                    <a:pt x="126351" y="270419"/>
                  </a:cubicBezTo>
                  <a:cubicBezTo>
                    <a:pt x="203072" y="270419"/>
                    <a:pt x="265250" y="208230"/>
                    <a:pt x="265250" y="131516"/>
                  </a:cubicBezTo>
                </a:path>
              </a:pathLst>
            </a:custGeom>
            <a:solidFill>
              <a:srgbClr val="FFA534"/>
            </a:solidFill>
            <a:ln w="367" cap="flat">
              <a:noFill/>
              <a:prstDash val="solid"/>
              <a:miter/>
            </a:ln>
          </p:spPr>
          <p:txBody>
            <a:bodyPr rtlCol="0" anchor="ctr"/>
            <a:lstStyle/>
            <a:p>
              <a:endParaRPr lang="zh-CN" altLang="en-US"/>
            </a:p>
          </p:txBody>
        </p:sp>
        <p:sp>
          <p:nvSpPr>
            <p:cNvPr id="133" name="任意多边形: 形状 132"/>
            <p:cNvSpPr/>
            <p:nvPr/>
          </p:nvSpPr>
          <p:spPr>
            <a:xfrm flipV="1">
              <a:off x="7258092" y="4218527"/>
              <a:ext cx="240392" cy="240370"/>
            </a:xfrm>
            <a:custGeom>
              <a:avLst/>
              <a:gdLst>
                <a:gd name="connsiteX0" fmla="*/ 107598 w 240392"/>
                <a:gd name="connsiteY0" fmla="*/ 222989 h 240370"/>
                <a:gd name="connsiteX1" fmla="*/ -2604 w 240392"/>
                <a:gd name="connsiteY1" fmla="*/ 112769 h 240370"/>
                <a:gd name="connsiteX2" fmla="*/ 107598 w 240392"/>
                <a:gd name="connsiteY2" fmla="*/ 2549 h 240370"/>
                <a:gd name="connsiteX3" fmla="*/ 217799 w 240392"/>
                <a:gd name="connsiteY3" fmla="*/ 112769 h 240370"/>
                <a:gd name="connsiteX4" fmla="*/ 107598 w 240392"/>
                <a:gd name="connsiteY4" fmla="*/ 222989 h 240370"/>
                <a:gd name="connsiteX5" fmla="*/ 107598 w 240392"/>
                <a:gd name="connsiteY5" fmla="*/ -7416 h 240370"/>
                <a:gd name="connsiteX6" fmla="*/ -12599 w 240392"/>
                <a:gd name="connsiteY6" fmla="*/ 112769 h 240370"/>
                <a:gd name="connsiteX7" fmla="*/ 107598 w 240392"/>
                <a:gd name="connsiteY7" fmla="*/ 232954 h 240370"/>
                <a:gd name="connsiteX8" fmla="*/ 227794 w 240392"/>
                <a:gd name="connsiteY8" fmla="*/ 112769 h 240370"/>
                <a:gd name="connsiteX9" fmla="*/ 107598 w 240392"/>
                <a:gd name="connsiteY9" fmla="*/ -7416 h 24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392" h="240370">
                  <a:moveTo>
                    <a:pt x="107598" y="222989"/>
                  </a:moveTo>
                  <a:cubicBezTo>
                    <a:pt x="46822" y="222989"/>
                    <a:pt x="-2604" y="173545"/>
                    <a:pt x="-2604" y="112769"/>
                  </a:cubicBezTo>
                  <a:cubicBezTo>
                    <a:pt x="-2604" y="51994"/>
                    <a:pt x="46822" y="2549"/>
                    <a:pt x="107598" y="2549"/>
                  </a:cubicBezTo>
                  <a:cubicBezTo>
                    <a:pt x="168373" y="2549"/>
                    <a:pt x="217799" y="51994"/>
                    <a:pt x="217799" y="112769"/>
                  </a:cubicBezTo>
                  <a:cubicBezTo>
                    <a:pt x="217799" y="173545"/>
                    <a:pt x="168373" y="222989"/>
                    <a:pt x="107598" y="222989"/>
                  </a:cubicBezTo>
                  <a:close/>
                  <a:moveTo>
                    <a:pt x="107598" y="-7416"/>
                  </a:moveTo>
                  <a:cubicBezTo>
                    <a:pt x="41330" y="-7416"/>
                    <a:pt x="-12599" y="46498"/>
                    <a:pt x="-12599" y="112769"/>
                  </a:cubicBezTo>
                  <a:cubicBezTo>
                    <a:pt x="-12599" y="179040"/>
                    <a:pt x="41330" y="232954"/>
                    <a:pt x="107598" y="232954"/>
                  </a:cubicBezTo>
                  <a:cubicBezTo>
                    <a:pt x="173865" y="232954"/>
                    <a:pt x="227794" y="179040"/>
                    <a:pt x="227794" y="112769"/>
                  </a:cubicBezTo>
                  <a:cubicBezTo>
                    <a:pt x="227794" y="46498"/>
                    <a:pt x="173865" y="-7416"/>
                    <a:pt x="107598" y="-7416"/>
                  </a:cubicBezTo>
                </a:path>
              </a:pathLst>
            </a:custGeom>
            <a:solidFill>
              <a:srgbClr val="000000"/>
            </a:solidFill>
            <a:ln w="366" cap="flat">
              <a:noFill/>
              <a:prstDash val="solid"/>
              <a:miter/>
            </a:ln>
          </p:spPr>
          <p:txBody>
            <a:bodyPr rtlCol="0" anchor="ctr"/>
            <a:lstStyle/>
            <a:p>
              <a:endParaRPr lang="zh-CN" altLang="en-US"/>
            </a:p>
          </p:txBody>
        </p:sp>
        <p:sp>
          <p:nvSpPr>
            <p:cNvPr id="134" name="任意多边形: 形状 133"/>
            <p:cNvSpPr/>
            <p:nvPr/>
          </p:nvSpPr>
          <p:spPr>
            <a:xfrm flipV="1">
              <a:off x="7356300" y="4267451"/>
              <a:ext cx="43936" cy="114330"/>
            </a:xfrm>
            <a:custGeom>
              <a:avLst/>
              <a:gdLst>
                <a:gd name="connsiteX0" fmla="*/ 9089 w 43936"/>
                <a:gd name="connsiteY0" fmla="*/ -7602 h 114330"/>
                <a:gd name="connsiteX1" fmla="*/ 9089 w 43936"/>
                <a:gd name="connsiteY1" fmla="*/ -7602 h 114330"/>
                <a:gd name="connsiteX2" fmla="*/ -7658 w 43936"/>
                <a:gd name="connsiteY2" fmla="*/ 8053 h 114330"/>
                <a:gd name="connsiteX3" fmla="*/ -12808 w 43936"/>
                <a:gd name="connsiteY3" fmla="*/ 83244 h 114330"/>
                <a:gd name="connsiteX4" fmla="*/ 9089 w 43936"/>
                <a:gd name="connsiteY4" fmla="*/ 106728 h 114330"/>
                <a:gd name="connsiteX5" fmla="*/ 9089 w 43936"/>
                <a:gd name="connsiteY5" fmla="*/ 106728 h 114330"/>
                <a:gd name="connsiteX6" fmla="*/ 31021 w 43936"/>
                <a:gd name="connsiteY6" fmla="*/ 83244 h 114330"/>
                <a:gd name="connsiteX7" fmla="*/ 25871 w 43936"/>
                <a:gd name="connsiteY7" fmla="*/ 8053 h 114330"/>
                <a:gd name="connsiteX8" fmla="*/ 9089 w 43936"/>
                <a:gd name="connsiteY8" fmla="*/ -7602 h 11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36" h="114330">
                  <a:moveTo>
                    <a:pt x="9089" y="-7602"/>
                  </a:moveTo>
                  <a:lnTo>
                    <a:pt x="9089" y="-7602"/>
                  </a:lnTo>
                  <a:cubicBezTo>
                    <a:pt x="265" y="-7602"/>
                    <a:pt x="-7082" y="-763"/>
                    <a:pt x="-7658" y="8053"/>
                  </a:cubicBezTo>
                  <a:lnTo>
                    <a:pt x="-12808" y="83244"/>
                  </a:lnTo>
                  <a:cubicBezTo>
                    <a:pt x="-13708" y="95942"/>
                    <a:pt x="-3660" y="106728"/>
                    <a:pt x="9089" y="106728"/>
                  </a:cubicBezTo>
                  <a:lnTo>
                    <a:pt x="9089" y="106728"/>
                  </a:lnTo>
                  <a:cubicBezTo>
                    <a:pt x="21837" y="106728"/>
                    <a:pt x="31886" y="95942"/>
                    <a:pt x="31021" y="83244"/>
                  </a:cubicBezTo>
                  <a:lnTo>
                    <a:pt x="25871" y="8053"/>
                  </a:lnTo>
                  <a:cubicBezTo>
                    <a:pt x="25259" y="-763"/>
                    <a:pt x="17912" y="-7602"/>
                    <a:pt x="9089" y="-7602"/>
                  </a:cubicBezTo>
                </a:path>
              </a:pathLst>
            </a:custGeom>
            <a:solidFill>
              <a:srgbClr val="000000"/>
            </a:solidFill>
            <a:ln w="360" cap="flat">
              <a:noFill/>
              <a:prstDash val="solid"/>
              <a:miter/>
            </a:ln>
          </p:spPr>
          <p:txBody>
            <a:bodyPr rtlCol="0" anchor="ctr"/>
            <a:lstStyle/>
            <a:p>
              <a:endParaRPr lang="zh-CN" altLang="en-US"/>
            </a:p>
          </p:txBody>
        </p:sp>
        <p:sp>
          <p:nvSpPr>
            <p:cNvPr id="135" name="任意多边形: 形状 134"/>
            <p:cNvSpPr/>
            <p:nvPr/>
          </p:nvSpPr>
          <p:spPr>
            <a:xfrm flipV="1">
              <a:off x="7361700" y="4395078"/>
              <a:ext cx="33170" cy="33170"/>
            </a:xfrm>
            <a:custGeom>
              <a:avLst/>
              <a:gdLst>
                <a:gd name="connsiteX0" fmla="*/ 20289 w 33170"/>
                <a:gd name="connsiteY0" fmla="*/ 9263 h 33170"/>
                <a:gd name="connsiteX1" fmla="*/ 3704 w 33170"/>
                <a:gd name="connsiteY1" fmla="*/ -7319 h 33170"/>
                <a:gd name="connsiteX2" fmla="*/ -12881 w 33170"/>
                <a:gd name="connsiteY2" fmla="*/ 9263 h 33170"/>
                <a:gd name="connsiteX3" fmla="*/ 3704 w 33170"/>
                <a:gd name="connsiteY3" fmla="*/ 25851 h 33170"/>
                <a:gd name="connsiteX4" fmla="*/ 20289 w 33170"/>
                <a:gd name="connsiteY4" fmla="*/ 9263 h 33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70" h="33170">
                  <a:moveTo>
                    <a:pt x="20289" y="9263"/>
                  </a:moveTo>
                  <a:cubicBezTo>
                    <a:pt x="20289" y="107"/>
                    <a:pt x="12842" y="-7319"/>
                    <a:pt x="3704" y="-7319"/>
                  </a:cubicBezTo>
                  <a:cubicBezTo>
                    <a:pt x="-5470" y="-7319"/>
                    <a:pt x="-12881" y="107"/>
                    <a:pt x="-12881" y="9263"/>
                  </a:cubicBezTo>
                  <a:cubicBezTo>
                    <a:pt x="-12881" y="18426"/>
                    <a:pt x="-5470" y="25851"/>
                    <a:pt x="3704" y="25851"/>
                  </a:cubicBezTo>
                  <a:cubicBezTo>
                    <a:pt x="12842" y="25851"/>
                    <a:pt x="20289" y="18426"/>
                    <a:pt x="20289" y="9263"/>
                  </a:cubicBezTo>
                </a:path>
              </a:pathLst>
            </a:custGeom>
            <a:solidFill>
              <a:srgbClr val="000000"/>
            </a:solidFill>
            <a:ln w="359" cap="flat">
              <a:noFill/>
              <a:prstDash val="solid"/>
              <a:miter/>
            </a:ln>
          </p:spPr>
          <p:txBody>
            <a:bodyPr rtlCol="0" anchor="ctr"/>
            <a:lstStyle/>
            <a:p>
              <a:endParaRPr lang="zh-CN" altLang="en-US"/>
            </a:p>
          </p:txBody>
        </p:sp>
      </p:grpSp>
      <p:sp>
        <p:nvSpPr>
          <p:cNvPr id="176" name="文本框 175"/>
          <p:cNvSpPr txBox="1"/>
          <p:nvPr/>
        </p:nvSpPr>
        <p:spPr>
          <a:xfrm flipH="1">
            <a:off x="3243580" y="228600"/>
            <a:ext cx="6486525" cy="368300"/>
          </a:xfrm>
          <a:prstGeom prst="rect">
            <a:avLst/>
          </a:prstGeom>
          <a:noFill/>
        </p:spPr>
        <p:txBody>
          <a:bodyPr wrap="square" rtlCol="0">
            <a:spAutoFit/>
          </a:bodyPr>
          <a:lstStyle/>
          <a:p>
            <a:pPr algn="ctr"/>
            <a:r>
              <a:rPr lang="zh-CN" altLang="en-US" dirty="0">
                <a:solidFill>
                  <a:schemeClr val="accent5">
                    <a:lumMod val="75000"/>
                  </a:schemeClr>
                </a:solidFill>
                <a:latin typeface="+mj-ea"/>
                <a:ea typeface="+mj-ea"/>
                <a:sym typeface="+mn-ea"/>
              </a:rPr>
              <a:t>防范电信诈骗教育</a:t>
            </a:r>
            <a:endParaRPr lang="zh-CN" altLang="en-US" dirty="0">
              <a:solidFill>
                <a:schemeClr val="tx1">
                  <a:lumMod val="85000"/>
                  <a:lumOff val="15000"/>
                </a:schemeClr>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组合 86"/>
          <p:cNvGrpSpPr/>
          <p:nvPr/>
        </p:nvGrpSpPr>
        <p:grpSpPr>
          <a:xfrm>
            <a:off x="3962399" y="479494"/>
            <a:ext cx="4267201" cy="1117600"/>
            <a:chOff x="3962399" y="479494"/>
            <a:chExt cx="4267201" cy="1117600"/>
          </a:xfrm>
        </p:grpSpPr>
        <p:pic>
          <p:nvPicPr>
            <p:cNvPr id="88" name="图片 87" descr="徽标&#10;&#10;描述已自动生成"/>
            <p:cNvPicPr>
              <a:picLocks noChangeAspect="1"/>
            </p:cNvPicPr>
            <p:nvPr/>
          </p:nvPicPr>
          <p:blipFill rotWithShape="1">
            <a:blip r:embed="rId1">
              <a:clrChange>
                <a:clrFrom>
                  <a:srgbClr val="B9C0C8"/>
                </a:clrFrom>
                <a:clrTo>
                  <a:srgbClr val="B9C0C8">
                    <a:alpha val="0"/>
                  </a:srgbClr>
                </a:clrTo>
              </a:clrChange>
              <a:extLst>
                <a:ext uri="{28A0092B-C50C-407E-A947-70E740481C1C}">
                  <a14:useLocalDpi xmlns:a14="http://schemas.microsoft.com/office/drawing/2010/main" val="0"/>
                </a:ext>
              </a:extLst>
            </a:blip>
            <a:srcRect l="79792" t="8333" r="2500" b="8594"/>
            <a:stretch>
              <a:fillRect/>
            </a:stretch>
          </p:blipFill>
          <p:spPr>
            <a:xfrm rot="5400000" flipV="1">
              <a:off x="5537199" y="-1095307"/>
              <a:ext cx="1117600" cy="4267201"/>
            </a:xfrm>
            <a:prstGeom prst="rect">
              <a:avLst/>
            </a:prstGeom>
          </p:spPr>
        </p:pic>
        <p:sp>
          <p:nvSpPr>
            <p:cNvPr id="89" name="文本框 88"/>
            <p:cNvSpPr txBox="1"/>
            <p:nvPr/>
          </p:nvSpPr>
          <p:spPr>
            <a:xfrm>
              <a:off x="4402872" y="776683"/>
              <a:ext cx="3386254" cy="521970"/>
            </a:xfrm>
            <a:prstGeom prst="rect">
              <a:avLst/>
            </a:prstGeom>
            <a:noFill/>
            <a:ln>
              <a:noFill/>
            </a:ln>
          </p:spPr>
          <p:txBody>
            <a:bodyPr wrap="square" rtlCol="0">
              <a:spAutoFit/>
            </a:bodyPr>
            <a:lstStyle/>
            <a:p>
              <a:pPr algn="dist"/>
              <a:r>
                <a:rPr lang="zh-CN" altLang="en-US" sz="2800" dirty="0">
                  <a:solidFill>
                    <a:schemeClr val="tx1">
                      <a:lumMod val="85000"/>
                      <a:lumOff val="15000"/>
                    </a:schemeClr>
                  </a:solidFill>
                  <a:latin typeface="+mj-ea"/>
                  <a:ea typeface="+mj-ea"/>
                </a:rPr>
                <a:t>掩饰隐瞒犯罪所得</a:t>
              </a:r>
              <a:endParaRPr lang="zh-CN" altLang="en-US" sz="2800" dirty="0">
                <a:solidFill>
                  <a:schemeClr val="tx1">
                    <a:lumMod val="85000"/>
                    <a:lumOff val="15000"/>
                  </a:schemeClr>
                </a:solidFill>
                <a:latin typeface="+mj-ea"/>
                <a:ea typeface="+mj-ea"/>
              </a:endParaRPr>
            </a:p>
          </p:txBody>
        </p:sp>
      </p:grpSp>
      <p:grpSp>
        <p:nvGrpSpPr>
          <p:cNvPr id="3" name="组合 2"/>
          <p:cNvGrpSpPr/>
          <p:nvPr/>
        </p:nvGrpSpPr>
        <p:grpSpPr>
          <a:xfrm>
            <a:off x="803275" y="2605745"/>
            <a:ext cx="10585450" cy="2965491"/>
            <a:chOff x="803275" y="2717255"/>
            <a:chExt cx="10585450" cy="2965491"/>
          </a:xfrm>
        </p:grpSpPr>
        <p:sp>
          <p:nvSpPr>
            <p:cNvPr id="320" name="文本框 319"/>
            <p:cNvSpPr txBox="1"/>
            <p:nvPr/>
          </p:nvSpPr>
          <p:spPr>
            <a:xfrm>
              <a:off x="803275" y="3283081"/>
              <a:ext cx="10585450" cy="2399665"/>
            </a:xfrm>
            <a:prstGeom prst="rect">
              <a:avLst/>
            </a:prstGeom>
            <a:noFill/>
            <a:ln>
              <a:noFill/>
            </a:ln>
          </p:spPr>
          <p:txBody>
            <a:bodyPr wrap="square" rtlCol="0">
              <a:spAutoFit/>
            </a:bodyPr>
            <a:lstStyle/>
            <a:p>
              <a:pPr algn="just">
                <a:lnSpc>
                  <a:spcPct val="150000"/>
                </a:lnSpc>
              </a:pPr>
              <a:r>
                <a:rPr lang="en-US" altLang="zh-CN" sz="2000" dirty="0">
                  <a:solidFill>
                    <a:srgbClr val="333333"/>
                  </a:solidFill>
                  <a:latin typeface="+mn-ea"/>
                </a:rPr>
                <a:t>2024</a:t>
              </a:r>
              <a:r>
                <a:rPr lang="zh-CN" altLang="en-US" sz="2000" dirty="0">
                  <a:solidFill>
                    <a:srgbClr val="333333"/>
                  </a:solidFill>
                  <a:latin typeface="+mn-ea"/>
                </a:rPr>
                <a:t>年</a:t>
              </a:r>
              <a:r>
                <a:rPr lang="en-US" altLang="zh-CN" sz="2000" dirty="0">
                  <a:solidFill>
                    <a:srgbClr val="333333"/>
                  </a:solidFill>
                  <a:latin typeface="+mn-ea"/>
                </a:rPr>
                <a:t>8</a:t>
              </a:r>
              <a:r>
                <a:rPr lang="zh-CN" altLang="en-US" sz="2000" dirty="0">
                  <a:solidFill>
                    <a:srgbClr val="333333"/>
                  </a:solidFill>
                  <a:latin typeface="+mn-ea"/>
                </a:rPr>
                <a:t>月，某学院时某明知他人实施电信网络诈骗</a:t>
              </a:r>
              <a:r>
                <a:rPr lang="en-US" altLang="zh-CN" sz="2000" dirty="0">
                  <a:solidFill>
                    <a:srgbClr val="333333"/>
                  </a:solidFill>
                  <a:latin typeface="+mn-ea"/>
                </a:rPr>
                <a:t> </a:t>
              </a:r>
              <a:r>
                <a:rPr lang="zh-CN" altLang="en-US" sz="2000" dirty="0">
                  <a:solidFill>
                    <a:srgbClr val="333333"/>
                  </a:solidFill>
                  <a:latin typeface="+mn-ea"/>
                </a:rPr>
                <a:t>犯罪活动，为牟取利益，在河北省三河市燕郊开发区多家银</a:t>
              </a:r>
              <a:endParaRPr lang="en-US" altLang="zh-CN" sz="2000" dirty="0">
                <a:solidFill>
                  <a:srgbClr val="333333"/>
                </a:solidFill>
                <a:latin typeface="+mn-ea"/>
              </a:endParaRPr>
            </a:p>
            <a:p>
              <a:pPr algn="just">
                <a:lnSpc>
                  <a:spcPct val="150000"/>
                </a:lnSpc>
              </a:pPr>
              <a:r>
                <a:rPr lang="en-US" altLang="zh-CN" sz="2000" dirty="0">
                  <a:solidFill>
                    <a:srgbClr val="333333"/>
                  </a:solidFill>
                  <a:latin typeface="+mn-ea"/>
                </a:rPr>
                <a:t>       </a:t>
              </a:r>
              <a:r>
                <a:rPr lang="zh-CN" altLang="en-US" sz="2000" dirty="0">
                  <a:solidFill>
                    <a:srgbClr val="333333"/>
                  </a:solidFill>
                  <a:latin typeface="+mn-ea"/>
                </a:rPr>
                <a:t>行门口监督卡主张某祚、于某取现，取现后将现金交给时某</a:t>
              </a:r>
              <a:r>
                <a:rPr lang="en-US" altLang="zh-CN" sz="2000" dirty="0">
                  <a:solidFill>
                    <a:srgbClr val="333333"/>
                  </a:solidFill>
                  <a:latin typeface="+mn-ea"/>
                </a:rPr>
                <a:t> </a:t>
              </a:r>
              <a:r>
                <a:rPr lang="zh-CN" altLang="en-US" sz="2000" dirty="0">
                  <a:solidFill>
                    <a:srgbClr val="333333"/>
                  </a:solidFill>
                  <a:latin typeface="+mn-ea"/>
                </a:rPr>
                <a:t>强，然后时某强在建设银行、农业银行存到上线指定的银行</a:t>
              </a:r>
              <a:r>
                <a:rPr lang="en-US" altLang="zh-CN" sz="2000" dirty="0">
                  <a:solidFill>
                    <a:srgbClr val="333333"/>
                  </a:solidFill>
                  <a:latin typeface="+mn-ea"/>
                </a:rPr>
                <a:t> </a:t>
              </a:r>
              <a:r>
                <a:rPr lang="zh-CN" altLang="en-US" sz="2000" dirty="0">
                  <a:solidFill>
                    <a:srgbClr val="333333"/>
                  </a:solidFill>
                  <a:latin typeface="+mn-ea"/>
                </a:rPr>
                <a:t>账户，犯罪嫌疑人时某强给上线回款不低于</a:t>
              </a:r>
              <a:r>
                <a:rPr lang="en-US" altLang="zh-CN" sz="2000" dirty="0">
                  <a:solidFill>
                    <a:srgbClr val="333333"/>
                  </a:solidFill>
                  <a:latin typeface="+mn-ea"/>
                </a:rPr>
                <a:t>312700</a:t>
              </a:r>
              <a:r>
                <a:rPr lang="zh-CN" altLang="en-US" sz="2000" dirty="0">
                  <a:solidFill>
                    <a:srgbClr val="333333"/>
                  </a:solidFill>
                  <a:latin typeface="+mn-ea"/>
                </a:rPr>
                <a:t>元，获</a:t>
              </a:r>
              <a:r>
                <a:rPr lang="en-US" altLang="zh-CN" sz="2000" dirty="0">
                  <a:solidFill>
                    <a:srgbClr val="333333"/>
                  </a:solidFill>
                  <a:latin typeface="+mn-ea"/>
                </a:rPr>
                <a:t> </a:t>
              </a:r>
              <a:r>
                <a:rPr lang="zh-CN" altLang="en-US" sz="2000" dirty="0">
                  <a:solidFill>
                    <a:srgbClr val="333333"/>
                  </a:solidFill>
                  <a:latin typeface="+mn-ea"/>
                </a:rPr>
                <a:t>利不低于</a:t>
              </a:r>
              <a:r>
                <a:rPr lang="en-US" altLang="zh-CN" sz="2000" dirty="0">
                  <a:solidFill>
                    <a:srgbClr val="333333"/>
                  </a:solidFill>
                  <a:latin typeface="+mn-ea"/>
                </a:rPr>
                <a:t>3200</a:t>
              </a:r>
              <a:r>
                <a:rPr lang="zh-CN" altLang="en-US" sz="2000" dirty="0">
                  <a:solidFill>
                    <a:srgbClr val="333333"/>
                  </a:solidFill>
                  <a:latin typeface="+mn-ea"/>
                </a:rPr>
                <a:t>元钱。时某强因涉嫌掩饰隐瞒犯罪所得，被</a:t>
              </a:r>
              <a:r>
                <a:rPr lang="en-US" altLang="zh-CN" sz="2000" dirty="0">
                  <a:solidFill>
                    <a:srgbClr val="333333"/>
                  </a:solidFill>
                  <a:latin typeface="+mn-ea"/>
                </a:rPr>
                <a:t> </a:t>
              </a:r>
              <a:r>
                <a:rPr lang="zh-CN" altLang="en-US" sz="2000" dirty="0">
                  <a:solidFill>
                    <a:srgbClr val="333333"/>
                  </a:solidFill>
                  <a:latin typeface="+mn-ea"/>
                </a:rPr>
                <a:t>办案单位取保候审。</a:t>
              </a:r>
              <a:endParaRPr lang="zh-CN" altLang="en-US" sz="2000" dirty="0">
                <a:solidFill>
                  <a:srgbClr val="333333"/>
                </a:solidFill>
                <a:latin typeface="+mn-ea"/>
              </a:endParaRPr>
            </a:p>
          </p:txBody>
        </p:sp>
        <p:sp>
          <p:nvSpPr>
            <p:cNvPr id="2" name="文本框 1"/>
            <p:cNvSpPr txBox="1"/>
            <p:nvPr/>
          </p:nvSpPr>
          <p:spPr>
            <a:xfrm>
              <a:off x="3978175" y="2717255"/>
              <a:ext cx="4235650" cy="590803"/>
            </a:xfrm>
            <a:prstGeom prst="rect">
              <a:avLst/>
            </a:prstGeom>
            <a:noFill/>
            <a:ln>
              <a:noFill/>
            </a:ln>
          </p:spPr>
          <p:txBody>
            <a:bodyPr wrap="square" rtlCol="0">
              <a:spAutoFit/>
            </a:bodyPr>
            <a:lstStyle/>
            <a:p>
              <a:pPr algn="ctr">
                <a:lnSpc>
                  <a:spcPct val="150000"/>
                </a:lnSpc>
              </a:pPr>
              <a:r>
                <a:rPr lang="zh-CN" altLang="en-US" sz="2400" spc="600" dirty="0">
                  <a:solidFill>
                    <a:srgbClr val="333333"/>
                  </a:solidFill>
                  <a:highlight>
                    <a:srgbClr val="FFC000"/>
                  </a:highlight>
                  <a:latin typeface="+mj-ea"/>
                  <a:ea typeface="+mj-ea"/>
                </a:rPr>
                <a:t>真实案例</a:t>
              </a:r>
              <a:endParaRPr lang="en-US" altLang="zh-CN" sz="2400" b="0" i="0" spc="600" dirty="0">
                <a:solidFill>
                  <a:srgbClr val="333333"/>
                </a:solidFill>
                <a:effectLst/>
                <a:highlight>
                  <a:srgbClr val="FFC000"/>
                </a:highlight>
                <a:latin typeface="+mj-ea"/>
                <a:ea typeface="+mj-ea"/>
              </a:endParaRPr>
            </a:p>
          </p:txBody>
        </p:sp>
      </p:grpSp>
      <p:grpSp>
        <p:nvGrpSpPr>
          <p:cNvPr id="4" name="组合 3"/>
          <p:cNvGrpSpPr/>
          <p:nvPr/>
        </p:nvGrpSpPr>
        <p:grpSpPr>
          <a:xfrm>
            <a:off x="0" y="6092824"/>
            <a:ext cx="12192000" cy="765175"/>
            <a:chOff x="0" y="5308600"/>
            <a:chExt cx="12192000" cy="1549400"/>
          </a:xfrm>
        </p:grpSpPr>
        <p:sp>
          <p:nvSpPr>
            <p:cNvPr id="5" name="矩形 4"/>
            <p:cNvSpPr/>
            <p:nvPr/>
          </p:nvSpPr>
          <p:spPr>
            <a:xfrm flipV="1">
              <a:off x="0" y="5308600"/>
              <a:ext cx="12192000" cy="154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p:cNvCxnSpPr/>
            <p:nvPr/>
          </p:nvCxnSpPr>
          <p:spPr>
            <a:xfrm>
              <a:off x="0" y="5313891"/>
              <a:ext cx="1219200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 name="组合 129"/>
          <p:cNvGrpSpPr/>
          <p:nvPr/>
        </p:nvGrpSpPr>
        <p:grpSpPr>
          <a:xfrm>
            <a:off x="660845" y="2133330"/>
            <a:ext cx="4273689" cy="3972195"/>
            <a:chOff x="-62837" y="42737"/>
            <a:chExt cx="3647752" cy="3390416"/>
          </a:xfrm>
        </p:grpSpPr>
        <p:sp>
          <p:nvSpPr>
            <p:cNvPr id="5" name="任意多边形: 形状 4"/>
            <p:cNvSpPr/>
            <p:nvPr/>
          </p:nvSpPr>
          <p:spPr>
            <a:xfrm flipV="1">
              <a:off x="62704" y="42737"/>
              <a:ext cx="3270972" cy="2904598"/>
            </a:xfrm>
            <a:custGeom>
              <a:avLst/>
              <a:gdLst>
                <a:gd name="connsiteX0" fmla="*/ 3262575 w 3270972"/>
                <a:gd name="connsiteY0" fmla="*/ -8515 h 2904598"/>
                <a:gd name="connsiteX1" fmla="*/ -8397 w 3270972"/>
                <a:gd name="connsiteY1" fmla="*/ -8515 h 2904598"/>
                <a:gd name="connsiteX2" fmla="*/ -8397 w 3270972"/>
                <a:gd name="connsiteY2" fmla="*/ 2896083 h 2904598"/>
                <a:gd name="connsiteX3" fmla="*/ 3262575 w 3270972"/>
                <a:gd name="connsiteY3" fmla="*/ 2896083 h 2904598"/>
                <a:gd name="connsiteX4" fmla="*/ 3262575 w 3270972"/>
                <a:gd name="connsiteY4" fmla="*/ -8515 h 2904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0972" h="2904598">
                  <a:moveTo>
                    <a:pt x="3262575" y="-8515"/>
                  </a:moveTo>
                  <a:lnTo>
                    <a:pt x="-8397" y="-8515"/>
                  </a:lnTo>
                  <a:lnTo>
                    <a:pt x="-8397" y="2896083"/>
                  </a:lnTo>
                  <a:lnTo>
                    <a:pt x="3262575" y="2896083"/>
                  </a:lnTo>
                  <a:lnTo>
                    <a:pt x="3262575" y="-8515"/>
                  </a:lnTo>
                </a:path>
              </a:pathLst>
            </a:custGeom>
            <a:solidFill>
              <a:srgbClr val="AAE0FF"/>
            </a:solidFill>
            <a:ln w="253" cap="flat">
              <a:noFill/>
              <a:prstDash val="solid"/>
              <a:miter/>
            </a:ln>
          </p:spPr>
          <p:txBody>
            <a:bodyPr rtlCol="0" anchor="ctr"/>
            <a:lstStyle/>
            <a:p>
              <a:endParaRPr lang="zh-CN" altLang="en-US" dirty="0"/>
            </a:p>
          </p:txBody>
        </p:sp>
        <p:sp>
          <p:nvSpPr>
            <p:cNvPr id="68" name="任意多边形: 形状 67"/>
            <p:cNvSpPr/>
            <p:nvPr/>
          </p:nvSpPr>
          <p:spPr>
            <a:xfrm flipV="1">
              <a:off x="1246927" y="1584984"/>
              <a:ext cx="1247732" cy="1170443"/>
            </a:xfrm>
            <a:custGeom>
              <a:avLst/>
              <a:gdLst>
                <a:gd name="connsiteX0" fmla="*/ 1147988 w 1247732"/>
                <a:gd name="connsiteY0" fmla="*/ 50234 h 1170443"/>
                <a:gd name="connsiteX1" fmla="*/ 909391 w 1247732"/>
                <a:gd name="connsiteY1" fmla="*/ -5081 h 1170443"/>
                <a:gd name="connsiteX2" fmla="*/ 650475 w 1247732"/>
                <a:gd name="connsiteY2" fmla="*/ 44062 h 1170443"/>
                <a:gd name="connsiteX3" fmla="*/ 46482 w 1247732"/>
                <a:gd name="connsiteY3" fmla="*/ 301775 h 1170443"/>
                <a:gd name="connsiteX4" fmla="*/ 480438 w 1247732"/>
                <a:gd name="connsiteY4" fmla="*/ 835163 h 1170443"/>
                <a:gd name="connsiteX5" fmla="*/ 762284 w 1247732"/>
                <a:gd name="connsiteY5" fmla="*/ 564782 h 1170443"/>
                <a:gd name="connsiteX6" fmla="*/ 665477 w 1247732"/>
                <a:gd name="connsiteY6" fmla="*/ 1046692 h 1170443"/>
                <a:gd name="connsiteX7" fmla="*/ 945844 w 1247732"/>
                <a:gd name="connsiteY7" fmla="*/ 1161437 h 1170443"/>
                <a:gd name="connsiteX8" fmla="*/ 1147988 w 1247732"/>
                <a:gd name="connsiteY8" fmla="*/ 50234 h 117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732" h="1170443">
                  <a:moveTo>
                    <a:pt x="1147988" y="50234"/>
                  </a:moveTo>
                  <a:cubicBezTo>
                    <a:pt x="1089714" y="4049"/>
                    <a:pt x="1005574" y="-10375"/>
                    <a:pt x="909391" y="-5081"/>
                  </a:cubicBezTo>
                  <a:cubicBezTo>
                    <a:pt x="828764" y="-666"/>
                    <a:pt x="739909" y="17872"/>
                    <a:pt x="650475" y="44062"/>
                  </a:cubicBezTo>
                  <a:cubicBezTo>
                    <a:pt x="350391" y="131138"/>
                    <a:pt x="46482" y="301775"/>
                    <a:pt x="46482" y="301775"/>
                  </a:cubicBezTo>
                  <a:cubicBezTo>
                    <a:pt x="-140931" y="640393"/>
                    <a:pt x="172983" y="931670"/>
                    <a:pt x="480438" y="835163"/>
                  </a:cubicBezTo>
                  <a:cubicBezTo>
                    <a:pt x="611341" y="753080"/>
                    <a:pt x="694325" y="671598"/>
                    <a:pt x="762284" y="564782"/>
                  </a:cubicBezTo>
                  <a:cubicBezTo>
                    <a:pt x="680780" y="721898"/>
                    <a:pt x="579580" y="941378"/>
                    <a:pt x="665477" y="1046692"/>
                  </a:cubicBezTo>
                  <a:cubicBezTo>
                    <a:pt x="722272" y="1102885"/>
                    <a:pt x="813462" y="1180276"/>
                    <a:pt x="945844" y="1161437"/>
                  </a:cubicBezTo>
                  <a:cubicBezTo>
                    <a:pt x="1103560" y="1109658"/>
                    <a:pt x="1381569" y="234995"/>
                    <a:pt x="1147988" y="50234"/>
                  </a:cubicBezTo>
                </a:path>
              </a:pathLst>
            </a:custGeom>
            <a:solidFill>
              <a:srgbClr val="007880"/>
            </a:solidFill>
            <a:ln w="231" cap="flat">
              <a:noFill/>
              <a:prstDash val="solid"/>
              <a:miter/>
            </a:ln>
          </p:spPr>
          <p:txBody>
            <a:bodyPr rtlCol="0" anchor="ctr"/>
            <a:lstStyle/>
            <a:p>
              <a:endParaRPr lang="zh-CN" altLang="en-US"/>
            </a:p>
          </p:txBody>
        </p:sp>
        <p:sp>
          <p:nvSpPr>
            <p:cNvPr id="69" name="任意多边形: 形状 68"/>
            <p:cNvSpPr/>
            <p:nvPr/>
          </p:nvSpPr>
          <p:spPr>
            <a:xfrm flipV="1">
              <a:off x="1700925" y="1535057"/>
              <a:ext cx="339615" cy="207038"/>
            </a:xfrm>
            <a:custGeom>
              <a:avLst/>
              <a:gdLst>
                <a:gd name="connsiteX0" fmla="*/ 228908 w 339615"/>
                <a:gd name="connsiteY0" fmla="*/ -6786 h 207038"/>
                <a:gd name="connsiteX1" fmla="*/ 221280 w 339615"/>
                <a:gd name="connsiteY1" fmla="*/ -5330 h 207038"/>
                <a:gd name="connsiteX2" fmla="*/ 180967 w 339615"/>
                <a:gd name="connsiteY2" fmla="*/ 12030 h 207038"/>
                <a:gd name="connsiteX3" fmla="*/ -9966 w 339615"/>
                <a:gd name="connsiteY3" fmla="*/ 162950 h 207038"/>
                <a:gd name="connsiteX4" fmla="*/ 95070 w 339615"/>
                <a:gd name="connsiteY4" fmla="*/ 167088 h 207038"/>
                <a:gd name="connsiteX5" fmla="*/ 144768 w 339615"/>
                <a:gd name="connsiteY5" fmla="*/ 147948 h 207038"/>
                <a:gd name="connsiteX6" fmla="*/ 232168 w 339615"/>
                <a:gd name="connsiteY6" fmla="*/ 162072 h 207038"/>
                <a:gd name="connsiteX7" fmla="*/ 283045 w 339615"/>
                <a:gd name="connsiteY7" fmla="*/ 159136 h 207038"/>
                <a:gd name="connsiteX8" fmla="*/ 228908 w 339615"/>
                <a:gd name="connsiteY8" fmla="*/ -6786 h 20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615" h="207038">
                  <a:moveTo>
                    <a:pt x="228908" y="-6786"/>
                  </a:moveTo>
                  <a:cubicBezTo>
                    <a:pt x="226574" y="-6509"/>
                    <a:pt x="223915" y="-5907"/>
                    <a:pt x="221280" y="-5330"/>
                  </a:cubicBezTo>
                  <a:cubicBezTo>
                    <a:pt x="221280" y="-5330"/>
                    <a:pt x="205677" y="-13"/>
                    <a:pt x="180967" y="12030"/>
                  </a:cubicBezTo>
                  <a:cubicBezTo>
                    <a:pt x="133303" y="35284"/>
                    <a:pt x="52399" y="83225"/>
                    <a:pt x="-9966" y="162950"/>
                  </a:cubicBezTo>
                  <a:cubicBezTo>
                    <a:pt x="-859" y="220924"/>
                    <a:pt x="62108" y="196791"/>
                    <a:pt x="95070" y="167088"/>
                  </a:cubicBezTo>
                  <a:cubicBezTo>
                    <a:pt x="110650" y="152965"/>
                    <a:pt x="127131" y="148249"/>
                    <a:pt x="144768" y="147948"/>
                  </a:cubicBezTo>
                  <a:cubicBezTo>
                    <a:pt x="171836" y="147671"/>
                    <a:pt x="201262" y="158558"/>
                    <a:pt x="232168" y="162072"/>
                  </a:cubicBezTo>
                  <a:cubicBezTo>
                    <a:pt x="248626" y="164129"/>
                    <a:pt x="265685" y="163852"/>
                    <a:pt x="283045" y="159136"/>
                  </a:cubicBezTo>
                  <a:cubicBezTo>
                    <a:pt x="352784" y="139719"/>
                    <a:pt x="351605" y="-28561"/>
                    <a:pt x="228908" y="-6786"/>
                  </a:cubicBezTo>
                </a:path>
              </a:pathLst>
            </a:custGeom>
            <a:solidFill>
              <a:srgbClr val="FF9882"/>
            </a:solidFill>
            <a:ln w="231" cap="flat">
              <a:noFill/>
              <a:prstDash val="solid"/>
              <a:miter/>
            </a:ln>
          </p:spPr>
          <p:txBody>
            <a:bodyPr rtlCol="0" anchor="ctr"/>
            <a:lstStyle/>
            <a:p>
              <a:endParaRPr lang="zh-CN" altLang="en-US"/>
            </a:p>
          </p:txBody>
        </p:sp>
        <p:sp>
          <p:nvSpPr>
            <p:cNvPr id="70" name="任意多边形: 形状 69"/>
            <p:cNvSpPr/>
            <p:nvPr/>
          </p:nvSpPr>
          <p:spPr>
            <a:xfrm flipV="1">
              <a:off x="1732743" y="1268741"/>
              <a:ext cx="416495" cy="479348"/>
            </a:xfrm>
            <a:custGeom>
              <a:avLst/>
              <a:gdLst>
                <a:gd name="connsiteX0" fmla="*/ 196827 w 416495"/>
                <a:gd name="connsiteY0" fmla="*/ -1430 h 479348"/>
                <a:gd name="connsiteX1" fmla="*/ 178889 w 416495"/>
                <a:gd name="connsiteY1" fmla="*/ 12971 h 479348"/>
                <a:gd name="connsiteX2" fmla="*/ 165945 w 416495"/>
                <a:gd name="connsiteY2" fmla="*/ 40340 h 479348"/>
                <a:gd name="connsiteX3" fmla="*/ 112687 w 416495"/>
                <a:gd name="connsiteY3" fmla="*/ 153305 h 479348"/>
                <a:gd name="connsiteX4" fmla="*/ 8853 w 416495"/>
                <a:gd name="connsiteY4" fmla="*/ 373664 h 479348"/>
                <a:gd name="connsiteX5" fmla="*/ 101222 w 416495"/>
                <a:gd name="connsiteY5" fmla="*/ 380436 h 479348"/>
                <a:gd name="connsiteX6" fmla="*/ 181548 w 416495"/>
                <a:gd name="connsiteY6" fmla="*/ 386608 h 479348"/>
                <a:gd name="connsiteX7" fmla="*/ 261573 w 416495"/>
                <a:gd name="connsiteY7" fmla="*/ 392503 h 479348"/>
                <a:gd name="connsiteX8" fmla="*/ 335126 w 416495"/>
                <a:gd name="connsiteY8" fmla="*/ 378079 h 479348"/>
                <a:gd name="connsiteX9" fmla="*/ 356300 w 416495"/>
                <a:gd name="connsiteY9" fmla="*/ 302468 h 479348"/>
                <a:gd name="connsiteX10" fmla="*/ 402207 w 416495"/>
                <a:gd name="connsiteY10" fmla="*/ 139181 h 479348"/>
                <a:gd name="connsiteX11" fmla="*/ 196827 w 416495"/>
                <a:gd name="connsiteY11" fmla="*/ -1430 h 47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6495" h="479348">
                  <a:moveTo>
                    <a:pt x="196827" y="-1430"/>
                  </a:moveTo>
                  <a:cubicBezTo>
                    <a:pt x="189199" y="2107"/>
                    <a:pt x="183027" y="6799"/>
                    <a:pt x="178889" y="12971"/>
                  </a:cubicBezTo>
                  <a:lnTo>
                    <a:pt x="165945" y="40340"/>
                  </a:lnTo>
                  <a:lnTo>
                    <a:pt x="112687" y="153305"/>
                  </a:lnTo>
                  <a:lnTo>
                    <a:pt x="8853" y="373664"/>
                  </a:lnTo>
                  <a:cubicBezTo>
                    <a:pt x="-47341" y="481936"/>
                    <a:pt x="31783" y="518135"/>
                    <a:pt x="101222" y="380436"/>
                  </a:cubicBezTo>
                  <a:cubicBezTo>
                    <a:pt x="98286" y="419871"/>
                    <a:pt x="132404" y="455469"/>
                    <a:pt x="181548" y="386608"/>
                  </a:cubicBezTo>
                  <a:cubicBezTo>
                    <a:pt x="171839" y="431036"/>
                    <a:pt x="218902" y="448095"/>
                    <a:pt x="261573" y="392503"/>
                  </a:cubicBezTo>
                  <a:cubicBezTo>
                    <a:pt x="259215" y="426621"/>
                    <a:pt x="307758" y="432516"/>
                    <a:pt x="335126" y="378079"/>
                  </a:cubicBezTo>
                  <a:lnTo>
                    <a:pt x="356300" y="302468"/>
                  </a:lnTo>
                  <a:lnTo>
                    <a:pt x="402207" y="139181"/>
                  </a:lnTo>
                  <a:cubicBezTo>
                    <a:pt x="434846" y="26817"/>
                    <a:pt x="261851" y="-31734"/>
                    <a:pt x="196827" y="-1430"/>
                  </a:cubicBezTo>
                </a:path>
              </a:pathLst>
            </a:custGeom>
            <a:solidFill>
              <a:srgbClr val="D97661"/>
            </a:solidFill>
            <a:ln w="231" cap="flat">
              <a:noFill/>
              <a:prstDash val="solid"/>
              <a:miter/>
            </a:ln>
          </p:spPr>
          <p:txBody>
            <a:bodyPr rtlCol="0" anchor="ctr"/>
            <a:lstStyle/>
            <a:p>
              <a:endParaRPr lang="zh-CN" altLang="en-US"/>
            </a:p>
          </p:txBody>
        </p:sp>
        <p:sp>
          <p:nvSpPr>
            <p:cNvPr id="71" name="任意多边形: 形状 70"/>
            <p:cNvSpPr/>
            <p:nvPr/>
          </p:nvSpPr>
          <p:spPr>
            <a:xfrm flipV="1">
              <a:off x="1700925" y="1268741"/>
              <a:ext cx="398347" cy="452598"/>
            </a:xfrm>
            <a:custGeom>
              <a:avLst/>
              <a:gdLst>
                <a:gd name="connsiteX0" fmla="*/ 388271 w 398347"/>
                <a:gd name="connsiteY0" fmla="*/ 275652 h 452598"/>
                <a:gd name="connsiteX1" fmla="*/ 277364 w 398347"/>
                <a:gd name="connsiteY1" fmla="*/ 225469 h 452598"/>
                <a:gd name="connsiteX2" fmla="*/ 180857 w 398347"/>
                <a:gd name="connsiteY2" fmla="*/ -9430 h 452598"/>
                <a:gd name="connsiteX3" fmla="*/ -10076 w 398347"/>
                <a:gd name="connsiteY3" fmla="*/ 141490 h 452598"/>
                <a:gd name="connsiteX4" fmla="*/ 144658 w 398347"/>
                <a:gd name="connsiteY4" fmla="*/ 126488 h 452598"/>
                <a:gd name="connsiteX5" fmla="*/ 40824 w 398347"/>
                <a:gd name="connsiteY5" fmla="*/ 346847 h 452598"/>
                <a:gd name="connsiteX6" fmla="*/ 133193 w 398347"/>
                <a:gd name="connsiteY6" fmla="*/ 353620 h 452598"/>
                <a:gd name="connsiteX7" fmla="*/ 213519 w 398347"/>
                <a:gd name="connsiteY7" fmla="*/ 359792 h 452598"/>
                <a:gd name="connsiteX8" fmla="*/ 293544 w 398347"/>
                <a:gd name="connsiteY8" fmla="*/ 365686 h 452598"/>
                <a:gd name="connsiteX9" fmla="*/ 367098 w 398347"/>
                <a:gd name="connsiteY9" fmla="*/ 351263 h 452598"/>
                <a:gd name="connsiteX10" fmla="*/ 388271 w 398347"/>
                <a:gd name="connsiteY10" fmla="*/ 275652 h 45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8347" h="452598">
                  <a:moveTo>
                    <a:pt x="388271" y="275652"/>
                  </a:moveTo>
                  <a:cubicBezTo>
                    <a:pt x="351241" y="289614"/>
                    <a:pt x="302421" y="276022"/>
                    <a:pt x="277364" y="225469"/>
                  </a:cubicBezTo>
                  <a:cubicBezTo>
                    <a:pt x="257924" y="186195"/>
                    <a:pt x="228105" y="32709"/>
                    <a:pt x="180857" y="-9430"/>
                  </a:cubicBezTo>
                  <a:cubicBezTo>
                    <a:pt x="133193" y="13824"/>
                    <a:pt x="52289" y="61765"/>
                    <a:pt x="-10076" y="141490"/>
                  </a:cubicBezTo>
                  <a:cubicBezTo>
                    <a:pt x="13386" y="231941"/>
                    <a:pt x="95076" y="125379"/>
                    <a:pt x="144658" y="126488"/>
                  </a:cubicBezTo>
                  <a:lnTo>
                    <a:pt x="40824" y="346847"/>
                  </a:lnTo>
                  <a:cubicBezTo>
                    <a:pt x="-15370" y="455120"/>
                    <a:pt x="63754" y="491319"/>
                    <a:pt x="133193" y="353620"/>
                  </a:cubicBezTo>
                  <a:cubicBezTo>
                    <a:pt x="130257" y="393055"/>
                    <a:pt x="164376" y="428653"/>
                    <a:pt x="213519" y="359792"/>
                  </a:cubicBezTo>
                  <a:cubicBezTo>
                    <a:pt x="203810" y="404220"/>
                    <a:pt x="250873" y="421279"/>
                    <a:pt x="293544" y="365686"/>
                  </a:cubicBezTo>
                  <a:cubicBezTo>
                    <a:pt x="291187" y="399805"/>
                    <a:pt x="339729" y="405699"/>
                    <a:pt x="367098" y="351263"/>
                  </a:cubicBezTo>
                  <a:lnTo>
                    <a:pt x="388271" y="275652"/>
                  </a:lnTo>
                </a:path>
              </a:pathLst>
            </a:custGeom>
            <a:solidFill>
              <a:srgbClr val="F0836C"/>
            </a:solidFill>
            <a:ln w="231" cap="flat">
              <a:noFill/>
              <a:prstDash val="solid"/>
              <a:miter/>
            </a:ln>
          </p:spPr>
          <p:txBody>
            <a:bodyPr rtlCol="0" anchor="ctr"/>
            <a:lstStyle/>
            <a:p>
              <a:endParaRPr lang="zh-CN" altLang="en-US"/>
            </a:p>
          </p:txBody>
        </p:sp>
        <p:sp>
          <p:nvSpPr>
            <p:cNvPr id="72" name="任意多边形: 形状 71"/>
            <p:cNvSpPr/>
            <p:nvPr/>
          </p:nvSpPr>
          <p:spPr>
            <a:xfrm flipV="1">
              <a:off x="1862855" y="1374723"/>
              <a:ext cx="224725" cy="64100"/>
            </a:xfrm>
            <a:custGeom>
              <a:avLst/>
              <a:gdLst>
                <a:gd name="connsiteX0" fmla="*/ 117440 w 224725"/>
                <a:gd name="connsiteY0" fmla="*/ -9863 h 64100"/>
                <a:gd name="connsiteX1" fmla="*/ 67279 w 224725"/>
                <a:gd name="connsiteY1" fmla="*/ 27422 h 64100"/>
                <a:gd name="connsiteX2" fmla="*/ 64968 w 224725"/>
                <a:gd name="connsiteY2" fmla="*/ 10224 h 64100"/>
                <a:gd name="connsiteX3" fmla="*/ 44996 w 224725"/>
                <a:gd name="connsiteY3" fmla="*/ -5979 h 64100"/>
                <a:gd name="connsiteX4" fmla="*/ -9972 w 224725"/>
                <a:gd name="connsiteY4" fmla="*/ 24371 h 64100"/>
                <a:gd name="connsiteX5" fmla="*/ -8863 w 224725"/>
                <a:gd name="connsiteY5" fmla="*/ 28393 h 64100"/>
                <a:gd name="connsiteX6" fmla="*/ -4864 w 224725"/>
                <a:gd name="connsiteY6" fmla="*/ 27284 h 64100"/>
                <a:gd name="connsiteX7" fmla="*/ 43286 w 224725"/>
                <a:gd name="connsiteY7" fmla="*/ -339 h 64100"/>
                <a:gd name="connsiteX8" fmla="*/ 59582 w 224725"/>
                <a:gd name="connsiteY8" fmla="*/ 12559 h 64100"/>
                <a:gd name="connsiteX9" fmla="*/ 57155 w 224725"/>
                <a:gd name="connsiteY9" fmla="*/ 42494 h 64100"/>
                <a:gd name="connsiteX10" fmla="*/ 58403 w 224725"/>
                <a:gd name="connsiteY10" fmla="*/ 46377 h 64100"/>
                <a:gd name="connsiteX11" fmla="*/ 62333 w 224725"/>
                <a:gd name="connsiteY11" fmla="*/ 45290 h 64100"/>
                <a:gd name="connsiteX12" fmla="*/ 124397 w 224725"/>
                <a:gd name="connsiteY12" fmla="*/ -2605 h 64100"/>
                <a:gd name="connsiteX13" fmla="*/ 135285 w 224725"/>
                <a:gd name="connsiteY13" fmla="*/ 50260 h 64100"/>
                <a:gd name="connsiteX14" fmla="*/ 136972 w 224725"/>
                <a:gd name="connsiteY14" fmla="*/ 54028 h 64100"/>
                <a:gd name="connsiteX15" fmla="*/ 140763 w 224725"/>
                <a:gd name="connsiteY15" fmla="*/ 52410 h 64100"/>
                <a:gd name="connsiteX16" fmla="*/ 193859 w 224725"/>
                <a:gd name="connsiteY16" fmla="*/ 10386 h 64100"/>
                <a:gd name="connsiteX17" fmla="*/ 205764 w 224725"/>
                <a:gd name="connsiteY17" fmla="*/ 18014 h 64100"/>
                <a:gd name="connsiteX18" fmla="*/ 204770 w 224725"/>
                <a:gd name="connsiteY18" fmla="*/ 50260 h 64100"/>
                <a:gd name="connsiteX19" fmla="*/ 206480 w 224725"/>
                <a:gd name="connsiteY19" fmla="*/ 54051 h 64100"/>
                <a:gd name="connsiteX20" fmla="*/ 210271 w 224725"/>
                <a:gd name="connsiteY20" fmla="*/ 52341 h 64100"/>
                <a:gd name="connsiteX21" fmla="*/ 210895 w 224725"/>
                <a:gd name="connsiteY21" fmla="*/ 15125 h 64100"/>
                <a:gd name="connsiteX22" fmla="*/ 194876 w 224725"/>
                <a:gd name="connsiteY22" fmla="*/ 4584 h 64100"/>
                <a:gd name="connsiteX23" fmla="*/ 145525 w 224725"/>
                <a:gd name="connsiteY23" fmla="*/ 31629 h 64100"/>
                <a:gd name="connsiteX24" fmla="*/ 126640 w 224725"/>
                <a:gd name="connsiteY24" fmla="*/ -8037 h 64100"/>
                <a:gd name="connsiteX25" fmla="*/ 117440 w 224725"/>
                <a:gd name="connsiteY25" fmla="*/ -9863 h 6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4725" h="64100">
                  <a:moveTo>
                    <a:pt x="117440" y="-9863"/>
                  </a:moveTo>
                  <a:cubicBezTo>
                    <a:pt x="98277" y="-9863"/>
                    <a:pt x="78721" y="11981"/>
                    <a:pt x="67279" y="27422"/>
                  </a:cubicBezTo>
                  <a:cubicBezTo>
                    <a:pt x="67811" y="21944"/>
                    <a:pt x="67441" y="15865"/>
                    <a:pt x="64968" y="10224"/>
                  </a:cubicBezTo>
                  <a:cubicBezTo>
                    <a:pt x="61570" y="2435"/>
                    <a:pt x="54843" y="-2997"/>
                    <a:pt x="44996" y="-5979"/>
                  </a:cubicBezTo>
                  <a:cubicBezTo>
                    <a:pt x="13097" y="-15619"/>
                    <a:pt x="-9048" y="22753"/>
                    <a:pt x="-9972" y="24371"/>
                  </a:cubicBezTo>
                  <a:cubicBezTo>
                    <a:pt x="-10781" y="25781"/>
                    <a:pt x="-10273" y="27584"/>
                    <a:pt x="-8863" y="28393"/>
                  </a:cubicBezTo>
                  <a:cubicBezTo>
                    <a:pt x="-7453" y="29202"/>
                    <a:pt x="-5650" y="28694"/>
                    <a:pt x="-4864" y="27284"/>
                  </a:cubicBezTo>
                  <a:cubicBezTo>
                    <a:pt x="-4656" y="26914"/>
                    <a:pt x="15894" y="-8615"/>
                    <a:pt x="43286" y="-339"/>
                  </a:cubicBezTo>
                  <a:cubicBezTo>
                    <a:pt x="51399" y="2111"/>
                    <a:pt x="56900" y="6457"/>
                    <a:pt x="59582" y="12559"/>
                  </a:cubicBezTo>
                  <a:cubicBezTo>
                    <a:pt x="65245" y="25435"/>
                    <a:pt x="57224" y="42332"/>
                    <a:pt x="57155" y="42494"/>
                  </a:cubicBezTo>
                  <a:cubicBezTo>
                    <a:pt x="56461" y="43927"/>
                    <a:pt x="57016" y="45637"/>
                    <a:pt x="58403" y="46377"/>
                  </a:cubicBezTo>
                  <a:cubicBezTo>
                    <a:pt x="59790" y="47117"/>
                    <a:pt x="61524" y="46631"/>
                    <a:pt x="62333" y="45290"/>
                  </a:cubicBezTo>
                  <a:cubicBezTo>
                    <a:pt x="62679" y="44690"/>
                    <a:pt x="97676" y="-13677"/>
                    <a:pt x="124397" y="-2605"/>
                  </a:cubicBezTo>
                  <a:cubicBezTo>
                    <a:pt x="150818" y="8329"/>
                    <a:pt x="135446" y="49821"/>
                    <a:pt x="135285" y="50260"/>
                  </a:cubicBezTo>
                  <a:cubicBezTo>
                    <a:pt x="134707" y="51763"/>
                    <a:pt x="135470" y="53450"/>
                    <a:pt x="136972" y="54028"/>
                  </a:cubicBezTo>
                  <a:cubicBezTo>
                    <a:pt x="138451" y="54629"/>
                    <a:pt x="140162" y="53889"/>
                    <a:pt x="140763" y="52410"/>
                  </a:cubicBezTo>
                  <a:cubicBezTo>
                    <a:pt x="140948" y="51925"/>
                    <a:pt x="160642" y="4584"/>
                    <a:pt x="193859" y="10386"/>
                  </a:cubicBezTo>
                  <a:cubicBezTo>
                    <a:pt x="199499" y="11357"/>
                    <a:pt x="203383" y="13854"/>
                    <a:pt x="205764" y="18014"/>
                  </a:cubicBezTo>
                  <a:cubicBezTo>
                    <a:pt x="212421" y="29665"/>
                    <a:pt x="204839" y="50052"/>
                    <a:pt x="204770" y="50260"/>
                  </a:cubicBezTo>
                  <a:cubicBezTo>
                    <a:pt x="204192" y="51763"/>
                    <a:pt x="204955" y="53473"/>
                    <a:pt x="206480" y="54051"/>
                  </a:cubicBezTo>
                  <a:cubicBezTo>
                    <a:pt x="208006" y="54606"/>
                    <a:pt x="209693" y="53866"/>
                    <a:pt x="210271" y="52341"/>
                  </a:cubicBezTo>
                  <a:cubicBezTo>
                    <a:pt x="210618" y="51393"/>
                    <a:pt x="218893" y="29179"/>
                    <a:pt x="210895" y="15125"/>
                  </a:cubicBezTo>
                  <a:cubicBezTo>
                    <a:pt x="207636" y="9415"/>
                    <a:pt x="202250" y="5856"/>
                    <a:pt x="194876" y="4584"/>
                  </a:cubicBezTo>
                  <a:cubicBezTo>
                    <a:pt x="171969" y="585"/>
                    <a:pt x="155303" y="17298"/>
                    <a:pt x="145525" y="31629"/>
                  </a:cubicBezTo>
                  <a:cubicBezTo>
                    <a:pt x="146935" y="16096"/>
                    <a:pt x="143491" y="-1079"/>
                    <a:pt x="126640" y="-8037"/>
                  </a:cubicBezTo>
                  <a:cubicBezTo>
                    <a:pt x="123612" y="-9308"/>
                    <a:pt x="120537" y="-9863"/>
                    <a:pt x="117440" y="-9863"/>
                  </a:cubicBezTo>
                </a:path>
              </a:pathLst>
            </a:custGeom>
            <a:solidFill>
              <a:srgbClr val="BD4A31"/>
            </a:solidFill>
            <a:ln w="231" cap="flat">
              <a:noFill/>
              <a:prstDash val="solid"/>
              <a:miter/>
            </a:ln>
          </p:spPr>
          <p:txBody>
            <a:bodyPr rtlCol="0" anchor="ctr"/>
            <a:lstStyle/>
            <a:p>
              <a:endParaRPr lang="zh-CN" altLang="en-US"/>
            </a:p>
          </p:txBody>
        </p:sp>
        <p:sp>
          <p:nvSpPr>
            <p:cNvPr id="73" name="任意多边形: 形状 72"/>
            <p:cNvSpPr/>
            <p:nvPr/>
          </p:nvSpPr>
          <p:spPr>
            <a:xfrm flipV="1">
              <a:off x="1844312" y="1361816"/>
              <a:ext cx="65965" cy="130219"/>
            </a:xfrm>
            <a:custGeom>
              <a:avLst/>
              <a:gdLst>
                <a:gd name="connsiteX0" fmla="*/ 53042 w 65965"/>
                <a:gd name="connsiteY0" fmla="*/ -9764 h 130219"/>
                <a:gd name="connsiteX1" fmla="*/ 50384 w 65965"/>
                <a:gd name="connsiteY1" fmla="*/ -8100 h 130219"/>
                <a:gd name="connsiteX2" fmla="*/ -9693 w 65965"/>
                <a:gd name="connsiteY2" fmla="*/ 116238 h 130219"/>
                <a:gd name="connsiteX3" fmla="*/ -8329 w 65965"/>
                <a:gd name="connsiteY3" fmla="*/ 120168 h 130219"/>
                <a:gd name="connsiteX4" fmla="*/ -4400 w 65965"/>
                <a:gd name="connsiteY4" fmla="*/ 118804 h 130219"/>
                <a:gd name="connsiteX5" fmla="*/ 55677 w 65965"/>
                <a:gd name="connsiteY5" fmla="*/ -5534 h 130219"/>
                <a:gd name="connsiteX6" fmla="*/ 54313 w 65965"/>
                <a:gd name="connsiteY6" fmla="*/ -9463 h 130219"/>
                <a:gd name="connsiteX7" fmla="*/ 53042 w 65965"/>
                <a:gd name="connsiteY7" fmla="*/ -9764 h 13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965" h="130219">
                  <a:moveTo>
                    <a:pt x="53042" y="-9764"/>
                  </a:moveTo>
                  <a:cubicBezTo>
                    <a:pt x="51956" y="-9764"/>
                    <a:pt x="50892" y="-9140"/>
                    <a:pt x="50384" y="-8100"/>
                  </a:cubicBezTo>
                  <a:lnTo>
                    <a:pt x="-9693" y="116238"/>
                  </a:lnTo>
                  <a:cubicBezTo>
                    <a:pt x="-10410" y="117694"/>
                    <a:pt x="-9785" y="119451"/>
                    <a:pt x="-8329" y="120168"/>
                  </a:cubicBezTo>
                  <a:cubicBezTo>
                    <a:pt x="-6873" y="120861"/>
                    <a:pt x="-5116" y="120260"/>
                    <a:pt x="-4400" y="118804"/>
                  </a:cubicBezTo>
                  <a:lnTo>
                    <a:pt x="55677" y="-5534"/>
                  </a:lnTo>
                  <a:cubicBezTo>
                    <a:pt x="56394" y="-6990"/>
                    <a:pt x="55770" y="-8747"/>
                    <a:pt x="54313" y="-9463"/>
                  </a:cubicBezTo>
                  <a:cubicBezTo>
                    <a:pt x="53897" y="-9671"/>
                    <a:pt x="53458" y="-9764"/>
                    <a:pt x="53042" y="-9764"/>
                  </a:cubicBezTo>
                </a:path>
              </a:pathLst>
            </a:custGeom>
            <a:solidFill>
              <a:srgbClr val="BD4A31"/>
            </a:solidFill>
            <a:ln w="231" cap="flat">
              <a:noFill/>
              <a:prstDash val="solid"/>
              <a:miter/>
            </a:ln>
          </p:spPr>
          <p:txBody>
            <a:bodyPr rtlCol="0" anchor="ctr"/>
            <a:lstStyle/>
            <a:p>
              <a:endParaRPr lang="zh-CN" altLang="en-US"/>
            </a:p>
          </p:txBody>
        </p:sp>
        <p:sp>
          <p:nvSpPr>
            <p:cNvPr id="74" name="任意多边形: 形状 73"/>
            <p:cNvSpPr/>
            <p:nvPr/>
          </p:nvSpPr>
          <p:spPr>
            <a:xfrm flipV="1">
              <a:off x="543767" y="1826792"/>
              <a:ext cx="1378741" cy="1558277"/>
            </a:xfrm>
            <a:custGeom>
              <a:avLst/>
              <a:gdLst>
                <a:gd name="connsiteX0" fmla="*/ 1371166 w 1378741"/>
                <a:gd name="connsiteY0" fmla="*/ -3983 h 1558277"/>
                <a:gd name="connsiteX1" fmla="*/ 1348651 w 1378741"/>
                <a:gd name="connsiteY1" fmla="*/ 1007569 h 1558277"/>
                <a:gd name="connsiteX2" fmla="*/ 788193 w 1378741"/>
                <a:gd name="connsiteY2" fmla="*/ 1554294 h 1558277"/>
                <a:gd name="connsiteX3" fmla="*/ 149890 w 1378741"/>
                <a:gd name="connsiteY3" fmla="*/ 966262 h 1558277"/>
                <a:gd name="connsiteX4" fmla="*/ -7570 w 1378741"/>
                <a:gd name="connsiteY4" fmla="*/ 10464 h 1558277"/>
                <a:gd name="connsiteX5" fmla="*/ -7468 w 1378741"/>
                <a:gd name="connsiteY5" fmla="*/ -3983 h 1558277"/>
                <a:gd name="connsiteX6" fmla="*/ 1371166 w 1378741"/>
                <a:gd name="connsiteY6" fmla="*/ -3983 h 155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8741" h="1558277">
                  <a:moveTo>
                    <a:pt x="1371166" y="-3983"/>
                  </a:moveTo>
                  <a:lnTo>
                    <a:pt x="1348651" y="1007569"/>
                  </a:lnTo>
                  <a:cubicBezTo>
                    <a:pt x="1348651" y="1413198"/>
                    <a:pt x="1130974" y="1554294"/>
                    <a:pt x="788193" y="1554294"/>
                  </a:cubicBezTo>
                  <a:cubicBezTo>
                    <a:pt x="479943" y="1554294"/>
                    <a:pt x="274653" y="1302845"/>
                    <a:pt x="149890" y="966262"/>
                  </a:cubicBezTo>
                  <a:cubicBezTo>
                    <a:pt x="42050" y="675424"/>
                    <a:pt x="-5644" y="321158"/>
                    <a:pt x="-7570" y="10464"/>
                  </a:cubicBezTo>
                  <a:cubicBezTo>
                    <a:pt x="-7605" y="5563"/>
                    <a:pt x="-7468" y="871"/>
                    <a:pt x="-7468" y="-3983"/>
                  </a:cubicBezTo>
                  <a:lnTo>
                    <a:pt x="1371166" y="-3983"/>
                  </a:lnTo>
                </a:path>
              </a:pathLst>
            </a:custGeom>
            <a:solidFill>
              <a:srgbClr val="007880"/>
            </a:solidFill>
            <a:ln w="231" cap="flat">
              <a:noFill/>
              <a:prstDash val="solid"/>
              <a:miter/>
            </a:ln>
          </p:spPr>
          <p:txBody>
            <a:bodyPr rtlCol="0" anchor="ctr"/>
            <a:lstStyle/>
            <a:p>
              <a:endParaRPr lang="zh-CN" altLang="en-US"/>
            </a:p>
          </p:txBody>
        </p:sp>
        <p:sp>
          <p:nvSpPr>
            <p:cNvPr id="75" name="任意多边形: 形状 74"/>
            <p:cNvSpPr/>
            <p:nvPr/>
          </p:nvSpPr>
          <p:spPr>
            <a:xfrm flipV="1">
              <a:off x="543939" y="2414847"/>
              <a:ext cx="1247389" cy="987049"/>
            </a:xfrm>
            <a:custGeom>
              <a:avLst/>
              <a:gdLst>
                <a:gd name="connsiteX0" fmla="*/ 171669 w 1247389"/>
                <a:gd name="connsiteY0" fmla="*/ 14328 h 987049"/>
                <a:gd name="connsiteX1" fmla="*/ 1240060 w 1247389"/>
                <a:gd name="connsiteY1" fmla="*/ -2500 h 987049"/>
                <a:gd name="connsiteX2" fmla="*/ 459818 w 1247389"/>
                <a:gd name="connsiteY2" fmla="*/ 790034 h 987049"/>
                <a:gd name="connsiteX3" fmla="*/ 149963 w 1247389"/>
                <a:gd name="connsiteY3" fmla="*/ 984549 h 987049"/>
                <a:gd name="connsiteX4" fmla="*/ -7330 w 1247389"/>
                <a:gd name="connsiteY4" fmla="*/ 14328 h 987049"/>
                <a:gd name="connsiteX5" fmla="*/ 171669 w 1247389"/>
                <a:gd name="connsiteY5" fmla="*/ 14328 h 98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389" h="987049">
                  <a:moveTo>
                    <a:pt x="171669" y="14328"/>
                  </a:moveTo>
                  <a:lnTo>
                    <a:pt x="1240060" y="-2500"/>
                  </a:lnTo>
                  <a:cubicBezTo>
                    <a:pt x="971221" y="85523"/>
                    <a:pt x="569434" y="348507"/>
                    <a:pt x="459818" y="790034"/>
                  </a:cubicBezTo>
                  <a:lnTo>
                    <a:pt x="149963" y="984549"/>
                  </a:lnTo>
                  <a:cubicBezTo>
                    <a:pt x="43357" y="697064"/>
                    <a:pt x="-4392" y="323010"/>
                    <a:pt x="-7330" y="14328"/>
                  </a:cubicBezTo>
                  <a:lnTo>
                    <a:pt x="171669" y="14328"/>
                  </a:lnTo>
                </a:path>
              </a:pathLst>
            </a:custGeom>
            <a:solidFill>
              <a:srgbClr val="005459"/>
            </a:solidFill>
            <a:ln w="231" cap="flat">
              <a:noFill/>
              <a:prstDash val="solid"/>
              <a:miter/>
            </a:ln>
          </p:spPr>
          <p:txBody>
            <a:bodyPr rtlCol="0" anchor="ctr"/>
            <a:lstStyle/>
            <a:p>
              <a:endParaRPr lang="zh-CN" altLang="en-US"/>
            </a:p>
          </p:txBody>
        </p:sp>
        <p:sp>
          <p:nvSpPr>
            <p:cNvPr id="76" name="任意多边形: 形状 75"/>
            <p:cNvSpPr/>
            <p:nvPr/>
          </p:nvSpPr>
          <p:spPr>
            <a:xfrm flipV="1">
              <a:off x="295339" y="1868769"/>
              <a:ext cx="1004073" cy="1564384"/>
            </a:xfrm>
            <a:custGeom>
              <a:avLst/>
              <a:gdLst>
                <a:gd name="connsiteX0" fmla="*/ 832053 w 1004073"/>
                <a:gd name="connsiteY0" fmla="*/ 1560622 h 1564384"/>
                <a:gd name="connsiteX1" fmla="*/ 945801 w 1004073"/>
                <a:gd name="connsiteY1" fmla="*/ 995844 h 1564384"/>
                <a:gd name="connsiteX2" fmla="*/ 430458 w 1004073"/>
                <a:gd name="connsiteY2" fmla="*/ 611944 h 1564384"/>
                <a:gd name="connsiteX3" fmla="*/ 959631 w 1004073"/>
                <a:gd name="connsiteY3" fmla="*/ 270876 h 1564384"/>
                <a:gd name="connsiteX4" fmla="*/ 779644 w 1004073"/>
                <a:gd name="connsiteY4" fmla="*/ -3249 h 1564384"/>
                <a:gd name="connsiteX5" fmla="*/ 54179 w 1004073"/>
                <a:gd name="connsiteY5" fmla="*/ 382223 h 1564384"/>
                <a:gd name="connsiteX6" fmla="*/ 832053 w 1004073"/>
                <a:gd name="connsiteY6" fmla="*/ 1560622 h 156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073" h="1564384">
                  <a:moveTo>
                    <a:pt x="832053" y="1560622"/>
                  </a:moveTo>
                  <a:cubicBezTo>
                    <a:pt x="1012656" y="1450986"/>
                    <a:pt x="1038397" y="1125521"/>
                    <a:pt x="945801" y="995844"/>
                  </a:cubicBezTo>
                  <a:lnTo>
                    <a:pt x="430458" y="611944"/>
                  </a:lnTo>
                  <a:cubicBezTo>
                    <a:pt x="760865" y="431782"/>
                    <a:pt x="987294" y="417613"/>
                    <a:pt x="959631" y="270876"/>
                  </a:cubicBezTo>
                  <a:cubicBezTo>
                    <a:pt x="1000883" y="114501"/>
                    <a:pt x="858483" y="-12888"/>
                    <a:pt x="779644" y="-3249"/>
                  </a:cubicBezTo>
                  <a:cubicBezTo>
                    <a:pt x="700804" y="6390"/>
                    <a:pt x="322252" y="107242"/>
                    <a:pt x="54179" y="382223"/>
                  </a:cubicBezTo>
                  <a:cubicBezTo>
                    <a:pt x="-203216" y="646247"/>
                    <a:pt x="424288" y="1421791"/>
                    <a:pt x="832053" y="1560622"/>
                  </a:cubicBezTo>
                </a:path>
              </a:pathLst>
            </a:custGeom>
            <a:solidFill>
              <a:srgbClr val="007880"/>
            </a:solidFill>
            <a:ln w="231" cap="flat">
              <a:noFill/>
              <a:prstDash val="solid"/>
              <a:miter/>
            </a:ln>
          </p:spPr>
          <p:txBody>
            <a:bodyPr rtlCol="0" anchor="ctr"/>
            <a:lstStyle/>
            <a:p>
              <a:endParaRPr lang="zh-CN" altLang="en-US"/>
            </a:p>
          </p:txBody>
        </p:sp>
        <p:sp>
          <p:nvSpPr>
            <p:cNvPr id="77" name="任意多边形: 形状 76"/>
            <p:cNvSpPr/>
            <p:nvPr/>
          </p:nvSpPr>
          <p:spPr>
            <a:xfrm flipV="1">
              <a:off x="718441" y="2521706"/>
              <a:ext cx="557506" cy="650101"/>
            </a:xfrm>
            <a:custGeom>
              <a:avLst/>
              <a:gdLst>
                <a:gd name="connsiteX0" fmla="*/ 535796 w 557506"/>
                <a:gd name="connsiteY0" fmla="*/ -2803 h 650101"/>
                <a:gd name="connsiteX1" fmla="*/ 533191 w 557506"/>
                <a:gd name="connsiteY1" fmla="*/ -2548 h 650101"/>
                <a:gd name="connsiteX2" fmla="*/ 522729 w 557506"/>
                <a:gd name="connsiteY2" fmla="*/ 13031 h 650101"/>
                <a:gd name="connsiteX3" fmla="*/ 522729 w 557506"/>
                <a:gd name="connsiteY3" fmla="*/ 13031 h 650101"/>
                <a:gd name="connsiteX4" fmla="*/ 405691 w 557506"/>
                <a:gd name="connsiteY4" fmla="*/ 160230 h 650101"/>
                <a:gd name="connsiteX5" fmla="*/ 372 w 557506"/>
                <a:gd name="connsiteY5" fmla="*/ 339791 h 650101"/>
                <a:gd name="connsiteX6" fmla="*/ -6680 w 557506"/>
                <a:gd name="connsiteY6" fmla="*/ 351025 h 650101"/>
                <a:gd name="connsiteX7" fmla="*/ -539 w 557506"/>
                <a:gd name="connsiteY7" fmla="*/ 362767 h 650101"/>
                <a:gd name="connsiteX8" fmla="*/ 368085 w 557506"/>
                <a:gd name="connsiteY8" fmla="*/ 642625 h 650101"/>
                <a:gd name="connsiteX9" fmla="*/ 386831 w 557506"/>
                <a:gd name="connsiteY9" fmla="*/ 644105 h 650101"/>
                <a:gd name="connsiteX10" fmla="*/ 388320 w 557506"/>
                <a:gd name="connsiteY10" fmla="*/ 625358 h 650101"/>
                <a:gd name="connsiteX11" fmla="*/ 33000 w 557506"/>
                <a:gd name="connsiteY11" fmla="*/ 352735 h 650101"/>
                <a:gd name="connsiteX12" fmla="*/ 410788 w 557506"/>
                <a:gd name="connsiteY12" fmla="*/ 186327 h 650101"/>
                <a:gd name="connsiteX13" fmla="*/ 526074 w 557506"/>
                <a:gd name="connsiteY13" fmla="*/ 117790 h 650101"/>
                <a:gd name="connsiteX14" fmla="*/ 548827 w 557506"/>
                <a:gd name="connsiteY14" fmla="*/ 7900 h 650101"/>
                <a:gd name="connsiteX15" fmla="*/ 535796 w 557506"/>
                <a:gd name="connsiteY15" fmla="*/ -2803 h 65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7506" h="650101">
                  <a:moveTo>
                    <a:pt x="535796" y="-2803"/>
                  </a:moveTo>
                  <a:cubicBezTo>
                    <a:pt x="534936" y="-2803"/>
                    <a:pt x="534065" y="-2733"/>
                    <a:pt x="533191" y="-2548"/>
                  </a:cubicBezTo>
                  <a:cubicBezTo>
                    <a:pt x="526000" y="-1138"/>
                    <a:pt x="521324" y="5843"/>
                    <a:pt x="522729" y="13031"/>
                  </a:cubicBezTo>
                  <a:lnTo>
                    <a:pt x="522729" y="13031"/>
                  </a:lnTo>
                  <a:cubicBezTo>
                    <a:pt x="523672" y="17932"/>
                    <a:pt x="544215" y="133185"/>
                    <a:pt x="405691" y="160230"/>
                  </a:cubicBezTo>
                  <a:cubicBezTo>
                    <a:pt x="301016" y="180664"/>
                    <a:pt x="12600" y="333318"/>
                    <a:pt x="372" y="339791"/>
                  </a:cubicBezTo>
                  <a:cubicBezTo>
                    <a:pt x="-3807" y="342010"/>
                    <a:pt x="-6493" y="346286"/>
                    <a:pt x="-6680" y="351025"/>
                  </a:cubicBezTo>
                  <a:cubicBezTo>
                    <a:pt x="-6870" y="355740"/>
                    <a:pt x="-4531" y="360225"/>
                    <a:pt x="-539" y="362767"/>
                  </a:cubicBezTo>
                  <a:cubicBezTo>
                    <a:pt x="2307" y="364570"/>
                    <a:pt x="284909" y="545124"/>
                    <a:pt x="368085" y="642625"/>
                  </a:cubicBezTo>
                  <a:cubicBezTo>
                    <a:pt x="372849" y="648219"/>
                    <a:pt x="381242" y="648889"/>
                    <a:pt x="386831" y="644105"/>
                  </a:cubicBezTo>
                  <a:cubicBezTo>
                    <a:pt x="392418" y="639343"/>
                    <a:pt x="393087" y="630952"/>
                    <a:pt x="388320" y="625358"/>
                  </a:cubicBezTo>
                  <a:cubicBezTo>
                    <a:pt x="314557" y="538883"/>
                    <a:pt x="99251" y="395822"/>
                    <a:pt x="33000" y="352735"/>
                  </a:cubicBezTo>
                  <a:cubicBezTo>
                    <a:pt x="101467" y="317184"/>
                    <a:pt x="325428" y="202994"/>
                    <a:pt x="410788" y="186327"/>
                  </a:cubicBezTo>
                  <a:cubicBezTo>
                    <a:pt x="463699" y="175995"/>
                    <a:pt x="502489" y="152949"/>
                    <a:pt x="526074" y="117790"/>
                  </a:cubicBezTo>
                  <a:cubicBezTo>
                    <a:pt x="560077" y="67121"/>
                    <a:pt x="549300" y="10281"/>
                    <a:pt x="548827" y="7900"/>
                  </a:cubicBezTo>
                  <a:cubicBezTo>
                    <a:pt x="547569" y="1566"/>
                    <a:pt x="542012" y="-2803"/>
                    <a:pt x="535796" y="-2803"/>
                  </a:cubicBezTo>
                </a:path>
              </a:pathLst>
            </a:custGeom>
            <a:solidFill>
              <a:srgbClr val="0E0E0E"/>
            </a:solidFill>
            <a:ln w="231" cap="flat">
              <a:noFill/>
              <a:prstDash val="solid"/>
              <a:miter/>
            </a:ln>
          </p:spPr>
          <p:txBody>
            <a:bodyPr rtlCol="0" anchor="ctr"/>
            <a:lstStyle/>
            <a:p>
              <a:endParaRPr lang="zh-CN" altLang="en-US"/>
            </a:p>
          </p:txBody>
        </p:sp>
        <p:sp>
          <p:nvSpPr>
            <p:cNvPr id="78" name="任意多边形: 形状 77"/>
            <p:cNvSpPr/>
            <p:nvPr/>
          </p:nvSpPr>
          <p:spPr>
            <a:xfrm flipV="1">
              <a:off x="1287268" y="1531424"/>
              <a:ext cx="504061" cy="522523"/>
            </a:xfrm>
            <a:custGeom>
              <a:avLst/>
              <a:gdLst>
                <a:gd name="connsiteX0" fmla="*/ -8724 w 504061"/>
                <a:gd name="connsiteY0" fmla="*/ 111490 h 522523"/>
                <a:gd name="connsiteX1" fmla="*/ 406228 w 504061"/>
                <a:gd name="connsiteY1" fmla="*/ 47622 h 522523"/>
                <a:gd name="connsiteX2" fmla="*/ 436417 w 504061"/>
                <a:gd name="connsiteY2" fmla="*/ 109502 h 522523"/>
                <a:gd name="connsiteX3" fmla="*/ 495338 w 504061"/>
                <a:gd name="connsiteY3" fmla="*/ 373711 h 522523"/>
                <a:gd name="connsiteX4" fmla="*/ 121839 w 504061"/>
                <a:gd name="connsiteY4" fmla="*/ 514553 h 522523"/>
                <a:gd name="connsiteX5" fmla="*/ 110702 w 504061"/>
                <a:gd name="connsiteY5" fmla="*/ 480018 h 522523"/>
                <a:gd name="connsiteX6" fmla="*/ -8724 w 504061"/>
                <a:gd name="connsiteY6" fmla="*/ 111490 h 522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061" h="522523">
                  <a:moveTo>
                    <a:pt x="-8724" y="111490"/>
                  </a:moveTo>
                  <a:cubicBezTo>
                    <a:pt x="-8724" y="7147"/>
                    <a:pt x="304012" y="-62014"/>
                    <a:pt x="406228" y="47622"/>
                  </a:cubicBezTo>
                  <a:cubicBezTo>
                    <a:pt x="421692" y="64080"/>
                    <a:pt x="432348" y="84514"/>
                    <a:pt x="436417" y="109502"/>
                  </a:cubicBezTo>
                  <a:lnTo>
                    <a:pt x="495338" y="373711"/>
                  </a:lnTo>
                  <a:lnTo>
                    <a:pt x="121839" y="514553"/>
                  </a:lnTo>
                  <a:lnTo>
                    <a:pt x="110702" y="480018"/>
                  </a:lnTo>
                  <a:lnTo>
                    <a:pt x="-8724" y="111490"/>
                  </a:lnTo>
                </a:path>
              </a:pathLst>
            </a:custGeom>
            <a:solidFill>
              <a:srgbClr val="F7A594"/>
            </a:solidFill>
            <a:ln w="231" cap="flat">
              <a:noFill/>
              <a:prstDash val="solid"/>
              <a:miter/>
            </a:ln>
          </p:spPr>
          <p:txBody>
            <a:bodyPr rtlCol="0" anchor="ctr"/>
            <a:lstStyle/>
            <a:p>
              <a:endParaRPr lang="zh-CN" altLang="en-US"/>
            </a:p>
          </p:txBody>
        </p:sp>
        <p:sp>
          <p:nvSpPr>
            <p:cNvPr id="79" name="任意多边形: 形状 78"/>
            <p:cNvSpPr/>
            <p:nvPr/>
          </p:nvSpPr>
          <p:spPr>
            <a:xfrm flipV="1">
              <a:off x="1427497" y="1540624"/>
              <a:ext cx="369425" cy="398200"/>
            </a:xfrm>
            <a:custGeom>
              <a:avLst/>
              <a:gdLst>
                <a:gd name="connsiteX0" fmla="*/ 301508 w 369425"/>
                <a:gd name="connsiteY0" fmla="*/ 30596 h 398200"/>
                <a:gd name="connsiteX1" fmla="*/ 360429 w 369425"/>
                <a:gd name="connsiteY1" fmla="*/ 294828 h 398200"/>
                <a:gd name="connsiteX2" fmla="*/ 7066 w 369425"/>
                <a:gd name="connsiteY2" fmla="*/ 389971 h 398200"/>
                <a:gd name="connsiteX3" fmla="*/ 301508 w 369425"/>
                <a:gd name="connsiteY3" fmla="*/ 30596 h 398200"/>
              </a:gdLst>
              <a:ahLst/>
              <a:cxnLst>
                <a:cxn ang="0">
                  <a:pos x="connsiteX0" y="connsiteY0"/>
                </a:cxn>
                <a:cxn ang="0">
                  <a:pos x="connsiteX1" y="connsiteY1"/>
                </a:cxn>
                <a:cxn ang="0">
                  <a:pos x="connsiteX2" y="connsiteY2"/>
                </a:cxn>
                <a:cxn ang="0">
                  <a:pos x="connsiteX3" y="connsiteY3"/>
                </a:cxn>
              </a:cxnLst>
              <a:rect l="l" t="t" r="r" b="b"/>
              <a:pathLst>
                <a:path w="369425" h="398200">
                  <a:moveTo>
                    <a:pt x="301508" y="30596"/>
                  </a:moveTo>
                  <a:lnTo>
                    <a:pt x="360429" y="294828"/>
                  </a:lnTo>
                  <a:lnTo>
                    <a:pt x="7066" y="389971"/>
                  </a:lnTo>
                  <a:cubicBezTo>
                    <a:pt x="-84403" y="117741"/>
                    <a:pt x="241986" y="-99729"/>
                    <a:pt x="301508" y="30596"/>
                  </a:cubicBezTo>
                </a:path>
              </a:pathLst>
            </a:custGeom>
            <a:solidFill>
              <a:srgbClr val="D97661"/>
            </a:solidFill>
            <a:ln w="231" cap="flat">
              <a:noFill/>
              <a:prstDash val="solid"/>
              <a:miter/>
            </a:ln>
          </p:spPr>
          <p:txBody>
            <a:bodyPr rtlCol="0" anchor="ctr"/>
            <a:lstStyle/>
            <a:p>
              <a:endParaRPr lang="zh-CN" altLang="en-US"/>
            </a:p>
          </p:txBody>
        </p:sp>
        <p:sp>
          <p:nvSpPr>
            <p:cNvPr id="80" name="任意多边形: 形状 79"/>
            <p:cNvSpPr/>
            <p:nvPr/>
          </p:nvSpPr>
          <p:spPr>
            <a:xfrm flipV="1">
              <a:off x="1330167" y="931293"/>
              <a:ext cx="791388" cy="939533"/>
            </a:xfrm>
            <a:custGeom>
              <a:avLst/>
              <a:gdLst>
                <a:gd name="connsiteX0" fmla="*/ -3764 w 791388"/>
                <a:gd name="connsiteY0" fmla="*/ 403944 h 939533"/>
                <a:gd name="connsiteX1" fmla="*/ 453172 w 791388"/>
                <a:gd name="connsiteY1" fmla="*/ -7441 h 939533"/>
                <a:gd name="connsiteX2" fmla="*/ 777388 w 791388"/>
                <a:gd name="connsiteY2" fmla="*/ 514944 h 939533"/>
                <a:gd name="connsiteX3" fmla="*/ 320467 w 791388"/>
                <a:gd name="connsiteY3" fmla="*/ 926305 h 939533"/>
                <a:gd name="connsiteX4" fmla="*/ -3764 w 791388"/>
                <a:gd name="connsiteY4" fmla="*/ 403944 h 939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88" h="939533">
                  <a:moveTo>
                    <a:pt x="-3764" y="403944"/>
                  </a:moveTo>
                  <a:cubicBezTo>
                    <a:pt x="32881" y="146091"/>
                    <a:pt x="282488" y="-33145"/>
                    <a:pt x="453172" y="-7441"/>
                  </a:cubicBezTo>
                  <a:cubicBezTo>
                    <a:pt x="623833" y="18263"/>
                    <a:pt x="814026" y="257092"/>
                    <a:pt x="777388" y="514944"/>
                  </a:cubicBezTo>
                  <a:cubicBezTo>
                    <a:pt x="740727" y="772796"/>
                    <a:pt x="536156" y="956979"/>
                    <a:pt x="320467" y="926305"/>
                  </a:cubicBezTo>
                  <a:cubicBezTo>
                    <a:pt x="104749" y="895654"/>
                    <a:pt x="-40409" y="661773"/>
                    <a:pt x="-3764" y="403944"/>
                  </a:cubicBezTo>
                </a:path>
              </a:pathLst>
            </a:custGeom>
            <a:solidFill>
              <a:srgbClr val="F7A594"/>
            </a:solidFill>
            <a:ln w="231" cap="flat">
              <a:noFill/>
              <a:prstDash val="solid"/>
              <a:miter/>
            </a:ln>
          </p:spPr>
          <p:txBody>
            <a:bodyPr rtlCol="0" anchor="ctr"/>
            <a:lstStyle/>
            <a:p>
              <a:endParaRPr lang="zh-CN" altLang="en-US"/>
            </a:p>
          </p:txBody>
        </p:sp>
        <p:sp>
          <p:nvSpPr>
            <p:cNvPr id="81" name="任意多边形: 形状 80"/>
            <p:cNvSpPr/>
            <p:nvPr/>
          </p:nvSpPr>
          <p:spPr>
            <a:xfrm flipV="1">
              <a:off x="1303325" y="875139"/>
              <a:ext cx="1012353" cy="581853"/>
            </a:xfrm>
            <a:custGeom>
              <a:avLst/>
              <a:gdLst>
                <a:gd name="connsiteX0" fmla="*/ 213457 w 1012353"/>
                <a:gd name="connsiteY0" fmla="*/ 461806 h 581853"/>
                <a:gd name="connsiteX1" fmla="*/ 720239 w 1012353"/>
                <a:gd name="connsiteY1" fmla="*/ 428566 h 581853"/>
                <a:gd name="connsiteX2" fmla="*/ 1002617 w 1012353"/>
                <a:gd name="connsiteY2" fmla="*/ 288741 h 581853"/>
                <a:gd name="connsiteX3" fmla="*/ 260659 w 1012353"/>
                <a:gd name="connsiteY3" fmla="*/ 295629 h 581853"/>
                <a:gd name="connsiteX4" fmla="*/ 22765 w 1012353"/>
                <a:gd name="connsiteY4" fmla="*/ -11043 h 581853"/>
                <a:gd name="connsiteX5" fmla="*/ 213457 w 1012353"/>
                <a:gd name="connsiteY5" fmla="*/ 461806 h 58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2353" h="581853">
                  <a:moveTo>
                    <a:pt x="213457" y="461806"/>
                  </a:moveTo>
                  <a:cubicBezTo>
                    <a:pt x="413590" y="660274"/>
                    <a:pt x="572093" y="549967"/>
                    <a:pt x="720239" y="428566"/>
                  </a:cubicBezTo>
                  <a:cubicBezTo>
                    <a:pt x="824189" y="343362"/>
                    <a:pt x="898066" y="281968"/>
                    <a:pt x="1002617" y="288741"/>
                  </a:cubicBezTo>
                  <a:cubicBezTo>
                    <a:pt x="862098" y="515"/>
                    <a:pt x="437376" y="76726"/>
                    <a:pt x="260659" y="295629"/>
                  </a:cubicBezTo>
                  <a:cubicBezTo>
                    <a:pt x="279406" y="152984"/>
                    <a:pt x="139946" y="723"/>
                    <a:pt x="22765" y="-11043"/>
                  </a:cubicBezTo>
                  <a:cubicBezTo>
                    <a:pt x="-48544" y="136549"/>
                    <a:pt x="-9999" y="475189"/>
                    <a:pt x="213457" y="461806"/>
                  </a:cubicBezTo>
                </a:path>
              </a:pathLst>
            </a:custGeom>
            <a:solidFill>
              <a:srgbClr val="0E0E0E"/>
            </a:solidFill>
            <a:ln w="231" cap="flat">
              <a:noFill/>
              <a:prstDash val="solid"/>
              <a:miter/>
            </a:ln>
          </p:spPr>
          <p:txBody>
            <a:bodyPr rtlCol="0" anchor="ctr"/>
            <a:lstStyle/>
            <a:p>
              <a:endParaRPr lang="zh-CN" altLang="en-US"/>
            </a:p>
          </p:txBody>
        </p:sp>
        <p:sp>
          <p:nvSpPr>
            <p:cNvPr id="82" name="任意多边形: 形状 81"/>
            <p:cNvSpPr/>
            <p:nvPr/>
          </p:nvSpPr>
          <p:spPr>
            <a:xfrm flipV="1">
              <a:off x="1277266" y="1346923"/>
              <a:ext cx="207341" cy="207338"/>
            </a:xfrm>
            <a:custGeom>
              <a:avLst/>
              <a:gdLst>
                <a:gd name="connsiteX0" fmla="*/ -5682 w 207341"/>
                <a:gd name="connsiteY0" fmla="*/ 71742 h 207338"/>
                <a:gd name="connsiteX1" fmla="*/ 117830 w 207341"/>
                <a:gd name="connsiteY1" fmla="*/ -7197 h 207338"/>
                <a:gd name="connsiteX2" fmla="*/ 196765 w 207341"/>
                <a:gd name="connsiteY2" fmla="*/ 116308 h 207338"/>
                <a:gd name="connsiteX3" fmla="*/ 73252 w 207341"/>
                <a:gd name="connsiteY3" fmla="*/ 195247 h 207338"/>
                <a:gd name="connsiteX4" fmla="*/ -5682 w 207341"/>
                <a:gd name="connsiteY4" fmla="*/ 71742 h 207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341" h="207338">
                  <a:moveTo>
                    <a:pt x="-5682" y="71742"/>
                  </a:moveTo>
                  <a:cubicBezTo>
                    <a:pt x="6627" y="15825"/>
                    <a:pt x="61926" y="-19518"/>
                    <a:pt x="117830" y="-7197"/>
                  </a:cubicBezTo>
                  <a:cubicBezTo>
                    <a:pt x="173735" y="5100"/>
                    <a:pt x="209076" y="60415"/>
                    <a:pt x="196765" y="116308"/>
                  </a:cubicBezTo>
                  <a:cubicBezTo>
                    <a:pt x="184456" y="172224"/>
                    <a:pt x="129154" y="207545"/>
                    <a:pt x="73252" y="195247"/>
                  </a:cubicBezTo>
                  <a:cubicBezTo>
                    <a:pt x="17347" y="182927"/>
                    <a:pt x="-17994" y="127635"/>
                    <a:pt x="-5682" y="71742"/>
                  </a:cubicBezTo>
                </a:path>
              </a:pathLst>
            </a:custGeom>
            <a:solidFill>
              <a:srgbClr val="F7A594"/>
            </a:solidFill>
            <a:ln w="231" cap="flat">
              <a:noFill/>
              <a:prstDash val="solid"/>
              <a:miter/>
            </a:ln>
          </p:spPr>
          <p:txBody>
            <a:bodyPr rtlCol="0" anchor="ctr"/>
            <a:lstStyle/>
            <a:p>
              <a:endParaRPr lang="zh-CN" altLang="en-US"/>
            </a:p>
          </p:txBody>
        </p:sp>
        <p:sp>
          <p:nvSpPr>
            <p:cNvPr id="83" name="任意多边形: 形状 82"/>
            <p:cNvSpPr/>
            <p:nvPr/>
          </p:nvSpPr>
          <p:spPr>
            <a:xfrm flipV="1">
              <a:off x="1818729" y="1471058"/>
              <a:ext cx="86612" cy="199312"/>
            </a:xfrm>
            <a:custGeom>
              <a:avLst/>
              <a:gdLst>
                <a:gd name="connsiteX0" fmla="*/ 47431 w 86612"/>
                <a:gd name="connsiteY0" fmla="*/ -9059 h 199312"/>
                <a:gd name="connsiteX1" fmla="*/ -7098 w 86612"/>
                <a:gd name="connsiteY1" fmla="*/ 7168 h 199312"/>
                <a:gd name="connsiteX2" fmla="*/ -9318 w 86612"/>
                <a:gd name="connsiteY2" fmla="*/ 14357 h 199312"/>
                <a:gd name="connsiteX3" fmla="*/ -2106 w 86612"/>
                <a:gd name="connsiteY3" fmla="*/ 16576 h 199312"/>
                <a:gd name="connsiteX4" fmla="*/ 62849 w 86612"/>
                <a:gd name="connsiteY4" fmla="*/ 6035 h 199312"/>
                <a:gd name="connsiteX5" fmla="*/ 55429 w 86612"/>
                <a:gd name="connsiteY5" fmla="*/ 98751 h 199312"/>
                <a:gd name="connsiteX6" fmla="*/ 34810 w 86612"/>
                <a:gd name="connsiteY6" fmla="*/ 183492 h 199312"/>
                <a:gd name="connsiteX7" fmla="*/ 38508 w 86612"/>
                <a:gd name="connsiteY7" fmla="*/ 190057 h 199312"/>
                <a:gd name="connsiteX8" fmla="*/ 45073 w 86612"/>
                <a:gd name="connsiteY8" fmla="*/ 186359 h 199312"/>
                <a:gd name="connsiteX9" fmla="*/ 65831 w 86612"/>
                <a:gd name="connsiteY9" fmla="*/ 100970 h 199312"/>
                <a:gd name="connsiteX10" fmla="*/ 69783 w 86612"/>
                <a:gd name="connsiteY10" fmla="*/ -2055 h 199312"/>
                <a:gd name="connsiteX11" fmla="*/ 47431 w 86612"/>
                <a:gd name="connsiteY11" fmla="*/ -9059 h 19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612" h="199312">
                  <a:moveTo>
                    <a:pt x="47431" y="-9059"/>
                  </a:moveTo>
                  <a:cubicBezTo>
                    <a:pt x="24339" y="-9059"/>
                    <a:pt x="-3053" y="5018"/>
                    <a:pt x="-7098" y="7168"/>
                  </a:cubicBezTo>
                  <a:cubicBezTo>
                    <a:pt x="-9710" y="8555"/>
                    <a:pt x="-10681" y="11768"/>
                    <a:pt x="-9318" y="14357"/>
                  </a:cubicBezTo>
                  <a:cubicBezTo>
                    <a:pt x="-7931" y="16946"/>
                    <a:pt x="-4718" y="17940"/>
                    <a:pt x="-2106" y="16576"/>
                  </a:cubicBezTo>
                  <a:cubicBezTo>
                    <a:pt x="11163" y="9526"/>
                    <a:pt x="48725" y="-6077"/>
                    <a:pt x="62849" y="6035"/>
                  </a:cubicBezTo>
                  <a:cubicBezTo>
                    <a:pt x="64536" y="7469"/>
                    <a:pt x="72118" y="18749"/>
                    <a:pt x="55429" y="98751"/>
                  </a:cubicBezTo>
                  <a:cubicBezTo>
                    <a:pt x="46483" y="141676"/>
                    <a:pt x="34925" y="183099"/>
                    <a:pt x="34810" y="183492"/>
                  </a:cubicBezTo>
                  <a:cubicBezTo>
                    <a:pt x="34024" y="186335"/>
                    <a:pt x="35688" y="189271"/>
                    <a:pt x="38508" y="190057"/>
                  </a:cubicBezTo>
                  <a:cubicBezTo>
                    <a:pt x="41328" y="190843"/>
                    <a:pt x="44264" y="189202"/>
                    <a:pt x="45073" y="186359"/>
                  </a:cubicBezTo>
                  <a:cubicBezTo>
                    <a:pt x="45189" y="185942"/>
                    <a:pt x="56816" y="144242"/>
                    <a:pt x="65831" y="100970"/>
                  </a:cubicBezTo>
                  <a:cubicBezTo>
                    <a:pt x="82520" y="20968"/>
                    <a:pt x="76718" y="3886"/>
                    <a:pt x="69783" y="-2055"/>
                  </a:cubicBezTo>
                  <a:cubicBezTo>
                    <a:pt x="63820" y="-7140"/>
                    <a:pt x="55914" y="-9059"/>
                    <a:pt x="47431" y="-9059"/>
                  </a:cubicBezTo>
                </a:path>
              </a:pathLst>
            </a:custGeom>
            <a:solidFill>
              <a:srgbClr val="BD4A31"/>
            </a:solidFill>
            <a:ln w="231" cap="flat">
              <a:noFill/>
              <a:prstDash val="solid"/>
              <a:miter/>
            </a:ln>
          </p:spPr>
          <p:txBody>
            <a:bodyPr rtlCol="0" anchor="ctr"/>
            <a:lstStyle/>
            <a:p>
              <a:endParaRPr lang="zh-CN" altLang="en-US"/>
            </a:p>
          </p:txBody>
        </p:sp>
        <p:sp>
          <p:nvSpPr>
            <p:cNvPr id="84" name="任意多边形: 形状 83"/>
            <p:cNvSpPr/>
            <p:nvPr/>
          </p:nvSpPr>
          <p:spPr>
            <a:xfrm flipV="1">
              <a:off x="1662777" y="1420004"/>
              <a:ext cx="39088" cy="76657"/>
            </a:xfrm>
            <a:custGeom>
              <a:avLst/>
              <a:gdLst>
                <a:gd name="connsiteX0" fmla="*/ 29235 w 39088"/>
                <a:gd name="connsiteY0" fmla="*/ 26384 h 76657"/>
                <a:gd name="connsiteX1" fmla="*/ 5565 w 39088"/>
                <a:gd name="connsiteY1" fmla="*/ -9537 h 76657"/>
                <a:gd name="connsiteX2" fmla="*/ -8675 w 39088"/>
                <a:gd name="connsiteY2" fmla="*/ 31077 h 76657"/>
                <a:gd name="connsiteX3" fmla="*/ 15019 w 39088"/>
                <a:gd name="connsiteY3" fmla="*/ 66975 h 76657"/>
                <a:gd name="connsiteX4" fmla="*/ 29235 w 39088"/>
                <a:gd name="connsiteY4" fmla="*/ 26384 h 76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8" h="76657">
                  <a:moveTo>
                    <a:pt x="29235" y="26384"/>
                  </a:moveTo>
                  <a:cubicBezTo>
                    <a:pt x="26623" y="5257"/>
                    <a:pt x="16036" y="-10831"/>
                    <a:pt x="5565" y="-9537"/>
                  </a:cubicBezTo>
                  <a:cubicBezTo>
                    <a:pt x="-4907" y="-8242"/>
                    <a:pt x="-11287" y="9949"/>
                    <a:pt x="-8675" y="31077"/>
                  </a:cubicBezTo>
                  <a:cubicBezTo>
                    <a:pt x="-6039" y="52204"/>
                    <a:pt x="4547" y="68270"/>
                    <a:pt x="15019" y="66975"/>
                  </a:cubicBezTo>
                  <a:cubicBezTo>
                    <a:pt x="25490" y="65681"/>
                    <a:pt x="31870" y="47512"/>
                    <a:pt x="29235" y="26384"/>
                  </a:cubicBezTo>
                </a:path>
              </a:pathLst>
            </a:custGeom>
            <a:solidFill>
              <a:srgbClr val="0E0E0E"/>
            </a:solidFill>
            <a:ln w="231" cap="flat">
              <a:noFill/>
              <a:prstDash val="solid"/>
              <a:miter/>
            </a:ln>
          </p:spPr>
          <p:txBody>
            <a:bodyPr rtlCol="0" anchor="ctr"/>
            <a:lstStyle/>
            <a:p>
              <a:endParaRPr lang="zh-CN" altLang="en-US"/>
            </a:p>
          </p:txBody>
        </p:sp>
        <p:sp>
          <p:nvSpPr>
            <p:cNvPr id="85" name="任意多边形: 形状 84"/>
            <p:cNvSpPr/>
            <p:nvPr/>
          </p:nvSpPr>
          <p:spPr>
            <a:xfrm flipV="1">
              <a:off x="2001067" y="1472643"/>
              <a:ext cx="36482" cy="71540"/>
            </a:xfrm>
            <a:custGeom>
              <a:avLst/>
              <a:gdLst>
                <a:gd name="connsiteX0" fmla="*/ 25409 w 36482"/>
                <a:gd name="connsiteY0" fmla="*/ 24223 h 71540"/>
                <a:gd name="connsiteX1" fmla="*/ 3311 w 36482"/>
                <a:gd name="connsiteY1" fmla="*/ -9294 h 71540"/>
                <a:gd name="connsiteX2" fmla="*/ -9981 w 36482"/>
                <a:gd name="connsiteY2" fmla="*/ 28592 h 71540"/>
                <a:gd name="connsiteX3" fmla="*/ 12141 w 36482"/>
                <a:gd name="connsiteY3" fmla="*/ 62109 h 71540"/>
                <a:gd name="connsiteX4" fmla="*/ 25409 w 36482"/>
                <a:gd name="connsiteY4" fmla="*/ 24223 h 71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82" h="71540">
                  <a:moveTo>
                    <a:pt x="25409" y="24223"/>
                  </a:moveTo>
                  <a:cubicBezTo>
                    <a:pt x="22959" y="4482"/>
                    <a:pt x="13066" y="-10519"/>
                    <a:pt x="3311" y="-9294"/>
                  </a:cubicBezTo>
                  <a:cubicBezTo>
                    <a:pt x="-6467" y="-8092"/>
                    <a:pt x="-12408" y="8874"/>
                    <a:pt x="-9981" y="28592"/>
                  </a:cubicBezTo>
                  <a:cubicBezTo>
                    <a:pt x="-7530" y="48309"/>
                    <a:pt x="2363" y="63311"/>
                    <a:pt x="12141" y="62109"/>
                  </a:cubicBezTo>
                  <a:cubicBezTo>
                    <a:pt x="21896" y="60907"/>
                    <a:pt x="27859" y="43940"/>
                    <a:pt x="25409" y="24223"/>
                  </a:cubicBezTo>
                </a:path>
              </a:pathLst>
            </a:custGeom>
            <a:solidFill>
              <a:srgbClr val="0E0E0E"/>
            </a:solidFill>
            <a:ln w="231" cap="flat">
              <a:noFill/>
              <a:prstDash val="solid"/>
              <a:miter/>
            </a:ln>
          </p:spPr>
          <p:txBody>
            <a:bodyPr rtlCol="0" anchor="ctr"/>
            <a:lstStyle/>
            <a:p>
              <a:endParaRPr lang="zh-CN" altLang="en-US"/>
            </a:p>
          </p:txBody>
        </p:sp>
        <p:sp>
          <p:nvSpPr>
            <p:cNvPr id="86" name="任意多边形: 形状 85"/>
            <p:cNvSpPr/>
            <p:nvPr/>
          </p:nvSpPr>
          <p:spPr>
            <a:xfrm flipV="1">
              <a:off x="1642550" y="1718537"/>
              <a:ext cx="109418" cy="26518"/>
            </a:xfrm>
            <a:custGeom>
              <a:avLst/>
              <a:gdLst>
                <a:gd name="connsiteX0" fmla="*/ -3991 w 109418"/>
                <a:gd name="connsiteY0" fmla="*/ -8269 h 26518"/>
                <a:gd name="connsiteX1" fmla="*/ -8684 w 109418"/>
                <a:gd name="connsiteY1" fmla="*/ -5472 h 26518"/>
                <a:gd name="connsiteX2" fmla="*/ -6511 w 109418"/>
                <a:gd name="connsiteY2" fmla="*/ 1740 h 26518"/>
                <a:gd name="connsiteX3" fmla="*/ 96884 w 109418"/>
                <a:gd name="connsiteY3" fmla="*/ 11263 h 26518"/>
                <a:gd name="connsiteX4" fmla="*/ 99658 w 109418"/>
                <a:gd name="connsiteY4" fmla="*/ 4259 h 26518"/>
                <a:gd name="connsiteX5" fmla="*/ 92677 w 109418"/>
                <a:gd name="connsiteY5" fmla="*/ 1485 h 26518"/>
                <a:gd name="connsiteX6" fmla="*/ 92677 w 109418"/>
                <a:gd name="connsiteY6" fmla="*/ 1485 h 26518"/>
                <a:gd name="connsiteX7" fmla="*/ -1472 w 109418"/>
                <a:gd name="connsiteY7" fmla="*/ -7622 h 26518"/>
                <a:gd name="connsiteX8" fmla="*/ -3991 w 109418"/>
                <a:gd name="connsiteY8" fmla="*/ -8269 h 2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418" h="26518">
                  <a:moveTo>
                    <a:pt x="-3991" y="-8269"/>
                  </a:moveTo>
                  <a:cubicBezTo>
                    <a:pt x="-5887" y="-8269"/>
                    <a:pt x="-7713" y="-7252"/>
                    <a:pt x="-8684" y="-5472"/>
                  </a:cubicBezTo>
                  <a:cubicBezTo>
                    <a:pt x="-10071" y="-2883"/>
                    <a:pt x="-9100" y="353"/>
                    <a:pt x="-6511" y="1740"/>
                  </a:cubicBezTo>
                  <a:cubicBezTo>
                    <a:pt x="48735" y="31512"/>
                    <a:pt x="94943" y="12095"/>
                    <a:pt x="96884" y="11263"/>
                  </a:cubicBezTo>
                  <a:cubicBezTo>
                    <a:pt x="99589" y="10084"/>
                    <a:pt x="100837" y="6964"/>
                    <a:pt x="99658" y="4259"/>
                  </a:cubicBezTo>
                  <a:cubicBezTo>
                    <a:pt x="98502" y="1578"/>
                    <a:pt x="95359" y="330"/>
                    <a:pt x="92677" y="1485"/>
                  </a:cubicBezTo>
                  <a:lnTo>
                    <a:pt x="92677" y="1485"/>
                  </a:lnTo>
                  <a:cubicBezTo>
                    <a:pt x="92238" y="1670"/>
                    <a:pt x="49059" y="19608"/>
                    <a:pt x="-1472" y="-7622"/>
                  </a:cubicBezTo>
                  <a:cubicBezTo>
                    <a:pt x="-2281" y="-8061"/>
                    <a:pt x="-3136" y="-8269"/>
                    <a:pt x="-3991" y="-8269"/>
                  </a:cubicBezTo>
                </a:path>
              </a:pathLst>
            </a:custGeom>
            <a:solidFill>
              <a:srgbClr val="803221"/>
            </a:solidFill>
            <a:ln w="231" cap="flat">
              <a:noFill/>
              <a:prstDash val="solid"/>
              <a:miter/>
            </a:ln>
          </p:spPr>
          <p:txBody>
            <a:bodyPr rtlCol="0" anchor="ctr"/>
            <a:lstStyle/>
            <a:p>
              <a:endParaRPr lang="zh-CN" altLang="en-US"/>
            </a:p>
          </p:txBody>
        </p:sp>
        <p:sp>
          <p:nvSpPr>
            <p:cNvPr id="87" name="任意多边形: 形状 86"/>
            <p:cNvSpPr/>
            <p:nvPr/>
          </p:nvSpPr>
          <p:spPr>
            <a:xfrm flipV="1">
              <a:off x="1606881" y="1355717"/>
              <a:ext cx="99364" cy="51322"/>
            </a:xfrm>
            <a:custGeom>
              <a:avLst/>
              <a:gdLst>
                <a:gd name="connsiteX0" fmla="*/ -3837 w 99364"/>
                <a:gd name="connsiteY0" fmla="*/ -9987 h 51322"/>
                <a:gd name="connsiteX1" fmla="*/ -6310 w 99364"/>
                <a:gd name="connsiteY1" fmla="*/ -9386 h 51322"/>
                <a:gd name="connsiteX2" fmla="*/ -8552 w 99364"/>
                <a:gd name="connsiteY2" fmla="*/ -2197 h 51322"/>
                <a:gd name="connsiteX3" fmla="*/ 85758 w 99364"/>
                <a:gd name="connsiteY3" fmla="*/ 39803 h 51322"/>
                <a:gd name="connsiteX4" fmla="*/ 90127 w 99364"/>
                <a:gd name="connsiteY4" fmla="*/ 33678 h 51322"/>
                <a:gd name="connsiteX5" fmla="*/ 83979 w 99364"/>
                <a:gd name="connsiteY5" fmla="*/ 29309 h 51322"/>
                <a:gd name="connsiteX6" fmla="*/ 879 w 99364"/>
                <a:gd name="connsiteY6" fmla="*/ -7144 h 51322"/>
                <a:gd name="connsiteX7" fmla="*/ -3837 w 99364"/>
                <a:gd name="connsiteY7" fmla="*/ -9987 h 51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364" h="51322">
                  <a:moveTo>
                    <a:pt x="-3837" y="-9987"/>
                  </a:moveTo>
                  <a:cubicBezTo>
                    <a:pt x="-4669" y="-9987"/>
                    <a:pt x="-5524" y="-9802"/>
                    <a:pt x="-6310" y="-9386"/>
                  </a:cubicBezTo>
                  <a:cubicBezTo>
                    <a:pt x="-8922" y="-8022"/>
                    <a:pt x="-9916" y="-4810"/>
                    <a:pt x="-8552" y="-2197"/>
                  </a:cubicBezTo>
                  <a:cubicBezTo>
                    <a:pt x="-8275" y="-1666"/>
                    <a:pt x="20134" y="50876"/>
                    <a:pt x="85758" y="39803"/>
                  </a:cubicBezTo>
                  <a:cubicBezTo>
                    <a:pt x="88648" y="39318"/>
                    <a:pt x="90613" y="36567"/>
                    <a:pt x="90127" y="33678"/>
                  </a:cubicBezTo>
                  <a:cubicBezTo>
                    <a:pt x="89619" y="30788"/>
                    <a:pt x="86891" y="28823"/>
                    <a:pt x="83979" y="29309"/>
                  </a:cubicBezTo>
                  <a:cubicBezTo>
                    <a:pt x="25890" y="39110"/>
                    <a:pt x="1110" y="-6682"/>
                    <a:pt x="879" y="-7144"/>
                  </a:cubicBezTo>
                  <a:cubicBezTo>
                    <a:pt x="-69" y="-8947"/>
                    <a:pt x="-1918" y="-9987"/>
                    <a:pt x="-3837" y="-9987"/>
                  </a:cubicBezTo>
                </a:path>
              </a:pathLst>
            </a:custGeom>
            <a:solidFill>
              <a:srgbClr val="803221"/>
            </a:solidFill>
            <a:ln w="231" cap="flat">
              <a:noFill/>
              <a:prstDash val="solid"/>
              <a:miter/>
            </a:ln>
          </p:spPr>
          <p:txBody>
            <a:bodyPr rtlCol="0" anchor="ctr"/>
            <a:lstStyle/>
            <a:p>
              <a:endParaRPr lang="zh-CN" altLang="en-US"/>
            </a:p>
          </p:txBody>
        </p:sp>
        <p:sp>
          <p:nvSpPr>
            <p:cNvPr id="88" name="任意多边形: 形状 87"/>
            <p:cNvSpPr/>
            <p:nvPr/>
          </p:nvSpPr>
          <p:spPr>
            <a:xfrm flipV="1">
              <a:off x="2018959" y="1420399"/>
              <a:ext cx="53653" cy="58622"/>
            </a:xfrm>
            <a:custGeom>
              <a:avLst/>
              <a:gdLst>
                <a:gd name="connsiteX0" fmla="*/ 37699 w 53653"/>
                <a:gd name="connsiteY0" fmla="*/ -9652 h 58622"/>
                <a:gd name="connsiteX1" fmla="*/ 32521 w 53653"/>
                <a:gd name="connsiteY1" fmla="*/ -5468 h 58622"/>
                <a:gd name="connsiteX2" fmla="*/ -6636 w 53653"/>
                <a:gd name="connsiteY2" fmla="*/ 38497 h 58622"/>
                <a:gd name="connsiteX3" fmla="*/ -10450 w 53653"/>
                <a:gd name="connsiteY3" fmla="*/ 44993 h 58622"/>
                <a:gd name="connsiteX4" fmla="*/ -3978 w 53653"/>
                <a:gd name="connsiteY4" fmla="*/ 48807 h 58622"/>
                <a:gd name="connsiteX5" fmla="*/ 42900 w 53653"/>
                <a:gd name="connsiteY5" fmla="*/ -3180 h 58622"/>
                <a:gd name="connsiteX6" fmla="*/ 38855 w 53653"/>
                <a:gd name="connsiteY6" fmla="*/ -9513 h 58622"/>
                <a:gd name="connsiteX7" fmla="*/ 37699 w 53653"/>
                <a:gd name="connsiteY7" fmla="*/ -9652 h 5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3" h="58622">
                  <a:moveTo>
                    <a:pt x="37699" y="-9652"/>
                  </a:moveTo>
                  <a:cubicBezTo>
                    <a:pt x="35272" y="-9652"/>
                    <a:pt x="33053" y="-7965"/>
                    <a:pt x="32521" y="-5468"/>
                  </a:cubicBezTo>
                  <a:cubicBezTo>
                    <a:pt x="24731" y="29852"/>
                    <a:pt x="-5365" y="38174"/>
                    <a:pt x="-6636" y="38497"/>
                  </a:cubicBezTo>
                  <a:cubicBezTo>
                    <a:pt x="-9479" y="39237"/>
                    <a:pt x="-11190" y="42150"/>
                    <a:pt x="-10450" y="44993"/>
                  </a:cubicBezTo>
                  <a:cubicBezTo>
                    <a:pt x="-9711" y="47813"/>
                    <a:pt x="-6821" y="49523"/>
                    <a:pt x="-3978" y="48807"/>
                  </a:cubicBezTo>
                  <a:cubicBezTo>
                    <a:pt x="-2452" y="48414"/>
                    <a:pt x="33677" y="38705"/>
                    <a:pt x="42900" y="-3180"/>
                  </a:cubicBezTo>
                  <a:cubicBezTo>
                    <a:pt x="43547" y="-6046"/>
                    <a:pt x="41721" y="-8889"/>
                    <a:pt x="38855" y="-9513"/>
                  </a:cubicBezTo>
                  <a:cubicBezTo>
                    <a:pt x="38462" y="-9606"/>
                    <a:pt x="38092" y="-9652"/>
                    <a:pt x="37699" y="-9652"/>
                  </a:cubicBezTo>
                </a:path>
              </a:pathLst>
            </a:custGeom>
            <a:solidFill>
              <a:srgbClr val="803221"/>
            </a:solidFill>
            <a:ln w="231" cap="flat">
              <a:noFill/>
              <a:prstDash val="solid"/>
              <a:miter/>
            </a:ln>
          </p:spPr>
          <p:txBody>
            <a:bodyPr rtlCol="0" anchor="ctr"/>
            <a:lstStyle/>
            <a:p>
              <a:endParaRPr lang="zh-CN" altLang="en-US"/>
            </a:p>
          </p:txBody>
        </p:sp>
        <p:sp>
          <p:nvSpPr>
            <p:cNvPr id="89" name="任意多边形: 形状 88"/>
            <p:cNvSpPr/>
            <p:nvPr/>
          </p:nvSpPr>
          <p:spPr>
            <a:xfrm flipV="1">
              <a:off x="1361044" y="1421600"/>
              <a:ext cx="78388" cy="85899"/>
            </a:xfrm>
            <a:custGeom>
              <a:avLst/>
              <a:gdLst>
                <a:gd name="connsiteX0" fmla="*/ 64726 w 78388"/>
                <a:gd name="connsiteY0" fmla="*/ -9579 h 85899"/>
                <a:gd name="connsiteX1" fmla="*/ 64449 w 78388"/>
                <a:gd name="connsiteY1" fmla="*/ -9556 h 85899"/>
                <a:gd name="connsiteX2" fmla="*/ 59409 w 78388"/>
                <a:gd name="connsiteY2" fmla="*/ -3985 h 85899"/>
                <a:gd name="connsiteX3" fmla="*/ 44576 w 78388"/>
                <a:gd name="connsiteY3" fmla="*/ 44349 h 85899"/>
                <a:gd name="connsiteX4" fmla="*/ -3079 w 78388"/>
                <a:gd name="connsiteY4" fmla="*/ 65684 h 85899"/>
                <a:gd name="connsiteX5" fmla="*/ -8198 w 78388"/>
                <a:gd name="connsiteY5" fmla="*/ 71186 h 85899"/>
                <a:gd name="connsiteX6" fmla="*/ -2685 w 78388"/>
                <a:gd name="connsiteY6" fmla="*/ 76317 h 85899"/>
                <a:gd name="connsiteX7" fmla="*/ 52424 w 78388"/>
                <a:gd name="connsiteY7" fmla="*/ 51515 h 85899"/>
                <a:gd name="connsiteX8" fmla="*/ 70036 w 78388"/>
                <a:gd name="connsiteY8" fmla="*/ -4517 h 85899"/>
                <a:gd name="connsiteX9" fmla="*/ 64726 w 78388"/>
                <a:gd name="connsiteY9" fmla="*/ -9579 h 8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88" h="85899">
                  <a:moveTo>
                    <a:pt x="64726" y="-9579"/>
                  </a:moveTo>
                  <a:cubicBezTo>
                    <a:pt x="64634" y="-9579"/>
                    <a:pt x="64541" y="-9579"/>
                    <a:pt x="64449" y="-9556"/>
                  </a:cubicBezTo>
                  <a:cubicBezTo>
                    <a:pt x="61513" y="-9418"/>
                    <a:pt x="59257" y="-6921"/>
                    <a:pt x="59409" y="-3985"/>
                  </a:cubicBezTo>
                  <a:cubicBezTo>
                    <a:pt x="60452" y="16194"/>
                    <a:pt x="55461" y="32444"/>
                    <a:pt x="44576" y="44349"/>
                  </a:cubicBezTo>
                  <a:cubicBezTo>
                    <a:pt x="26241" y="64367"/>
                    <a:pt x="-2787" y="65661"/>
                    <a:pt x="-3079" y="65684"/>
                  </a:cubicBezTo>
                  <a:cubicBezTo>
                    <a:pt x="-6014" y="65800"/>
                    <a:pt x="-8307" y="68250"/>
                    <a:pt x="-8198" y="71186"/>
                  </a:cubicBezTo>
                  <a:cubicBezTo>
                    <a:pt x="-8090" y="74121"/>
                    <a:pt x="-5612" y="76410"/>
                    <a:pt x="-2685" y="76317"/>
                  </a:cubicBezTo>
                  <a:cubicBezTo>
                    <a:pt x="-1317" y="76271"/>
                    <a:pt x="31118" y="74815"/>
                    <a:pt x="52424" y="51515"/>
                  </a:cubicBezTo>
                  <a:cubicBezTo>
                    <a:pt x="65306" y="37437"/>
                    <a:pt x="71231" y="18598"/>
                    <a:pt x="70036" y="-4517"/>
                  </a:cubicBezTo>
                  <a:cubicBezTo>
                    <a:pt x="69888" y="-7360"/>
                    <a:pt x="67537" y="-9579"/>
                    <a:pt x="64726" y="-9579"/>
                  </a:cubicBezTo>
                </a:path>
              </a:pathLst>
            </a:custGeom>
            <a:solidFill>
              <a:srgbClr val="BD4A31"/>
            </a:solidFill>
            <a:ln w="231" cap="flat">
              <a:noFill/>
              <a:prstDash val="solid"/>
              <a:miter/>
            </a:ln>
          </p:spPr>
          <p:txBody>
            <a:bodyPr rtlCol="0" anchor="ctr"/>
            <a:lstStyle/>
            <a:p>
              <a:endParaRPr lang="zh-CN" altLang="en-US"/>
            </a:p>
          </p:txBody>
        </p:sp>
        <p:sp>
          <p:nvSpPr>
            <p:cNvPr id="90" name="任意多边形: 形状 89"/>
            <p:cNvSpPr/>
            <p:nvPr/>
          </p:nvSpPr>
          <p:spPr>
            <a:xfrm flipV="1">
              <a:off x="1902075" y="2464014"/>
              <a:ext cx="264208" cy="290375"/>
            </a:xfrm>
            <a:custGeom>
              <a:avLst/>
              <a:gdLst>
                <a:gd name="connsiteX0" fmla="*/ 253630 w 264208"/>
                <a:gd name="connsiteY0" fmla="*/ -3967 h 290375"/>
                <a:gd name="connsiteX1" fmla="*/ -5285 w 264208"/>
                <a:gd name="connsiteY1" fmla="*/ 45176 h 290375"/>
                <a:gd name="connsiteX2" fmla="*/ -10579 w 264208"/>
                <a:gd name="connsiteY2" fmla="*/ 286408 h 290375"/>
                <a:gd name="connsiteX3" fmla="*/ 253630 w 264208"/>
                <a:gd name="connsiteY3" fmla="*/ -3967 h 290375"/>
              </a:gdLst>
              <a:ahLst/>
              <a:cxnLst>
                <a:cxn ang="0">
                  <a:pos x="connsiteX0" y="connsiteY0"/>
                </a:cxn>
                <a:cxn ang="0">
                  <a:pos x="connsiteX1" y="connsiteY1"/>
                </a:cxn>
                <a:cxn ang="0">
                  <a:pos x="connsiteX2" y="connsiteY2"/>
                </a:cxn>
                <a:cxn ang="0">
                  <a:pos x="connsiteX3" y="connsiteY3"/>
                </a:cxn>
              </a:cxnLst>
              <a:rect l="l" t="t" r="r" b="b"/>
              <a:pathLst>
                <a:path w="264208" h="290375">
                  <a:moveTo>
                    <a:pt x="253630" y="-3967"/>
                  </a:moveTo>
                  <a:cubicBezTo>
                    <a:pt x="173003" y="448"/>
                    <a:pt x="84148" y="18986"/>
                    <a:pt x="-5285" y="45176"/>
                  </a:cubicBezTo>
                  <a:lnTo>
                    <a:pt x="-10579" y="286408"/>
                  </a:lnTo>
                  <a:cubicBezTo>
                    <a:pt x="-10579" y="286408"/>
                    <a:pt x="96214" y="64870"/>
                    <a:pt x="253630" y="-3967"/>
                  </a:cubicBezTo>
                </a:path>
              </a:pathLst>
            </a:custGeom>
            <a:solidFill>
              <a:srgbClr val="005459"/>
            </a:solidFill>
            <a:ln w="231" cap="flat">
              <a:noFill/>
              <a:prstDash val="solid"/>
              <a:miter/>
            </a:ln>
          </p:spPr>
          <p:txBody>
            <a:bodyPr rtlCol="0" anchor="ctr"/>
            <a:lstStyle/>
            <a:p>
              <a:endParaRPr lang="zh-CN" altLang="en-US"/>
            </a:p>
          </p:txBody>
        </p:sp>
        <p:sp>
          <p:nvSpPr>
            <p:cNvPr id="91" name="任意多边形: 形状 90"/>
            <p:cNvSpPr/>
            <p:nvPr/>
          </p:nvSpPr>
          <p:spPr>
            <a:xfrm flipV="1">
              <a:off x="1125427" y="3130938"/>
              <a:ext cx="538075" cy="263856"/>
            </a:xfrm>
            <a:custGeom>
              <a:avLst/>
              <a:gdLst>
                <a:gd name="connsiteX0" fmla="*/ 6032 w 538075"/>
                <a:gd name="connsiteY0" fmla="*/ -607 h 263856"/>
                <a:gd name="connsiteX1" fmla="*/ 143132 w 538075"/>
                <a:gd name="connsiteY1" fmla="*/ 253616 h 263856"/>
                <a:gd name="connsiteX2" fmla="*/ 528830 w 538075"/>
                <a:gd name="connsiteY2" fmla="*/ 52558 h 263856"/>
                <a:gd name="connsiteX3" fmla="*/ 487985 w 538075"/>
                <a:gd name="connsiteY3" fmla="*/ -607 h 263856"/>
                <a:gd name="connsiteX4" fmla="*/ 445361 w 538075"/>
                <a:gd name="connsiteY4" fmla="*/ 35360 h 263856"/>
                <a:gd name="connsiteX5" fmla="*/ 399153 w 538075"/>
                <a:gd name="connsiteY5" fmla="*/ 106879 h 263856"/>
                <a:gd name="connsiteX6" fmla="*/ 340542 w 538075"/>
                <a:gd name="connsiteY6" fmla="*/ -607 h 263856"/>
                <a:gd name="connsiteX7" fmla="*/ 6032 w 538075"/>
                <a:gd name="connsiteY7" fmla="*/ -607 h 26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075" h="263856">
                  <a:moveTo>
                    <a:pt x="6032" y="-607"/>
                  </a:moveTo>
                  <a:cubicBezTo>
                    <a:pt x="-27770" y="48235"/>
                    <a:pt x="-8478" y="226108"/>
                    <a:pt x="143132" y="253616"/>
                  </a:cubicBezTo>
                  <a:cubicBezTo>
                    <a:pt x="407914" y="301696"/>
                    <a:pt x="503773" y="156415"/>
                    <a:pt x="528830" y="52558"/>
                  </a:cubicBezTo>
                  <a:cubicBezTo>
                    <a:pt x="535349" y="25490"/>
                    <a:pt x="510731" y="-3127"/>
                    <a:pt x="487985" y="-607"/>
                  </a:cubicBezTo>
                  <a:cubicBezTo>
                    <a:pt x="465263" y="1912"/>
                    <a:pt x="449267" y="14741"/>
                    <a:pt x="445361" y="35360"/>
                  </a:cubicBezTo>
                  <a:cubicBezTo>
                    <a:pt x="440668" y="60163"/>
                    <a:pt x="427516" y="90860"/>
                    <a:pt x="399153" y="106879"/>
                  </a:cubicBezTo>
                  <a:cubicBezTo>
                    <a:pt x="426522" y="53228"/>
                    <a:pt x="415080" y="-607"/>
                    <a:pt x="340542" y="-607"/>
                  </a:cubicBezTo>
                  <a:lnTo>
                    <a:pt x="6032" y="-607"/>
                  </a:lnTo>
                </a:path>
              </a:pathLst>
            </a:custGeom>
            <a:solidFill>
              <a:srgbClr val="F7A594"/>
            </a:solidFill>
            <a:ln w="231" cap="flat">
              <a:noFill/>
              <a:prstDash val="solid"/>
              <a:miter/>
            </a:ln>
          </p:spPr>
          <p:txBody>
            <a:bodyPr rtlCol="0" anchor="ctr"/>
            <a:lstStyle/>
            <a:p>
              <a:endParaRPr lang="zh-CN" altLang="en-US"/>
            </a:p>
          </p:txBody>
        </p:sp>
        <p:sp>
          <p:nvSpPr>
            <p:cNvPr id="92" name="任意多边形: 形状 91"/>
            <p:cNvSpPr/>
            <p:nvPr/>
          </p:nvSpPr>
          <p:spPr>
            <a:xfrm flipV="1">
              <a:off x="1568219" y="379792"/>
              <a:ext cx="228218" cy="381588"/>
            </a:xfrm>
            <a:custGeom>
              <a:avLst/>
              <a:gdLst>
                <a:gd name="connsiteX0" fmla="*/ 109854 w 228218"/>
                <a:gd name="connsiteY0" fmla="*/ 69299 h 381588"/>
                <a:gd name="connsiteX1" fmla="*/ 151484 w 228218"/>
                <a:gd name="connsiteY1" fmla="*/ 27668 h 381588"/>
                <a:gd name="connsiteX2" fmla="*/ 109854 w 228218"/>
                <a:gd name="connsiteY2" fmla="*/ -13962 h 381588"/>
                <a:gd name="connsiteX3" fmla="*/ 68223 w 228218"/>
                <a:gd name="connsiteY3" fmla="*/ 27668 h 381588"/>
                <a:gd name="connsiteX4" fmla="*/ 109854 w 228218"/>
                <a:gd name="connsiteY4" fmla="*/ 69299 h 381588"/>
                <a:gd name="connsiteX5" fmla="*/ 106687 w 228218"/>
                <a:gd name="connsiteY5" fmla="*/ 307549 h 381588"/>
                <a:gd name="connsiteX6" fmla="*/ 44507 w 228218"/>
                <a:gd name="connsiteY6" fmla="*/ 256950 h 381588"/>
                <a:gd name="connsiteX7" fmla="*/ -9260 w 228218"/>
                <a:gd name="connsiteY7" fmla="*/ 281706 h 381588"/>
                <a:gd name="connsiteX8" fmla="*/ 106687 w 228218"/>
                <a:gd name="connsiteY8" fmla="*/ 367626 h 381588"/>
                <a:gd name="connsiteX9" fmla="*/ 218958 w 228218"/>
                <a:gd name="connsiteY9" fmla="*/ 262197 h 381588"/>
                <a:gd name="connsiteX10" fmla="*/ 160453 w 228218"/>
                <a:gd name="connsiteY10" fmla="*/ 163656 h 381588"/>
                <a:gd name="connsiteX11" fmla="*/ 140944 w 228218"/>
                <a:gd name="connsiteY11" fmla="*/ 127296 h 381588"/>
                <a:gd name="connsiteX12" fmla="*/ 140944 w 228218"/>
                <a:gd name="connsiteY12" fmla="*/ 100389 h 381588"/>
                <a:gd name="connsiteX13" fmla="*/ 78232 w 228218"/>
                <a:gd name="connsiteY13" fmla="*/ 100389 h 381588"/>
                <a:gd name="connsiteX14" fmla="*/ 78232 w 228218"/>
                <a:gd name="connsiteY14" fmla="*/ 139408 h 381588"/>
                <a:gd name="connsiteX15" fmla="*/ 125665 w 228218"/>
                <a:gd name="connsiteY15" fmla="*/ 210557 h 381588"/>
                <a:gd name="connsiteX16" fmla="*/ 155692 w 228218"/>
                <a:gd name="connsiteY16" fmla="*/ 262197 h 381588"/>
                <a:gd name="connsiteX17" fmla="*/ 106687 w 228218"/>
                <a:gd name="connsiteY17" fmla="*/ 307549 h 38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8218" h="381588">
                  <a:moveTo>
                    <a:pt x="109854" y="69299"/>
                  </a:moveTo>
                  <a:cubicBezTo>
                    <a:pt x="133038" y="69299"/>
                    <a:pt x="151484" y="50853"/>
                    <a:pt x="151484" y="27668"/>
                  </a:cubicBezTo>
                  <a:cubicBezTo>
                    <a:pt x="151484" y="4484"/>
                    <a:pt x="133038" y="-13962"/>
                    <a:pt x="109854" y="-13962"/>
                  </a:cubicBezTo>
                  <a:cubicBezTo>
                    <a:pt x="86669" y="-13962"/>
                    <a:pt x="68223" y="4484"/>
                    <a:pt x="68223" y="27668"/>
                  </a:cubicBezTo>
                  <a:cubicBezTo>
                    <a:pt x="68223" y="50853"/>
                    <a:pt x="86669" y="69299"/>
                    <a:pt x="109854" y="69299"/>
                  </a:cubicBezTo>
                  <a:close/>
                  <a:moveTo>
                    <a:pt x="106687" y="307549"/>
                  </a:moveTo>
                  <a:cubicBezTo>
                    <a:pt x="61358" y="307549"/>
                    <a:pt x="44507" y="256950"/>
                    <a:pt x="44507" y="256950"/>
                  </a:cubicBezTo>
                  <a:lnTo>
                    <a:pt x="-9260" y="281706"/>
                  </a:lnTo>
                  <a:cubicBezTo>
                    <a:pt x="-9260" y="281706"/>
                    <a:pt x="16052" y="367626"/>
                    <a:pt x="106687" y="367626"/>
                  </a:cubicBezTo>
                  <a:cubicBezTo>
                    <a:pt x="169931" y="367626"/>
                    <a:pt x="218958" y="320702"/>
                    <a:pt x="218958" y="262197"/>
                  </a:cubicBezTo>
                  <a:cubicBezTo>
                    <a:pt x="218958" y="215827"/>
                    <a:pt x="194710" y="193683"/>
                    <a:pt x="160453" y="163656"/>
                  </a:cubicBezTo>
                  <a:cubicBezTo>
                    <a:pt x="142007" y="147313"/>
                    <a:pt x="140944" y="146250"/>
                    <a:pt x="140944" y="127296"/>
                  </a:cubicBezTo>
                  <a:lnTo>
                    <a:pt x="140944" y="100389"/>
                  </a:lnTo>
                  <a:lnTo>
                    <a:pt x="78232" y="100389"/>
                  </a:lnTo>
                  <a:lnTo>
                    <a:pt x="78232" y="139408"/>
                  </a:lnTo>
                  <a:cubicBezTo>
                    <a:pt x="78232" y="173665"/>
                    <a:pt x="91408" y="181039"/>
                    <a:pt x="125665" y="210557"/>
                  </a:cubicBezTo>
                  <a:cubicBezTo>
                    <a:pt x="145151" y="227408"/>
                    <a:pt x="155692" y="237440"/>
                    <a:pt x="155692" y="262197"/>
                  </a:cubicBezTo>
                  <a:cubicBezTo>
                    <a:pt x="155692" y="286977"/>
                    <a:pt x="133038" y="307549"/>
                    <a:pt x="106687" y="307549"/>
                  </a:cubicBezTo>
                </a:path>
              </a:pathLst>
            </a:custGeom>
            <a:solidFill>
              <a:srgbClr val="000000"/>
            </a:solidFill>
            <a:ln w="231" cap="flat">
              <a:noFill/>
              <a:prstDash val="solid"/>
              <a:miter/>
            </a:ln>
          </p:spPr>
          <p:txBody>
            <a:bodyPr rtlCol="0" anchor="ctr"/>
            <a:lstStyle/>
            <a:p>
              <a:endParaRPr lang="zh-CN" altLang="en-US"/>
            </a:p>
          </p:txBody>
        </p:sp>
        <p:sp>
          <p:nvSpPr>
            <p:cNvPr id="93" name="任意多边形: 形状 92"/>
            <p:cNvSpPr/>
            <p:nvPr/>
          </p:nvSpPr>
          <p:spPr>
            <a:xfrm flipV="1">
              <a:off x="932995" y="665612"/>
              <a:ext cx="281005" cy="293093"/>
            </a:xfrm>
            <a:custGeom>
              <a:avLst/>
              <a:gdLst>
                <a:gd name="connsiteX0" fmla="*/ 211174 w 281005"/>
                <a:gd name="connsiteY0" fmla="*/ 53159 h 293093"/>
                <a:gd name="connsiteX1" fmla="*/ 264400 w 281005"/>
                <a:gd name="connsiteY1" fmla="*/ 50084 h 293093"/>
                <a:gd name="connsiteX2" fmla="*/ 261295 w 281005"/>
                <a:gd name="connsiteY2" fmla="*/ -3150 h 293093"/>
                <a:gd name="connsiteX3" fmla="*/ 208079 w 281005"/>
                <a:gd name="connsiteY3" fmla="*/ -53 h 293093"/>
                <a:gd name="connsiteX4" fmla="*/ 211174 w 281005"/>
                <a:gd name="connsiteY4" fmla="*/ 53159 h 293093"/>
                <a:gd name="connsiteX5" fmla="*/ 65619 w 281005"/>
                <a:gd name="connsiteY5" fmla="*/ 212377 h 293093"/>
                <a:gd name="connsiteX6" fmla="*/ 54020 w 281005"/>
                <a:gd name="connsiteY6" fmla="*/ 140720 h 293093"/>
                <a:gd name="connsiteX7" fmla="*/ 2754 w 281005"/>
                <a:gd name="connsiteY7" fmla="*/ 125117 h 293093"/>
                <a:gd name="connsiteX8" fmla="*/ 29455 w 281005"/>
                <a:gd name="connsiteY8" fmla="*/ 253014 h 293093"/>
                <a:gd name="connsiteX9" fmla="*/ 168838 w 281005"/>
                <a:gd name="connsiteY9" fmla="*/ 249316 h 293093"/>
                <a:gd name="connsiteX10" fmla="*/ 188593 w 281005"/>
                <a:gd name="connsiteY10" fmla="*/ 147423 h 293093"/>
                <a:gd name="connsiteX11" fmla="*/ 197305 w 281005"/>
                <a:gd name="connsiteY11" fmla="*/ 111109 h 293093"/>
                <a:gd name="connsiteX12" fmla="*/ 213493 w 281005"/>
                <a:gd name="connsiteY12" fmla="*/ 92917 h 293093"/>
                <a:gd name="connsiteX13" fmla="*/ 171076 w 281005"/>
                <a:gd name="connsiteY13" fmla="*/ 55146 h 293093"/>
                <a:gd name="connsiteX14" fmla="*/ 147588 w 281005"/>
                <a:gd name="connsiteY14" fmla="*/ 81544 h 293093"/>
                <a:gd name="connsiteX15" fmla="*/ 136844 w 281005"/>
                <a:gd name="connsiteY15" fmla="*/ 158218 h 293093"/>
                <a:gd name="connsiteX16" fmla="*/ 126061 w 281005"/>
                <a:gd name="connsiteY16" fmla="*/ 211221 h 293093"/>
                <a:gd name="connsiteX17" fmla="*/ 65619 w 281005"/>
                <a:gd name="connsiteY17" fmla="*/ 212377 h 2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1005" h="293093">
                  <a:moveTo>
                    <a:pt x="211174" y="53159"/>
                  </a:moveTo>
                  <a:cubicBezTo>
                    <a:pt x="226862" y="67120"/>
                    <a:pt x="250442" y="65756"/>
                    <a:pt x="264400" y="50084"/>
                  </a:cubicBezTo>
                  <a:cubicBezTo>
                    <a:pt x="278357" y="34389"/>
                    <a:pt x="276986" y="10811"/>
                    <a:pt x="261295" y="-3150"/>
                  </a:cubicBezTo>
                  <a:cubicBezTo>
                    <a:pt x="245616" y="-17112"/>
                    <a:pt x="222036" y="-15725"/>
                    <a:pt x="208079" y="-53"/>
                  </a:cubicBezTo>
                  <a:cubicBezTo>
                    <a:pt x="194122" y="15619"/>
                    <a:pt x="195493" y="39197"/>
                    <a:pt x="211174" y="53159"/>
                  </a:cubicBezTo>
                  <a:close/>
                  <a:moveTo>
                    <a:pt x="65619" y="212377"/>
                  </a:moveTo>
                  <a:cubicBezTo>
                    <a:pt x="34968" y="185101"/>
                    <a:pt x="54020" y="140720"/>
                    <a:pt x="54020" y="140720"/>
                  </a:cubicBezTo>
                  <a:lnTo>
                    <a:pt x="2754" y="125117"/>
                  </a:lnTo>
                  <a:cubicBezTo>
                    <a:pt x="2754" y="125117"/>
                    <a:pt x="-31852" y="198439"/>
                    <a:pt x="29455" y="253014"/>
                  </a:cubicBezTo>
                  <a:cubicBezTo>
                    <a:pt x="72232" y="291085"/>
                    <a:pt x="133624" y="288866"/>
                    <a:pt x="168838" y="249316"/>
                  </a:cubicBezTo>
                  <a:cubicBezTo>
                    <a:pt x="196755" y="217948"/>
                    <a:pt x="193690" y="188361"/>
                    <a:pt x="188593" y="147423"/>
                  </a:cubicBezTo>
                  <a:cubicBezTo>
                    <a:pt x="185957" y="125279"/>
                    <a:pt x="185888" y="123915"/>
                    <a:pt x="197305" y="111109"/>
                  </a:cubicBezTo>
                  <a:lnTo>
                    <a:pt x="213493" y="92917"/>
                  </a:lnTo>
                  <a:lnTo>
                    <a:pt x="171076" y="55146"/>
                  </a:lnTo>
                  <a:lnTo>
                    <a:pt x="147588" y="81544"/>
                  </a:lnTo>
                  <a:cubicBezTo>
                    <a:pt x="126972" y="104706"/>
                    <a:pt x="131435" y="117627"/>
                    <a:pt x="136844" y="158218"/>
                  </a:cubicBezTo>
                  <a:cubicBezTo>
                    <a:pt x="139875" y="181356"/>
                    <a:pt x="140970" y="194486"/>
                    <a:pt x="126061" y="211221"/>
                  </a:cubicBezTo>
                  <a:cubicBezTo>
                    <a:pt x="111154" y="227980"/>
                    <a:pt x="83448" y="228258"/>
                    <a:pt x="65619" y="212377"/>
                  </a:cubicBezTo>
                </a:path>
              </a:pathLst>
            </a:custGeom>
            <a:solidFill>
              <a:srgbClr val="000000"/>
            </a:solidFill>
            <a:ln w="231" cap="flat">
              <a:noFill/>
              <a:prstDash val="solid"/>
              <a:miter/>
            </a:ln>
          </p:spPr>
          <p:txBody>
            <a:bodyPr rtlCol="0" anchor="ctr"/>
            <a:lstStyle/>
            <a:p>
              <a:endParaRPr lang="zh-CN" altLang="en-US"/>
            </a:p>
          </p:txBody>
        </p:sp>
        <p:sp>
          <p:nvSpPr>
            <p:cNvPr id="94" name="任意多边形: 形状 93"/>
            <p:cNvSpPr/>
            <p:nvPr/>
          </p:nvSpPr>
          <p:spPr>
            <a:xfrm flipV="1">
              <a:off x="2827639" y="2008000"/>
              <a:ext cx="757273" cy="1360983"/>
            </a:xfrm>
            <a:custGeom>
              <a:avLst/>
              <a:gdLst>
                <a:gd name="connsiteX0" fmla="*/ 720276 w 757273"/>
                <a:gd name="connsiteY0" fmla="*/ 19265 h 1360983"/>
                <a:gd name="connsiteX1" fmla="*/ 661741 w 757273"/>
                <a:gd name="connsiteY1" fmla="*/ -2812 h 1360983"/>
                <a:gd name="connsiteX2" fmla="*/ 20376 w 757273"/>
                <a:gd name="connsiteY2" fmla="*/ -2812 h 1360983"/>
                <a:gd name="connsiteX3" fmla="*/ -12570 w 757273"/>
                <a:gd name="connsiteY3" fmla="*/ 30153 h 1360983"/>
                <a:gd name="connsiteX4" fmla="*/ 20376 w 757273"/>
                <a:gd name="connsiteY4" fmla="*/ 63091 h 1360983"/>
                <a:gd name="connsiteX5" fmla="*/ 665554 w 757273"/>
                <a:gd name="connsiteY5" fmla="*/ 63091 h 1360983"/>
                <a:gd name="connsiteX6" fmla="*/ 675865 w 757273"/>
                <a:gd name="connsiteY6" fmla="*/ 68384 h 1360983"/>
                <a:gd name="connsiteX7" fmla="*/ 678496 w 757273"/>
                <a:gd name="connsiteY7" fmla="*/ 79873 h 1360983"/>
                <a:gd name="connsiteX8" fmla="*/ 447255 w 757273"/>
                <a:gd name="connsiteY8" fmla="*/ 1075750 h 1360983"/>
                <a:gd name="connsiteX9" fmla="*/ 397526 w 757273"/>
                <a:gd name="connsiteY9" fmla="*/ 1289613 h 1360983"/>
                <a:gd name="connsiteX10" fmla="*/ 279838 w 757273"/>
                <a:gd name="connsiteY10" fmla="*/ 1289613 h 1360983"/>
                <a:gd name="connsiteX11" fmla="*/ 279838 w 757273"/>
                <a:gd name="connsiteY11" fmla="*/ 1358172 h 1360983"/>
                <a:gd name="connsiteX12" fmla="*/ 420780 w 757273"/>
                <a:gd name="connsiteY12" fmla="*/ 1358172 h 1360983"/>
                <a:gd name="connsiteX13" fmla="*/ 420780 w 757273"/>
                <a:gd name="connsiteY13" fmla="*/ 1357594 h 1360983"/>
                <a:gd name="connsiteX14" fmla="*/ 455203 w 757273"/>
                <a:gd name="connsiteY14" fmla="*/ 1332883 h 1360983"/>
                <a:gd name="connsiteX15" fmla="*/ 493466 w 757273"/>
                <a:gd name="connsiteY15" fmla="*/ 1168117 h 1360983"/>
                <a:gd name="connsiteX16" fmla="*/ 742348 w 757273"/>
                <a:gd name="connsiteY16" fmla="*/ 95152 h 1360983"/>
                <a:gd name="connsiteX17" fmla="*/ 720276 w 757273"/>
                <a:gd name="connsiteY17" fmla="*/ 19265 h 136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273" h="1360983">
                  <a:moveTo>
                    <a:pt x="720276" y="19265"/>
                  </a:moveTo>
                  <a:cubicBezTo>
                    <a:pt x="704998" y="4261"/>
                    <a:pt x="683222" y="-2812"/>
                    <a:pt x="661741" y="-2812"/>
                  </a:cubicBezTo>
                  <a:lnTo>
                    <a:pt x="20376" y="-2812"/>
                  </a:lnTo>
                  <a:cubicBezTo>
                    <a:pt x="2413" y="-2812"/>
                    <a:pt x="-12570" y="11889"/>
                    <a:pt x="-12570" y="30153"/>
                  </a:cubicBezTo>
                  <a:cubicBezTo>
                    <a:pt x="-12570" y="48390"/>
                    <a:pt x="2413" y="63091"/>
                    <a:pt x="20376" y="63091"/>
                  </a:cubicBezTo>
                  <a:lnTo>
                    <a:pt x="665554" y="63091"/>
                  </a:lnTo>
                  <a:cubicBezTo>
                    <a:pt x="671139" y="63091"/>
                    <a:pt x="674388" y="66327"/>
                    <a:pt x="675865" y="68384"/>
                  </a:cubicBezTo>
                  <a:cubicBezTo>
                    <a:pt x="677315" y="70164"/>
                    <a:pt x="679678" y="74278"/>
                    <a:pt x="678496" y="79873"/>
                  </a:cubicBezTo>
                  <a:lnTo>
                    <a:pt x="447255" y="1075750"/>
                  </a:lnTo>
                  <a:lnTo>
                    <a:pt x="397526" y="1289613"/>
                  </a:lnTo>
                  <a:lnTo>
                    <a:pt x="279838" y="1289613"/>
                  </a:lnTo>
                  <a:lnTo>
                    <a:pt x="279838" y="1358172"/>
                  </a:lnTo>
                  <a:lnTo>
                    <a:pt x="420780" y="1358172"/>
                  </a:lnTo>
                  <a:lnTo>
                    <a:pt x="420780" y="1357594"/>
                  </a:lnTo>
                  <a:cubicBezTo>
                    <a:pt x="436676" y="1358749"/>
                    <a:pt x="451390" y="1348763"/>
                    <a:pt x="455203" y="1332883"/>
                  </a:cubicBezTo>
                  <a:lnTo>
                    <a:pt x="493466" y="1168117"/>
                  </a:lnTo>
                  <a:lnTo>
                    <a:pt x="742348" y="95152"/>
                  </a:lnTo>
                  <a:cubicBezTo>
                    <a:pt x="749114" y="68384"/>
                    <a:pt x="741167" y="39559"/>
                    <a:pt x="720276" y="19265"/>
                  </a:cubicBezTo>
                </a:path>
              </a:pathLst>
            </a:custGeom>
            <a:solidFill>
              <a:srgbClr val="4F4F4F"/>
            </a:solidFill>
            <a:ln w="268" cap="flat">
              <a:noFill/>
              <a:prstDash val="solid"/>
              <a:miter/>
            </a:ln>
          </p:spPr>
          <p:txBody>
            <a:bodyPr rtlCol="0" anchor="ctr"/>
            <a:lstStyle/>
            <a:p>
              <a:endParaRPr lang="zh-CN" altLang="en-US"/>
            </a:p>
          </p:txBody>
        </p:sp>
        <p:sp>
          <p:nvSpPr>
            <p:cNvPr id="95" name="任意多边形: 形状 94"/>
            <p:cNvSpPr/>
            <p:nvPr/>
          </p:nvSpPr>
          <p:spPr>
            <a:xfrm flipV="1">
              <a:off x="3120064" y="2007995"/>
              <a:ext cx="213613" cy="282422"/>
            </a:xfrm>
            <a:custGeom>
              <a:avLst/>
              <a:gdLst>
                <a:gd name="connsiteX0" fmla="*/ 200051 w 213613"/>
                <a:gd name="connsiteY0" fmla="*/ 86817 h 282422"/>
                <a:gd name="connsiteX1" fmla="*/ 153835 w 213613"/>
                <a:gd name="connsiteY1" fmla="*/ -5550 h 282422"/>
                <a:gd name="connsiteX2" fmla="*/ 104129 w 213613"/>
                <a:gd name="connsiteY2" fmla="*/ 208313 h 282422"/>
                <a:gd name="connsiteX3" fmla="*/ -13562 w 213613"/>
                <a:gd name="connsiteY3" fmla="*/ 208313 h 282422"/>
                <a:gd name="connsiteX4" fmla="*/ -13562 w 213613"/>
                <a:gd name="connsiteY4" fmla="*/ 276872 h 282422"/>
                <a:gd name="connsiteX5" fmla="*/ 127389 w 213613"/>
                <a:gd name="connsiteY5" fmla="*/ 276872 h 282422"/>
                <a:gd name="connsiteX6" fmla="*/ 127389 w 213613"/>
                <a:gd name="connsiteY6" fmla="*/ 276294 h 282422"/>
                <a:gd name="connsiteX7" fmla="*/ 161799 w 213613"/>
                <a:gd name="connsiteY7" fmla="*/ 251585 h 282422"/>
                <a:gd name="connsiteX8" fmla="*/ 200051 w 213613"/>
                <a:gd name="connsiteY8" fmla="*/ 86817 h 28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613" h="282422">
                  <a:moveTo>
                    <a:pt x="200051" y="86817"/>
                  </a:moveTo>
                  <a:lnTo>
                    <a:pt x="153835" y="-5550"/>
                  </a:lnTo>
                  <a:lnTo>
                    <a:pt x="104129" y="208313"/>
                  </a:lnTo>
                  <a:lnTo>
                    <a:pt x="-13562" y="208313"/>
                  </a:lnTo>
                  <a:lnTo>
                    <a:pt x="-13562" y="276872"/>
                  </a:lnTo>
                  <a:lnTo>
                    <a:pt x="127389" y="276872"/>
                  </a:lnTo>
                  <a:lnTo>
                    <a:pt x="127389" y="276294"/>
                  </a:lnTo>
                  <a:cubicBezTo>
                    <a:pt x="143267" y="277451"/>
                    <a:pt x="157981" y="267465"/>
                    <a:pt x="161799" y="251585"/>
                  </a:cubicBezTo>
                  <a:lnTo>
                    <a:pt x="200051" y="86817"/>
                  </a:lnTo>
                </a:path>
              </a:pathLst>
            </a:custGeom>
            <a:solidFill>
              <a:srgbClr val="2E2E2E"/>
            </a:solidFill>
            <a:ln w="253" cap="flat">
              <a:noFill/>
              <a:prstDash val="solid"/>
              <a:miter/>
            </a:ln>
          </p:spPr>
          <p:txBody>
            <a:bodyPr rtlCol="0" anchor="ctr"/>
            <a:lstStyle/>
            <a:p>
              <a:endParaRPr lang="zh-CN" altLang="en-US"/>
            </a:p>
          </p:txBody>
        </p:sp>
        <p:sp>
          <p:nvSpPr>
            <p:cNvPr id="96" name="任意多边形: 形状 95"/>
            <p:cNvSpPr/>
            <p:nvPr/>
          </p:nvSpPr>
          <p:spPr>
            <a:xfrm flipV="1">
              <a:off x="1981453" y="3330147"/>
              <a:ext cx="716114" cy="38718"/>
            </a:xfrm>
            <a:custGeom>
              <a:avLst/>
              <a:gdLst>
                <a:gd name="connsiteX0" fmla="*/ 7647 w 716114"/>
                <a:gd name="connsiteY0" fmla="*/ -338 h 38718"/>
                <a:gd name="connsiteX1" fmla="*/ 685020 w 716114"/>
                <a:gd name="connsiteY1" fmla="*/ -338 h 38718"/>
                <a:gd name="connsiteX2" fmla="*/ 704391 w 716114"/>
                <a:gd name="connsiteY2" fmla="*/ 19010 h 38718"/>
                <a:gd name="connsiteX3" fmla="*/ 704391 w 716114"/>
                <a:gd name="connsiteY3" fmla="*/ 19010 h 38718"/>
                <a:gd name="connsiteX4" fmla="*/ 685020 w 716114"/>
                <a:gd name="connsiteY4" fmla="*/ 38381 h 38718"/>
                <a:gd name="connsiteX5" fmla="*/ 7647 w 716114"/>
                <a:gd name="connsiteY5" fmla="*/ 38381 h 38718"/>
                <a:gd name="connsiteX6" fmla="*/ -11724 w 716114"/>
                <a:gd name="connsiteY6" fmla="*/ 19010 h 38718"/>
                <a:gd name="connsiteX7" fmla="*/ -11724 w 716114"/>
                <a:gd name="connsiteY7" fmla="*/ 19010 h 38718"/>
                <a:gd name="connsiteX8" fmla="*/ 7647 w 716114"/>
                <a:gd name="connsiteY8" fmla="*/ -338 h 3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114" h="38718">
                  <a:moveTo>
                    <a:pt x="7647" y="-338"/>
                  </a:moveTo>
                  <a:lnTo>
                    <a:pt x="685020" y="-338"/>
                  </a:lnTo>
                  <a:cubicBezTo>
                    <a:pt x="695723" y="-338"/>
                    <a:pt x="704391" y="8331"/>
                    <a:pt x="704391" y="19010"/>
                  </a:cubicBezTo>
                  <a:lnTo>
                    <a:pt x="704391" y="19010"/>
                  </a:lnTo>
                  <a:cubicBezTo>
                    <a:pt x="704391" y="29712"/>
                    <a:pt x="695723" y="38381"/>
                    <a:pt x="685020" y="38381"/>
                  </a:cubicBezTo>
                  <a:lnTo>
                    <a:pt x="7647" y="38381"/>
                  </a:lnTo>
                  <a:cubicBezTo>
                    <a:pt x="-3055" y="38381"/>
                    <a:pt x="-11724" y="29712"/>
                    <a:pt x="-11724" y="19010"/>
                  </a:cubicBezTo>
                  <a:lnTo>
                    <a:pt x="-11724" y="19010"/>
                  </a:lnTo>
                  <a:cubicBezTo>
                    <a:pt x="-11724" y="8331"/>
                    <a:pt x="-3055" y="-338"/>
                    <a:pt x="7647" y="-338"/>
                  </a:cubicBezTo>
                </a:path>
              </a:pathLst>
            </a:custGeom>
            <a:solidFill>
              <a:srgbClr val="4F4F4F"/>
            </a:solidFill>
            <a:ln w="231" cap="flat">
              <a:noFill/>
              <a:prstDash val="solid"/>
              <a:miter/>
            </a:ln>
          </p:spPr>
          <p:txBody>
            <a:bodyPr rtlCol="0" anchor="ctr"/>
            <a:lstStyle/>
            <a:p>
              <a:endParaRPr lang="zh-CN" altLang="en-US"/>
            </a:p>
          </p:txBody>
        </p:sp>
        <p:sp>
          <p:nvSpPr>
            <p:cNvPr id="97" name="任意多边形: 形状 96"/>
            <p:cNvSpPr/>
            <p:nvPr/>
          </p:nvSpPr>
          <p:spPr>
            <a:xfrm flipV="1">
              <a:off x="2021512" y="3315746"/>
              <a:ext cx="69484" cy="30049"/>
            </a:xfrm>
            <a:custGeom>
              <a:avLst/>
              <a:gdLst>
                <a:gd name="connsiteX0" fmla="*/ 58823 w 69484"/>
                <a:gd name="connsiteY0" fmla="*/ -429 h 30049"/>
                <a:gd name="connsiteX1" fmla="*/ -10662 w 69484"/>
                <a:gd name="connsiteY1" fmla="*/ -429 h 30049"/>
                <a:gd name="connsiteX2" fmla="*/ -10662 w 69484"/>
                <a:gd name="connsiteY2" fmla="*/ 29621 h 30049"/>
                <a:gd name="connsiteX3" fmla="*/ 58823 w 69484"/>
                <a:gd name="connsiteY3" fmla="*/ 29621 h 30049"/>
                <a:gd name="connsiteX4" fmla="*/ 58823 w 69484"/>
                <a:gd name="connsiteY4" fmla="*/ -429 h 3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84" h="30049">
                  <a:moveTo>
                    <a:pt x="58823" y="-429"/>
                  </a:moveTo>
                  <a:lnTo>
                    <a:pt x="-10662" y="-429"/>
                  </a:lnTo>
                  <a:lnTo>
                    <a:pt x="-10662" y="29621"/>
                  </a:lnTo>
                  <a:lnTo>
                    <a:pt x="58823" y="29621"/>
                  </a:lnTo>
                  <a:lnTo>
                    <a:pt x="58823" y="-429"/>
                  </a:lnTo>
                </a:path>
              </a:pathLst>
            </a:custGeom>
            <a:solidFill>
              <a:srgbClr val="4F4F4F"/>
            </a:solidFill>
            <a:ln w="231" cap="flat">
              <a:noFill/>
              <a:prstDash val="solid"/>
              <a:miter/>
            </a:ln>
          </p:spPr>
          <p:txBody>
            <a:bodyPr rtlCol="0" anchor="ctr"/>
            <a:lstStyle/>
            <a:p>
              <a:endParaRPr lang="zh-CN" altLang="en-US"/>
            </a:p>
          </p:txBody>
        </p:sp>
        <p:sp>
          <p:nvSpPr>
            <p:cNvPr id="98" name="任意多边形: 形状 97"/>
            <p:cNvSpPr/>
            <p:nvPr/>
          </p:nvSpPr>
          <p:spPr>
            <a:xfrm flipV="1">
              <a:off x="2132951" y="3315746"/>
              <a:ext cx="69461" cy="30049"/>
            </a:xfrm>
            <a:custGeom>
              <a:avLst/>
              <a:gdLst>
                <a:gd name="connsiteX0" fmla="*/ 58382 w 69461"/>
                <a:gd name="connsiteY0" fmla="*/ -429 h 30049"/>
                <a:gd name="connsiteX1" fmla="*/ -11080 w 69461"/>
                <a:gd name="connsiteY1" fmla="*/ -429 h 30049"/>
                <a:gd name="connsiteX2" fmla="*/ -11080 w 69461"/>
                <a:gd name="connsiteY2" fmla="*/ 29621 h 30049"/>
                <a:gd name="connsiteX3" fmla="*/ 58382 w 69461"/>
                <a:gd name="connsiteY3" fmla="*/ 29621 h 30049"/>
                <a:gd name="connsiteX4" fmla="*/ 58382 w 69461"/>
                <a:gd name="connsiteY4" fmla="*/ -429 h 3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61" h="30049">
                  <a:moveTo>
                    <a:pt x="58382" y="-429"/>
                  </a:moveTo>
                  <a:lnTo>
                    <a:pt x="-11080" y="-429"/>
                  </a:lnTo>
                  <a:lnTo>
                    <a:pt x="-11080" y="29621"/>
                  </a:lnTo>
                  <a:lnTo>
                    <a:pt x="58382" y="29621"/>
                  </a:lnTo>
                  <a:lnTo>
                    <a:pt x="58382" y="-429"/>
                  </a:lnTo>
                </a:path>
              </a:pathLst>
            </a:custGeom>
            <a:solidFill>
              <a:srgbClr val="4F4F4F"/>
            </a:solidFill>
            <a:ln w="231" cap="flat">
              <a:noFill/>
              <a:prstDash val="solid"/>
              <a:miter/>
            </a:ln>
          </p:spPr>
          <p:txBody>
            <a:bodyPr rtlCol="0" anchor="ctr"/>
            <a:lstStyle/>
            <a:p>
              <a:endParaRPr lang="zh-CN" altLang="en-US"/>
            </a:p>
          </p:txBody>
        </p:sp>
        <p:sp>
          <p:nvSpPr>
            <p:cNvPr id="99" name="任意多边形: 形状 98"/>
            <p:cNvSpPr/>
            <p:nvPr/>
          </p:nvSpPr>
          <p:spPr>
            <a:xfrm flipV="1">
              <a:off x="2244367" y="3315746"/>
              <a:ext cx="69484" cy="30049"/>
            </a:xfrm>
            <a:custGeom>
              <a:avLst/>
              <a:gdLst>
                <a:gd name="connsiteX0" fmla="*/ 57988 w 69484"/>
                <a:gd name="connsiteY0" fmla="*/ -429 h 30049"/>
                <a:gd name="connsiteX1" fmla="*/ -11497 w 69484"/>
                <a:gd name="connsiteY1" fmla="*/ -429 h 30049"/>
                <a:gd name="connsiteX2" fmla="*/ -11497 w 69484"/>
                <a:gd name="connsiteY2" fmla="*/ 29621 h 30049"/>
                <a:gd name="connsiteX3" fmla="*/ 57988 w 69484"/>
                <a:gd name="connsiteY3" fmla="*/ 29621 h 30049"/>
                <a:gd name="connsiteX4" fmla="*/ 57988 w 69484"/>
                <a:gd name="connsiteY4" fmla="*/ -429 h 3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84" h="30049">
                  <a:moveTo>
                    <a:pt x="57988" y="-429"/>
                  </a:moveTo>
                  <a:lnTo>
                    <a:pt x="-11497" y="-429"/>
                  </a:lnTo>
                  <a:lnTo>
                    <a:pt x="-11497" y="29621"/>
                  </a:lnTo>
                  <a:lnTo>
                    <a:pt x="57988" y="29621"/>
                  </a:lnTo>
                  <a:lnTo>
                    <a:pt x="57988" y="-429"/>
                  </a:lnTo>
                </a:path>
              </a:pathLst>
            </a:custGeom>
            <a:solidFill>
              <a:srgbClr val="4F4F4F"/>
            </a:solidFill>
            <a:ln w="231" cap="flat">
              <a:noFill/>
              <a:prstDash val="solid"/>
              <a:miter/>
            </a:ln>
          </p:spPr>
          <p:txBody>
            <a:bodyPr rtlCol="0" anchor="ctr"/>
            <a:lstStyle/>
            <a:p>
              <a:endParaRPr lang="zh-CN" altLang="en-US"/>
            </a:p>
          </p:txBody>
        </p:sp>
        <p:sp>
          <p:nvSpPr>
            <p:cNvPr id="100" name="任意多边形: 形状 99"/>
            <p:cNvSpPr/>
            <p:nvPr/>
          </p:nvSpPr>
          <p:spPr>
            <a:xfrm flipV="1">
              <a:off x="2355784" y="3315746"/>
              <a:ext cx="69484" cy="30049"/>
            </a:xfrm>
            <a:custGeom>
              <a:avLst/>
              <a:gdLst>
                <a:gd name="connsiteX0" fmla="*/ 57570 w 69484"/>
                <a:gd name="connsiteY0" fmla="*/ -429 h 30049"/>
                <a:gd name="connsiteX1" fmla="*/ -11915 w 69484"/>
                <a:gd name="connsiteY1" fmla="*/ -429 h 30049"/>
                <a:gd name="connsiteX2" fmla="*/ -11915 w 69484"/>
                <a:gd name="connsiteY2" fmla="*/ 29621 h 30049"/>
                <a:gd name="connsiteX3" fmla="*/ 57570 w 69484"/>
                <a:gd name="connsiteY3" fmla="*/ 29621 h 30049"/>
                <a:gd name="connsiteX4" fmla="*/ 57570 w 69484"/>
                <a:gd name="connsiteY4" fmla="*/ -429 h 3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84" h="30049">
                  <a:moveTo>
                    <a:pt x="57570" y="-429"/>
                  </a:moveTo>
                  <a:lnTo>
                    <a:pt x="-11915" y="-429"/>
                  </a:lnTo>
                  <a:lnTo>
                    <a:pt x="-11915" y="29621"/>
                  </a:lnTo>
                  <a:lnTo>
                    <a:pt x="57570" y="29621"/>
                  </a:lnTo>
                  <a:lnTo>
                    <a:pt x="57570" y="-429"/>
                  </a:lnTo>
                </a:path>
              </a:pathLst>
            </a:custGeom>
            <a:solidFill>
              <a:srgbClr val="4F4F4F"/>
            </a:solidFill>
            <a:ln w="231" cap="flat">
              <a:noFill/>
              <a:prstDash val="solid"/>
              <a:miter/>
            </a:ln>
          </p:spPr>
          <p:txBody>
            <a:bodyPr rtlCol="0" anchor="ctr"/>
            <a:lstStyle/>
            <a:p>
              <a:endParaRPr lang="zh-CN" altLang="en-US"/>
            </a:p>
          </p:txBody>
        </p:sp>
        <p:sp>
          <p:nvSpPr>
            <p:cNvPr id="101" name="任意多边形: 形状 100"/>
            <p:cNvSpPr/>
            <p:nvPr/>
          </p:nvSpPr>
          <p:spPr>
            <a:xfrm flipV="1">
              <a:off x="2467200" y="3315746"/>
              <a:ext cx="69484" cy="30049"/>
            </a:xfrm>
            <a:custGeom>
              <a:avLst/>
              <a:gdLst>
                <a:gd name="connsiteX0" fmla="*/ 57152 w 69484"/>
                <a:gd name="connsiteY0" fmla="*/ -429 h 30049"/>
                <a:gd name="connsiteX1" fmla="*/ -12333 w 69484"/>
                <a:gd name="connsiteY1" fmla="*/ -429 h 30049"/>
                <a:gd name="connsiteX2" fmla="*/ -12333 w 69484"/>
                <a:gd name="connsiteY2" fmla="*/ 29621 h 30049"/>
                <a:gd name="connsiteX3" fmla="*/ 57152 w 69484"/>
                <a:gd name="connsiteY3" fmla="*/ 29621 h 30049"/>
                <a:gd name="connsiteX4" fmla="*/ 57152 w 69484"/>
                <a:gd name="connsiteY4" fmla="*/ -429 h 3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84" h="30049">
                  <a:moveTo>
                    <a:pt x="57152" y="-429"/>
                  </a:moveTo>
                  <a:lnTo>
                    <a:pt x="-12333" y="-429"/>
                  </a:lnTo>
                  <a:lnTo>
                    <a:pt x="-12333" y="29621"/>
                  </a:lnTo>
                  <a:lnTo>
                    <a:pt x="57152" y="29621"/>
                  </a:lnTo>
                  <a:lnTo>
                    <a:pt x="57152" y="-429"/>
                  </a:lnTo>
                </a:path>
              </a:pathLst>
            </a:custGeom>
            <a:solidFill>
              <a:srgbClr val="4F4F4F"/>
            </a:solidFill>
            <a:ln w="231" cap="flat">
              <a:noFill/>
              <a:prstDash val="solid"/>
              <a:miter/>
            </a:ln>
          </p:spPr>
          <p:txBody>
            <a:bodyPr rtlCol="0" anchor="ctr"/>
            <a:lstStyle/>
            <a:p>
              <a:endParaRPr lang="zh-CN" altLang="en-US"/>
            </a:p>
          </p:txBody>
        </p:sp>
        <p:sp>
          <p:nvSpPr>
            <p:cNvPr id="102" name="任意多边形: 形状 101"/>
            <p:cNvSpPr/>
            <p:nvPr/>
          </p:nvSpPr>
          <p:spPr>
            <a:xfrm flipV="1">
              <a:off x="2578639" y="3315746"/>
              <a:ext cx="69461" cy="30049"/>
            </a:xfrm>
            <a:custGeom>
              <a:avLst/>
              <a:gdLst>
                <a:gd name="connsiteX0" fmla="*/ 56711 w 69461"/>
                <a:gd name="connsiteY0" fmla="*/ -429 h 30049"/>
                <a:gd name="connsiteX1" fmla="*/ -12751 w 69461"/>
                <a:gd name="connsiteY1" fmla="*/ -429 h 30049"/>
                <a:gd name="connsiteX2" fmla="*/ -12751 w 69461"/>
                <a:gd name="connsiteY2" fmla="*/ 29621 h 30049"/>
                <a:gd name="connsiteX3" fmla="*/ 56711 w 69461"/>
                <a:gd name="connsiteY3" fmla="*/ 29621 h 30049"/>
                <a:gd name="connsiteX4" fmla="*/ 56711 w 69461"/>
                <a:gd name="connsiteY4" fmla="*/ -429 h 3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61" h="30049">
                  <a:moveTo>
                    <a:pt x="56711" y="-429"/>
                  </a:moveTo>
                  <a:lnTo>
                    <a:pt x="-12751" y="-429"/>
                  </a:lnTo>
                  <a:lnTo>
                    <a:pt x="-12751" y="29621"/>
                  </a:lnTo>
                  <a:lnTo>
                    <a:pt x="56711" y="29621"/>
                  </a:lnTo>
                  <a:lnTo>
                    <a:pt x="56711" y="-429"/>
                  </a:lnTo>
                </a:path>
              </a:pathLst>
            </a:custGeom>
            <a:solidFill>
              <a:srgbClr val="4F4F4F"/>
            </a:solidFill>
            <a:ln w="231" cap="flat">
              <a:noFill/>
              <a:prstDash val="solid"/>
              <a:miter/>
            </a:ln>
          </p:spPr>
          <p:txBody>
            <a:bodyPr rtlCol="0" anchor="ctr"/>
            <a:lstStyle/>
            <a:p>
              <a:endParaRPr lang="zh-CN" altLang="en-US"/>
            </a:p>
          </p:txBody>
        </p:sp>
        <p:sp>
          <p:nvSpPr>
            <p:cNvPr id="103" name="任意多边形: 形状 102"/>
            <p:cNvSpPr/>
            <p:nvPr/>
          </p:nvSpPr>
          <p:spPr>
            <a:xfrm flipV="1">
              <a:off x="2642941" y="901931"/>
              <a:ext cx="886285" cy="2212390"/>
            </a:xfrm>
            <a:custGeom>
              <a:avLst/>
              <a:gdLst>
                <a:gd name="connsiteX0" fmla="*/ 873893 w 886285"/>
                <a:gd name="connsiteY0" fmla="*/ 2179221 h 2212390"/>
                <a:gd name="connsiteX1" fmla="*/ 800352 w 886285"/>
                <a:gd name="connsiteY1" fmla="*/ 2206551 h 2212390"/>
                <a:gd name="connsiteX2" fmla="*/ -12392 w 886285"/>
                <a:gd name="connsiteY2" fmla="*/ 21530 h 2212390"/>
                <a:gd name="connsiteX3" fmla="*/ 61123 w 886285"/>
                <a:gd name="connsiteY3" fmla="*/ -5840 h 2212390"/>
                <a:gd name="connsiteX4" fmla="*/ 92054 w 886285"/>
                <a:gd name="connsiteY4" fmla="*/ 32602 h 2212390"/>
                <a:gd name="connsiteX5" fmla="*/ 873867 w 886285"/>
                <a:gd name="connsiteY5" fmla="*/ 2178691 h 2212390"/>
                <a:gd name="connsiteX6" fmla="*/ 873893 w 886285"/>
                <a:gd name="connsiteY6" fmla="*/ 2179221 h 221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6285" h="2212390">
                  <a:moveTo>
                    <a:pt x="873893" y="2179221"/>
                  </a:moveTo>
                  <a:lnTo>
                    <a:pt x="800352" y="2206551"/>
                  </a:lnTo>
                  <a:lnTo>
                    <a:pt x="-12392" y="21530"/>
                  </a:lnTo>
                  <a:lnTo>
                    <a:pt x="61123" y="-5840"/>
                  </a:lnTo>
                  <a:cubicBezTo>
                    <a:pt x="71716" y="6758"/>
                    <a:pt x="81964" y="19634"/>
                    <a:pt x="92054" y="32602"/>
                  </a:cubicBezTo>
                  <a:lnTo>
                    <a:pt x="873867" y="2178691"/>
                  </a:lnTo>
                  <a:lnTo>
                    <a:pt x="873893" y="2179221"/>
                  </a:lnTo>
                </a:path>
              </a:pathLst>
            </a:custGeom>
            <a:solidFill>
              <a:srgbClr val="4F4F4F"/>
            </a:solidFill>
            <a:ln w="265" cap="flat">
              <a:noFill/>
              <a:prstDash val="solid"/>
              <a:miter/>
            </a:ln>
          </p:spPr>
          <p:txBody>
            <a:bodyPr rtlCol="0" anchor="ctr"/>
            <a:lstStyle/>
            <a:p>
              <a:endParaRPr lang="zh-CN" altLang="en-US"/>
            </a:p>
          </p:txBody>
        </p:sp>
        <p:sp>
          <p:nvSpPr>
            <p:cNvPr id="104" name="任意多边形: 形状 103"/>
            <p:cNvSpPr/>
            <p:nvPr/>
          </p:nvSpPr>
          <p:spPr>
            <a:xfrm flipV="1">
              <a:off x="2747414" y="929764"/>
              <a:ext cx="781812" cy="2146110"/>
            </a:xfrm>
            <a:custGeom>
              <a:avLst/>
              <a:gdLst>
                <a:gd name="connsiteX0" fmla="*/ -12559 w 781812"/>
                <a:gd name="connsiteY0" fmla="*/ -5863 h 2146110"/>
                <a:gd name="connsiteX1" fmla="*/ 187833 w 781812"/>
                <a:gd name="connsiteY1" fmla="*/ 352542 h 2146110"/>
                <a:gd name="connsiteX2" fmla="*/ 687290 w 781812"/>
                <a:gd name="connsiteY2" fmla="*/ 1695320 h 2146110"/>
                <a:gd name="connsiteX3" fmla="*/ 769174 w 781812"/>
                <a:gd name="connsiteY3" fmla="*/ 2134236 h 2146110"/>
                <a:gd name="connsiteX4" fmla="*/ 769253 w 781812"/>
                <a:gd name="connsiteY4" fmla="*/ 2140248 h 2146110"/>
                <a:gd name="connsiteX5" fmla="*/ -12559 w 781812"/>
                <a:gd name="connsiteY5" fmla="*/ -5863 h 2146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812" h="2146110">
                  <a:moveTo>
                    <a:pt x="-12559" y="-5863"/>
                  </a:moveTo>
                  <a:cubicBezTo>
                    <a:pt x="72105" y="102593"/>
                    <a:pt x="139794" y="223395"/>
                    <a:pt x="187833" y="352542"/>
                  </a:cubicBezTo>
                  <a:lnTo>
                    <a:pt x="687290" y="1695320"/>
                  </a:lnTo>
                  <a:cubicBezTo>
                    <a:pt x="739540" y="1835833"/>
                    <a:pt x="767267" y="1984319"/>
                    <a:pt x="769174" y="2134236"/>
                  </a:cubicBezTo>
                  <a:lnTo>
                    <a:pt x="769253" y="2140248"/>
                  </a:lnTo>
                  <a:lnTo>
                    <a:pt x="-12559" y="-5863"/>
                  </a:lnTo>
                </a:path>
              </a:pathLst>
            </a:custGeom>
            <a:solidFill>
              <a:srgbClr val="2E2E2E"/>
            </a:solidFill>
            <a:ln w="265" cap="flat">
              <a:noFill/>
              <a:prstDash val="solid"/>
              <a:miter/>
            </a:ln>
          </p:spPr>
          <p:txBody>
            <a:bodyPr rtlCol="0" anchor="ctr"/>
            <a:lstStyle/>
            <a:p>
              <a:endParaRPr lang="zh-CN" altLang="en-US"/>
            </a:p>
          </p:txBody>
        </p:sp>
        <p:sp>
          <p:nvSpPr>
            <p:cNvPr id="117" name="任意多边形: 形状 116"/>
            <p:cNvSpPr/>
            <p:nvPr/>
          </p:nvSpPr>
          <p:spPr>
            <a:xfrm flipV="1">
              <a:off x="-62837" y="3368980"/>
              <a:ext cx="3647752" cy="64171"/>
            </a:xfrm>
            <a:custGeom>
              <a:avLst/>
              <a:gdLst>
                <a:gd name="connsiteX0" fmla="*/ 3639722 w 3647752"/>
                <a:gd name="connsiteY0" fmla="*/ 32338 h 64171"/>
                <a:gd name="connsiteX1" fmla="*/ 3607641 w 3647752"/>
                <a:gd name="connsiteY1" fmla="*/ 64422 h 64171"/>
                <a:gd name="connsiteX2" fmla="*/ 29727 w 3647752"/>
                <a:gd name="connsiteY2" fmla="*/ 64422 h 64171"/>
                <a:gd name="connsiteX3" fmla="*/ -8031 w 3647752"/>
                <a:gd name="connsiteY3" fmla="*/ 32338 h 64171"/>
                <a:gd name="connsiteX4" fmla="*/ 29727 w 3647752"/>
                <a:gd name="connsiteY4" fmla="*/ 251 h 64171"/>
                <a:gd name="connsiteX5" fmla="*/ 3607641 w 3647752"/>
                <a:gd name="connsiteY5" fmla="*/ 251 h 64171"/>
                <a:gd name="connsiteX6" fmla="*/ 3639722 w 3647752"/>
                <a:gd name="connsiteY6" fmla="*/ 32338 h 64171"/>
                <a:gd name="connsiteX7" fmla="*/ 3639722 w 3647752"/>
                <a:gd name="connsiteY7" fmla="*/ 32338 h 6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7752" h="64171">
                  <a:moveTo>
                    <a:pt x="3639722" y="32338"/>
                  </a:moveTo>
                  <a:cubicBezTo>
                    <a:pt x="3639722" y="50066"/>
                    <a:pt x="3625345" y="64422"/>
                    <a:pt x="3607641" y="64422"/>
                  </a:cubicBezTo>
                  <a:lnTo>
                    <a:pt x="29727" y="64422"/>
                  </a:lnTo>
                  <a:cubicBezTo>
                    <a:pt x="8871" y="64422"/>
                    <a:pt x="-8031" y="50066"/>
                    <a:pt x="-8031" y="32338"/>
                  </a:cubicBezTo>
                  <a:cubicBezTo>
                    <a:pt x="-8031" y="14607"/>
                    <a:pt x="8871" y="251"/>
                    <a:pt x="29727" y="251"/>
                  </a:cubicBezTo>
                  <a:lnTo>
                    <a:pt x="3607641" y="251"/>
                  </a:lnTo>
                  <a:cubicBezTo>
                    <a:pt x="3625345" y="251"/>
                    <a:pt x="3639722" y="14607"/>
                    <a:pt x="3639722" y="32338"/>
                  </a:cubicBezTo>
                  <a:lnTo>
                    <a:pt x="3639722" y="32338"/>
                  </a:lnTo>
                </a:path>
              </a:pathLst>
            </a:custGeom>
            <a:solidFill>
              <a:srgbClr val="153566"/>
            </a:solidFill>
            <a:ln w="268" cap="flat">
              <a:noFill/>
              <a:prstDash val="solid"/>
              <a:miter/>
            </a:ln>
          </p:spPr>
          <p:txBody>
            <a:bodyPr rtlCol="0" anchor="ctr"/>
            <a:lstStyle/>
            <a:p>
              <a:endParaRPr lang="zh-CN" altLang="en-US"/>
            </a:p>
          </p:txBody>
        </p:sp>
        <p:sp>
          <p:nvSpPr>
            <p:cNvPr id="118" name="任意多边形: 形状 117"/>
            <p:cNvSpPr/>
            <p:nvPr/>
          </p:nvSpPr>
          <p:spPr>
            <a:xfrm flipV="1">
              <a:off x="2399078" y="346553"/>
              <a:ext cx="661431" cy="583241"/>
            </a:xfrm>
            <a:custGeom>
              <a:avLst/>
              <a:gdLst>
                <a:gd name="connsiteX0" fmla="*/ 283915 w 661431"/>
                <a:gd name="connsiteY0" fmla="*/ 550332 h 583241"/>
                <a:gd name="connsiteX1" fmla="*/ -7520 w 661431"/>
                <a:gd name="connsiteY1" fmla="*/ 45564 h 583241"/>
                <a:gd name="connsiteX2" fmla="*/ 26442 w 661431"/>
                <a:gd name="connsiteY2" fmla="*/ -13296 h 583241"/>
                <a:gd name="connsiteX3" fmla="*/ 609311 w 661431"/>
                <a:gd name="connsiteY3" fmla="*/ -13296 h 583241"/>
                <a:gd name="connsiteX4" fmla="*/ 643273 w 661431"/>
                <a:gd name="connsiteY4" fmla="*/ 45564 h 583241"/>
                <a:gd name="connsiteX5" fmla="*/ 351863 w 661431"/>
                <a:gd name="connsiteY5" fmla="*/ 550332 h 583241"/>
                <a:gd name="connsiteX6" fmla="*/ 283915 w 661431"/>
                <a:gd name="connsiteY6" fmla="*/ 550332 h 583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431" h="583241">
                  <a:moveTo>
                    <a:pt x="283915" y="550332"/>
                  </a:moveTo>
                  <a:lnTo>
                    <a:pt x="-7520" y="45564"/>
                  </a:lnTo>
                  <a:cubicBezTo>
                    <a:pt x="-22619" y="19412"/>
                    <a:pt x="-3733" y="-13296"/>
                    <a:pt x="26442" y="-13296"/>
                  </a:cubicBezTo>
                  <a:lnTo>
                    <a:pt x="609311" y="-13296"/>
                  </a:lnTo>
                  <a:cubicBezTo>
                    <a:pt x="639510" y="-13296"/>
                    <a:pt x="658397" y="19412"/>
                    <a:pt x="643273" y="45564"/>
                  </a:cubicBezTo>
                  <a:lnTo>
                    <a:pt x="351863" y="550332"/>
                  </a:lnTo>
                  <a:cubicBezTo>
                    <a:pt x="336763" y="576484"/>
                    <a:pt x="298991" y="576484"/>
                    <a:pt x="283915" y="550332"/>
                  </a:cubicBezTo>
                </a:path>
              </a:pathLst>
            </a:custGeom>
            <a:solidFill>
              <a:srgbClr val="FFA534"/>
            </a:solidFill>
            <a:ln w="236" cap="flat">
              <a:noFill/>
              <a:prstDash val="solid"/>
              <a:miter/>
            </a:ln>
          </p:spPr>
          <p:txBody>
            <a:bodyPr rtlCol="0" anchor="ctr"/>
            <a:lstStyle/>
            <a:p>
              <a:endParaRPr lang="zh-CN" altLang="en-US"/>
            </a:p>
          </p:txBody>
        </p:sp>
        <p:sp>
          <p:nvSpPr>
            <p:cNvPr id="119" name="任意多边形: 形状 118"/>
            <p:cNvSpPr/>
            <p:nvPr/>
          </p:nvSpPr>
          <p:spPr>
            <a:xfrm flipV="1">
              <a:off x="2424026" y="371505"/>
              <a:ext cx="611563" cy="533340"/>
            </a:xfrm>
            <a:custGeom>
              <a:avLst/>
              <a:gdLst>
                <a:gd name="connsiteX0" fmla="*/ 5417 w 611563"/>
                <a:gd name="connsiteY0" fmla="*/ 3211 h 533340"/>
                <a:gd name="connsiteX1" fmla="*/ 580208 w 611563"/>
                <a:gd name="connsiteY1" fmla="*/ 3211 h 533340"/>
                <a:gd name="connsiteX2" fmla="*/ 292824 w 611563"/>
                <a:gd name="connsiteY2" fmla="*/ 500965 h 533340"/>
                <a:gd name="connsiteX3" fmla="*/ 3423 w 611563"/>
                <a:gd name="connsiteY3" fmla="*/ -285 h 533340"/>
                <a:gd name="connsiteX4" fmla="*/ 3423 w 611563"/>
                <a:gd name="connsiteY4" fmla="*/ -285 h 533340"/>
                <a:gd name="connsiteX5" fmla="*/ 584243 w 611563"/>
                <a:gd name="connsiteY5" fmla="*/ -13421 h 533340"/>
                <a:gd name="connsiteX6" fmla="*/ 1383 w 611563"/>
                <a:gd name="connsiteY6" fmla="*/ -13421 h 533340"/>
                <a:gd name="connsiteX7" fmla="*/ -10980 w 611563"/>
                <a:gd name="connsiteY7" fmla="*/ -6266 h 533340"/>
                <a:gd name="connsiteX8" fmla="*/ -10956 w 611563"/>
                <a:gd name="connsiteY8" fmla="*/ 8043 h 533340"/>
                <a:gd name="connsiteX9" fmla="*/ 280439 w 611563"/>
                <a:gd name="connsiteY9" fmla="*/ 512788 h 533340"/>
                <a:gd name="connsiteX10" fmla="*/ 292824 w 611563"/>
                <a:gd name="connsiteY10" fmla="*/ 519919 h 533340"/>
                <a:gd name="connsiteX11" fmla="*/ 305210 w 611563"/>
                <a:gd name="connsiteY11" fmla="*/ 512764 h 533340"/>
                <a:gd name="connsiteX12" fmla="*/ 596628 w 611563"/>
                <a:gd name="connsiteY12" fmla="*/ 8020 h 533340"/>
                <a:gd name="connsiteX13" fmla="*/ 596628 w 611563"/>
                <a:gd name="connsiteY13" fmla="*/ -6290 h 533340"/>
                <a:gd name="connsiteX14" fmla="*/ 584243 w 611563"/>
                <a:gd name="connsiteY14" fmla="*/ -13421 h 53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1563" h="533340">
                  <a:moveTo>
                    <a:pt x="5417" y="3211"/>
                  </a:moveTo>
                  <a:lnTo>
                    <a:pt x="580208" y="3211"/>
                  </a:lnTo>
                  <a:lnTo>
                    <a:pt x="292824" y="500965"/>
                  </a:lnTo>
                  <a:close/>
                  <a:moveTo>
                    <a:pt x="3423" y="-285"/>
                  </a:moveTo>
                  <a:cubicBezTo>
                    <a:pt x="3423" y="-285"/>
                    <a:pt x="3423" y="-285"/>
                    <a:pt x="3423" y="-285"/>
                  </a:cubicBezTo>
                  <a:close/>
                  <a:moveTo>
                    <a:pt x="584243" y="-13421"/>
                  </a:moveTo>
                  <a:lnTo>
                    <a:pt x="1383" y="-13421"/>
                  </a:lnTo>
                  <a:cubicBezTo>
                    <a:pt x="-3872" y="-13421"/>
                    <a:pt x="-8376" y="-10817"/>
                    <a:pt x="-10980" y="-6266"/>
                  </a:cubicBezTo>
                  <a:cubicBezTo>
                    <a:pt x="-13631" y="-1739"/>
                    <a:pt x="-13631" y="3492"/>
                    <a:pt x="-10956" y="8043"/>
                  </a:cubicBezTo>
                  <a:lnTo>
                    <a:pt x="280439" y="512788"/>
                  </a:lnTo>
                  <a:cubicBezTo>
                    <a:pt x="283042" y="517315"/>
                    <a:pt x="287546" y="519919"/>
                    <a:pt x="292824" y="519919"/>
                  </a:cubicBezTo>
                  <a:cubicBezTo>
                    <a:pt x="298055" y="519919"/>
                    <a:pt x="302583" y="517315"/>
                    <a:pt x="305210" y="512764"/>
                  </a:cubicBezTo>
                  <a:lnTo>
                    <a:pt x="596628" y="8020"/>
                  </a:lnTo>
                  <a:cubicBezTo>
                    <a:pt x="599256" y="3492"/>
                    <a:pt x="599256" y="-1716"/>
                    <a:pt x="596628" y="-6290"/>
                  </a:cubicBezTo>
                  <a:cubicBezTo>
                    <a:pt x="594001" y="-10817"/>
                    <a:pt x="589497" y="-13421"/>
                    <a:pt x="584243" y="-13421"/>
                  </a:cubicBezTo>
                </a:path>
              </a:pathLst>
            </a:custGeom>
            <a:solidFill>
              <a:srgbClr val="000000"/>
            </a:solidFill>
            <a:ln w="234" cap="flat">
              <a:noFill/>
              <a:prstDash val="solid"/>
              <a:miter/>
            </a:ln>
          </p:spPr>
          <p:txBody>
            <a:bodyPr rtlCol="0" anchor="ctr"/>
            <a:lstStyle/>
            <a:p>
              <a:endParaRPr lang="zh-CN" altLang="en-US"/>
            </a:p>
          </p:txBody>
        </p:sp>
        <p:sp>
          <p:nvSpPr>
            <p:cNvPr id="120" name="任意多边形: 形状 119"/>
            <p:cNvSpPr/>
            <p:nvPr/>
          </p:nvSpPr>
          <p:spPr>
            <a:xfrm flipV="1">
              <a:off x="2689032" y="534365"/>
              <a:ext cx="83250" cy="216498"/>
            </a:xfrm>
            <a:custGeom>
              <a:avLst/>
              <a:gdLst>
                <a:gd name="connsiteX0" fmla="*/ 28424 w 83250"/>
                <a:gd name="connsiteY0" fmla="*/ -13609 h 216498"/>
                <a:gd name="connsiteX1" fmla="*/ 28424 w 83250"/>
                <a:gd name="connsiteY1" fmla="*/ -13609 h 216498"/>
                <a:gd name="connsiteX2" fmla="*/ -3314 w 83250"/>
                <a:gd name="connsiteY2" fmla="*/ 16024 h 216498"/>
                <a:gd name="connsiteX3" fmla="*/ -13092 w 83250"/>
                <a:gd name="connsiteY3" fmla="*/ 158415 h 216498"/>
                <a:gd name="connsiteX4" fmla="*/ 28424 w 83250"/>
                <a:gd name="connsiteY4" fmla="*/ 202889 h 216498"/>
                <a:gd name="connsiteX5" fmla="*/ 28424 w 83250"/>
                <a:gd name="connsiteY5" fmla="*/ 202889 h 216498"/>
                <a:gd name="connsiteX6" fmla="*/ 69962 w 83250"/>
                <a:gd name="connsiteY6" fmla="*/ 158415 h 216498"/>
                <a:gd name="connsiteX7" fmla="*/ 60184 w 83250"/>
                <a:gd name="connsiteY7" fmla="*/ 16024 h 216498"/>
                <a:gd name="connsiteX8" fmla="*/ 28424 w 83250"/>
                <a:gd name="connsiteY8" fmla="*/ -13609 h 21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250" h="216498">
                  <a:moveTo>
                    <a:pt x="28424" y="-13609"/>
                  </a:moveTo>
                  <a:lnTo>
                    <a:pt x="28424" y="-13609"/>
                  </a:lnTo>
                  <a:cubicBezTo>
                    <a:pt x="11711" y="-13609"/>
                    <a:pt x="-2181" y="-665"/>
                    <a:pt x="-3314" y="16024"/>
                  </a:cubicBezTo>
                  <a:lnTo>
                    <a:pt x="-13092" y="158415"/>
                  </a:lnTo>
                  <a:cubicBezTo>
                    <a:pt x="-14733" y="182478"/>
                    <a:pt x="4314" y="202889"/>
                    <a:pt x="28424" y="202889"/>
                  </a:cubicBezTo>
                  <a:lnTo>
                    <a:pt x="28424" y="202889"/>
                  </a:lnTo>
                  <a:cubicBezTo>
                    <a:pt x="52533" y="202889"/>
                    <a:pt x="71603" y="182478"/>
                    <a:pt x="69962" y="158415"/>
                  </a:cubicBezTo>
                  <a:lnTo>
                    <a:pt x="60184" y="16024"/>
                  </a:lnTo>
                  <a:cubicBezTo>
                    <a:pt x="59028" y="-665"/>
                    <a:pt x="45159" y="-13609"/>
                    <a:pt x="28424" y="-13609"/>
                  </a:cubicBezTo>
                </a:path>
              </a:pathLst>
            </a:custGeom>
            <a:solidFill>
              <a:srgbClr val="000000"/>
            </a:solidFill>
            <a:ln w="231" cap="flat">
              <a:noFill/>
              <a:prstDash val="solid"/>
              <a:miter/>
            </a:ln>
          </p:spPr>
          <p:txBody>
            <a:bodyPr rtlCol="0" anchor="ctr"/>
            <a:lstStyle/>
            <a:p>
              <a:endParaRPr lang="zh-CN" altLang="en-US"/>
            </a:p>
          </p:txBody>
        </p:sp>
        <p:sp>
          <p:nvSpPr>
            <p:cNvPr id="121" name="任意多边形: 形状 120"/>
            <p:cNvSpPr/>
            <p:nvPr/>
          </p:nvSpPr>
          <p:spPr>
            <a:xfrm flipV="1">
              <a:off x="2699255" y="776059"/>
              <a:ext cx="62804" cy="62827"/>
            </a:xfrm>
            <a:custGeom>
              <a:avLst/>
              <a:gdLst>
                <a:gd name="connsiteX0" fmla="*/ 49614 w 62804"/>
                <a:gd name="connsiteY0" fmla="*/ 18613 h 62827"/>
                <a:gd name="connsiteX1" fmla="*/ 18200 w 62804"/>
                <a:gd name="connsiteY1" fmla="*/ -12801 h 62827"/>
                <a:gd name="connsiteX2" fmla="*/ -13190 w 62804"/>
                <a:gd name="connsiteY2" fmla="*/ 18613 h 62827"/>
                <a:gd name="connsiteX3" fmla="*/ 18200 w 62804"/>
                <a:gd name="connsiteY3" fmla="*/ 50027 h 62827"/>
                <a:gd name="connsiteX4" fmla="*/ 49614 w 62804"/>
                <a:gd name="connsiteY4" fmla="*/ 18613 h 62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04" h="62827">
                  <a:moveTo>
                    <a:pt x="49614" y="18613"/>
                  </a:moveTo>
                  <a:cubicBezTo>
                    <a:pt x="49614" y="1276"/>
                    <a:pt x="35560" y="-12801"/>
                    <a:pt x="18200" y="-12801"/>
                  </a:cubicBezTo>
                  <a:cubicBezTo>
                    <a:pt x="864" y="-12801"/>
                    <a:pt x="-13190" y="1276"/>
                    <a:pt x="-13190" y="18613"/>
                  </a:cubicBezTo>
                  <a:cubicBezTo>
                    <a:pt x="-13190" y="35972"/>
                    <a:pt x="864" y="50027"/>
                    <a:pt x="18200" y="50027"/>
                  </a:cubicBezTo>
                  <a:cubicBezTo>
                    <a:pt x="35560" y="50027"/>
                    <a:pt x="49614" y="35972"/>
                    <a:pt x="49614" y="18613"/>
                  </a:cubicBezTo>
                </a:path>
              </a:pathLst>
            </a:custGeom>
            <a:solidFill>
              <a:srgbClr val="000000"/>
            </a:solidFill>
            <a:ln w="231" cap="flat">
              <a:noFill/>
              <a:prstDash val="solid"/>
              <a:miter/>
            </a:ln>
          </p:spPr>
          <p:txBody>
            <a:bodyPr rtlCol="0" anchor="ctr"/>
            <a:lstStyle/>
            <a:p>
              <a:endParaRPr lang="zh-CN" altLang="en-US"/>
            </a:p>
          </p:txBody>
        </p:sp>
      </p:grpSp>
      <p:sp>
        <p:nvSpPr>
          <p:cNvPr id="170" name="矩形 169"/>
          <p:cNvSpPr/>
          <p:nvPr>
            <p:custDataLst>
              <p:tags r:id="rId1"/>
            </p:custDataLst>
          </p:nvPr>
        </p:nvSpPr>
        <p:spPr>
          <a:xfrm>
            <a:off x="6095999" y="2146298"/>
            <a:ext cx="5292725" cy="3505200"/>
          </a:xfrm>
          <a:prstGeom prst="rect">
            <a:avLst/>
          </a:prstGeom>
          <a:noFill/>
          <a:ln w="254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文本框 139"/>
          <p:cNvSpPr txBox="1"/>
          <p:nvPr/>
        </p:nvSpPr>
        <p:spPr>
          <a:xfrm>
            <a:off x="5649487" y="3162923"/>
            <a:ext cx="893027" cy="1446550"/>
          </a:xfrm>
          <a:prstGeom prst="rect">
            <a:avLst/>
          </a:prstGeom>
          <a:solidFill>
            <a:srgbClr val="FFC000"/>
          </a:solidFill>
          <a:ln>
            <a:noFill/>
          </a:ln>
        </p:spPr>
        <p:txBody>
          <a:bodyPr wrap="square" rtlCol="0">
            <a:spAutoFit/>
          </a:bodyPr>
          <a:lstStyle/>
          <a:p>
            <a:pPr algn="ctr"/>
            <a:r>
              <a:rPr lang="zh-CN" altLang="en-US" sz="4400" dirty="0">
                <a:solidFill>
                  <a:schemeClr val="tx1">
                    <a:lumMod val="85000"/>
                    <a:lumOff val="15000"/>
                  </a:schemeClr>
                </a:solidFill>
                <a:latin typeface="+mj-ea"/>
                <a:ea typeface="+mj-ea"/>
              </a:rPr>
              <a:t>目</a:t>
            </a:r>
            <a:endParaRPr lang="en-US" altLang="zh-CN" sz="4400" dirty="0">
              <a:solidFill>
                <a:schemeClr val="tx1">
                  <a:lumMod val="85000"/>
                  <a:lumOff val="15000"/>
                </a:schemeClr>
              </a:solidFill>
              <a:latin typeface="+mj-ea"/>
              <a:ea typeface="+mj-ea"/>
            </a:endParaRPr>
          </a:p>
          <a:p>
            <a:pPr algn="ctr"/>
            <a:r>
              <a:rPr lang="zh-CN" altLang="en-US" sz="4400" dirty="0">
                <a:solidFill>
                  <a:schemeClr val="tx1">
                    <a:lumMod val="85000"/>
                    <a:lumOff val="15000"/>
                  </a:schemeClr>
                </a:solidFill>
                <a:latin typeface="+mj-ea"/>
                <a:ea typeface="+mj-ea"/>
              </a:rPr>
              <a:t>录</a:t>
            </a:r>
            <a:endParaRPr lang="zh-CN" altLang="en-US" sz="4400" dirty="0">
              <a:solidFill>
                <a:schemeClr val="tx1">
                  <a:lumMod val="85000"/>
                  <a:lumOff val="15000"/>
                </a:schemeClr>
              </a:solidFill>
              <a:latin typeface="+mj-ea"/>
              <a:ea typeface="+mj-ea"/>
            </a:endParaRPr>
          </a:p>
        </p:txBody>
      </p:sp>
      <p:grpSp>
        <p:nvGrpSpPr>
          <p:cNvPr id="147" name="组合 146"/>
          <p:cNvGrpSpPr/>
          <p:nvPr>
            <p:custDataLst>
              <p:tags r:id="rId2"/>
            </p:custDataLst>
          </p:nvPr>
        </p:nvGrpSpPr>
        <p:grpSpPr>
          <a:xfrm>
            <a:off x="6740525" y="1558992"/>
            <a:ext cx="4267201" cy="1117600"/>
            <a:chOff x="5880105" y="2051187"/>
            <a:chExt cx="4267201" cy="1117600"/>
          </a:xfrm>
        </p:grpSpPr>
        <p:pic>
          <p:nvPicPr>
            <p:cNvPr id="142" name="图片 141" descr="徽标&#10;&#10;描述已自动生成"/>
            <p:cNvPicPr>
              <a:picLocks noChangeAspect="1"/>
            </p:cNvPicPr>
            <p:nvPr>
              <p:custDataLst>
                <p:tags r:id="rId3"/>
              </p:custDataLst>
            </p:nvPr>
          </p:nvPicPr>
          <p:blipFill rotWithShape="1">
            <a:blip r:embed="rId4">
              <a:clrChange>
                <a:clrFrom>
                  <a:srgbClr val="B9C0C8"/>
                </a:clrFrom>
                <a:clrTo>
                  <a:srgbClr val="B9C0C8">
                    <a:alpha val="0"/>
                  </a:srgbClr>
                </a:clrTo>
              </a:clrChange>
              <a:extLst>
                <a:ext uri="{28A0092B-C50C-407E-A947-70E740481C1C}">
                  <a14:useLocalDpi xmlns:a14="http://schemas.microsoft.com/office/drawing/2010/main" val="0"/>
                </a:ext>
              </a:extLst>
            </a:blip>
            <a:srcRect l="79792" t="8333" r="2500" b="8594"/>
            <a:stretch>
              <a:fillRect/>
            </a:stretch>
          </p:blipFill>
          <p:spPr>
            <a:xfrm rot="5400000" flipV="1">
              <a:off x="7454905" y="476386"/>
              <a:ext cx="1117600" cy="4267201"/>
            </a:xfrm>
            <a:prstGeom prst="rect">
              <a:avLst/>
            </a:prstGeom>
          </p:spPr>
        </p:pic>
        <p:sp>
          <p:nvSpPr>
            <p:cNvPr id="146" name="文本框 145"/>
            <p:cNvSpPr txBox="1"/>
            <p:nvPr>
              <p:custDataLst>
                <p:tags r:id="rId5"/>
              </p:custDataLst>
            </p:nvPr>
          </p:nvSpPr>
          <p:spPr>
            <a:xfrm>
              <a:off x="6248400" y="2348376"/>
              <a:ext cx="3386254" cy="521970"/>
            </a:xfrm>
            <a:prstGeom prst="rect">
              <a:avLst/>
            </a:prstGeom>
            <a:noFill/>
            <a:ln>
              <a:noFill/>
            </a:ln>
          </p:spPr>
          <p:txBody>
            <a:bodyPr wrap="square" rtlCol="0">
              <a:spAutoFit/>
            </a:bodyPr>
            <a:lstStyle/>
            <a:p>
              <a:pPr algn="ctr"/>
              <a:r>
                <a:rPr lang="zh-CN" altLang="en-US" sz="2800" dirty="0">
                  <a:solidFill>
                    <a:schemeClr val="tx1">
                      <a:lumMod val="85000"/>
                      <a:lumOff val="15000"/>
                    </a:schemeClr>
                  </a:solidFill>
                  <a:latin typeface="+mj-ea"/>
                  <a:ea typeface="+mj-ea"/>
                </a:rPr>
                <a:t>什么是</a:t>
              </a:r>
              <a:r>
                <a:rPr lang="zh-CN" altLang="en-US" sz="2800" dirty="0">
                  <a:solidFill>
                    <a:schemeClr val="tx1">
                      <a:lumMod val="85000"/>
                      <a:lumOff val="15000"/>
                    </a:schemeClr>
                  </a:solidFill>
                  <a:latin typeface="+mj-ea"/>
                  <a:ea typeface="+mj-ea"/>
                </a:rPr>
                <a:t>电信诈骗</a:t>
              </a:r>
              <a:endParaRPr lang="zh-CN" altLang="en-US" sz="2800" dirty="0">
                <a:solidFill>
                  <a:schemeClr val="tx1">
                    <a:lumMod val="85000"/>
                    <a:lumOff val="15000"/>
                  </a:schemeClr>
                </a:solidFill>
                <a:latin typeface="+mj-ea"/>
                <a:ea typeface="+mj-ea"/>
              </a:endParaRPr>
            </a:p>
          </p:txBody>
        </p:sp>
      </p:grpSp>
      <p:grpSp>
        <p:nvGrpSpPr>
          <p:cNvPr id="148" name="组合 147"/>
          <p:cNvGrpSpPr/>
          <p:nvPr>
            <p:custDataLst>
              <p:tags r:id="rId6"/>
            </p:custDataLst>
          </p:nvPr>
        </p:nvGrpSpPr>
        <p:grpSpPr>
          <a:xfrm>
            <a:off x="6740524" y="2827060"/>
            <a:ext cx="4267201" cy="1117600"/>
            <a:chOff x="5880104" y="2051187"/>
            <a:chExt cx="4267201" cy="1117600"/>
          </a:xfrm>
        </p:grpSpPr>
        <p:pic>
          <p:nvPicPr>
            <p:cNvPr id="149" name="图片 148" descr="徽标&#10;&#10;描述已自动生成"/>
            <p:cNvPicPr>
              <a:picLocks noChangeAspect="1"/>
            </p:cNvPicPr>
            <p:nvPr>
              <p:custDataLst>
                <p:tags r:id="rId7"/>
              </p:custDataLst>
            </p:nvPr>
          </p:nvPicPr>
          <p:blipFill rotWithShape="1">
            <a:blip r:embed="rId4">
              <a:clrChange>
                <a:clrFrom>
                  <a:srgbClr val="B9C0C8"/>
                </a:clrFrom>
                <a:clrTo>
                  <a:srgbClr val="B9C0C8">
                    <a:alpha val="0"/>
                  </a:srgbClr>
                </a:clrTo>
              </a:clrChange>
              <a:extLst>
                <a:ext uri="{28A0092B-C50C-407E-A947-70E740481C1C}">
                  <a14:useLocalDpi xmlns:a14="http://schemas.microsoft.com/office/drawing/2010/main" val="0"/>
                </a:ext>
              </a:extLst>
            </a:blip>
            <a:srcRect l="79792" t="8333" r="2500" b="8594"/>
            <a:stretch>
              <a:fillRect/>
            </a:stretch>
          </p:blipFill>
          <p:spPr>
            <a:xfrm rot="5400000" flipV="1">
              <a:off x="7454905" y="476386"/>
              <a:ext cx="1117600" cy="4267201"/>
            </a:xfrm>
            <a:prstGeom prst="rect">
              <a:avLst/>
            </a:prstGeom>
          </p:spPr>
        </p:pic>
        <p:sp>
          <p:nvSpPr>
            <p:cNvPr id="150" name="文本框 149"/>
            <p:cNvSpPr txBox="1"/>
            <p:nvPr>
              <p:custDataLst>
                <p:tags r:id="rId8"/>
              </p:custDataLst>
            </p:nvPr>
          </p:nvSpPr>
          <p:spPr>
            <a:xfrm>
              <a:off x="6248400" y="2348376"/>
              <a:ext cx="3386254" cy="523220"/>
            </a:xfrm>
            <a:prstGeom prst="rect">
              <a:avLst/>
            </a:prstGeom>
            <a:noFill/>
            <a:ln>
              <a:noFill/>
            </a:ln>
          </p:spPr>
          <p:txBody>
            <a:bodyPr wrap="square" rtlCol="0">
              <a:spAutoFit/>
            </a:bodyPr>
            <a:lstStyle/>
            <a:p>
              <a:pPr algn="ctr"/>
              <a:r>
                <a:rPr lang="zh-CN" altLang="en-US" sz="2800" dirty="0">
                  <a:solidFill>
                    <a:schemeClr val="tx1">
                      <a:lumMod val="85000"/>
                      <a:lumOff val="15000"/>
                    </a:schemeClr>
                  </a:solidFill>
                  <a:latin typeface="+mj-ea"/>
                  <a:ea typeface="+mj-ea"/>
                </a:rPr>
                <a:t>常见的诈骗手段</a:t>
              </a:r>
              <a:endParaRPr lang="zh-CN" altLang="en-US" sz="2800" dirty="0">
                <a:solidFill>
                  <a:schemeClr val="tx1">
                    <a:lumMod val="85000"/>
                    <a:lumOff val="15000"/>
                  </a:schemeClr>
                </a:solidFill>
                <a:latin typeface="+mj-ea"/>
                <a:ea typeface="+mj-ea"/>
              </a:endParaRPr>
            </a:p>
          </p:txBody>
        </p:sp>
      </p:grpSp>
      <p:grpSp>
        <p:nvGrpSpPr>
          <p:cNvPr id="151" name="组合 150"/>
          <p:cNvGrpSpPr/>
          <p:nvPr>
            <p:custDataLst>
              <p:tags r:id="rId9"/>
            </p:custDataLst>
          </p:nvPr>
        </p:nvGrpSpPr>
        <p:grpSpPr>
          <a:xfrm>
            <a:off x="6740525" y="3961432"/>
            <a:ext cx="4267201" cy="1117600"/>
            <a:chOff x="5880105" y="2051187"/>
            <a:chExt cx="4267201" cy="1117600"/>
          </a:xfrm>
        </p:grpSpPr>
        <p:pic>
          <p:nvPicPr>
            <p:cNvPr id="152" name="图片 151" descr="徽标&#10;&#10;描述已自动生成"/>
            <p:cNvPicPr>
              <a:picLocks noChangeAspect="1"/>
            </p:cNvPicPr>
            <p:nvPr>
              <p:custDataLst>
                <p:tags r:id="rId10"/>
              </p:custDataLst>
            </p:nvPr>
          </p:nvPicPr>
          <p:blipFill rotWithShape="1">
            <a:blip r:embed="rId4">
              <a:clrChange>
                <a:clrFrom>
                  <a:srgbClr val="B9C0C8"/>
                </a:clrFrom>
                <a:clrTo>
                  <a:srgbClr val="B9C0C8">
                    <a:alpha val="0"/>
                  </a:srgbClr>
                </a:clrTo>
              </a:clrChange>
              <a:extLst>
                <a:ext uri="{28A0092B-C50C-407E-A947-70E740481C1C}">
                  <a14:useLocalDpi xmlns:a14="http://schemas.microsoft.com/office/drawing/2010/main" val="0"/>
                </a:ext>
              </a:extLst>
            </a:blip>
            <a:srcRect l="79792" t="8333" r="2500" b="8594"/>
            <a:stretch>
              <a:fillRect/>
            </a:stretch>
          </p:blipFill>
          <p:spPr>
            <a:xfrm rot="5400000" flipV="1">
              <a:off x="7454905" y="476386"/>
              <a:ext cx="1117600" cy="4267201"/>
            </a:xfrm>
            <a:prstGeom prst="rect">
              <a:avLst/>
            </a:prstGeom>
          </p:spPr>
        </p:pic>
        <p:sp>
          <p:nvSpPr>
            <p:cNvPr id="153" name="文本框 152"/>
            <p:cNvSpPr txBox="1"/>
            <p:nvPr>
              <p:custDataLst>
                <p:tags r:id="rId11"/>
              </p:custDataLst>
            </p:nvPr>
          </p:nvSpPr>
          <p:spPr>
            <a:xfrm>
              <a:off x="6248400" y="2313451"/>
              <a:ext cx="3386254" cy="521970"/>
            </a:xfrm>
            <a:prstGeom prst="rect">
              <a:avLst/>
            </a:prstGeom>
            <a:noFill/>
            <a:ln>
              <a:noFill/>
            </a:ln>
          </p:spPr>
          <p:txBody>
            <a:bodyPr wrap="square" rtlCol="0">
              <a:spAutoFit/>
            </a:bodyPr>
            <a:lstStyle/>
            <a:p>
              <a:pPr algn="ctr"/>
              <a:r>
                <a:rPr lang="zh-CN" altLang="en-US" sz="2800" dirty="0">
                  <a:solidFill>
                    <a:schemeClr val="tx1">
                      <a:lumMod val="85000"/>
                      <a:lumOff val="15000"/>
                    </a:schemeClr>
                  </a:solidFill>
                  <a:latin typeface="+mj-ea"/>
                  <a:ea typeface="+mj-ea"/>
                  <a:sym typeface="+mn-ea"/>
                </a:rPr>
                <a:t>真实案例</a:t>
              </a:r>
              <a:endParaRPr lang="zh-CN" altLang="en-US" sz="2800" dirty="0">
                <a:solidFill>
                  <a:schemeClr val="tx1">
                    <a:lumMod val="85000"/>
                    <a:lumOff val="15000"/>
                  </a:schemeClr>
                </a:solidFill>
                <a:latin typeface="+mj-ea"/>
                <a:ea typeface="+mj-ea"/>
              </a:endParaRPr>
            </a:p>
          </p:txBody>
        </p:sp>
      </p:grpSp>
      <p:grpSp>
        <p:nvGrpSpPr>
          <p:cNvPr id="154" name="组合 153"/>
          <p:cNvGrpSpPr/>
          <p:nvPr>
            <p:custDataLst>
              <p:tags r:id="rId12"/>
            </p:custDataLst>
          </p:nvPr>
        </p:nvGrpSpPr>
        <p:grpSpPr>
          <a:xfrm>
            <a:off x="6740525" y="5095805"/>
            <a:ext cx="4267201" cy="1250324"/>
            <a:chOff x="5880105" y="2051187"/>
            <a:chExt cx="4267201" cy="1250324"/>
          </a:xfrm>
        </p:grpSpPr>
        <p:pic>
          <p:nvPicPr>
            <p:cNvPr id="155" name="图片 154" descr="徽标&#10;&#10;描述已自动生成"/>
            <p:cNvPicPr>
              <a:picLocks noChangeAspect="1"/>
            </p:cNvPicPr>
            <p:nvPr>
              <p:custDataLst>
                <p:tags r:id="rId13"/>
              </p:custDataLst>
            </p:nvPr>
          </p:nvPicPr>
          <p:blipFill rotWithShape="1">
            <a:blip r:embed="rId4">
              <a:clrChange>
                <a:clrFrom>
                  <a:srgbClr val="B9C0C8"/>
                </a:clrFrom>
                <a:clrTo>
                  <a:srgbClr val="B9C0C8">
                    <a:alpha val="0"/>
                  </a:srgbClr>
                </a:clrTo>
              </a:clrChange>
              <a:extLst>
                <a:ext uri="{28A0092B-C50C-407E-A947-70E740481C1C}">
                  <a14:useLocalDpi xmlns:a14="http://schemas.microsoft.com/office/drawing/2010/main" val="0"/>
                </a:ext>
              </a:extLst>
            </a:blip>
            <a:srcRect l="79792" t="8333" r="2500" b="8594"/>
            <a:stretch>
              <a:fillRect/>
            </a:stretch>
          </p:blipFill>
          <p:spPr>
            <a:xfrm rot="5400000" flipV="1">
              <a:off x="7454905" y="476386"/>
              <a:ext cx="1117600" cy="4267201"/>
            </a:xfrm>
            <a:prstGeom prst="rect">
              <a:avLst/>
            </a:prstGeom>
          </p:spPr>
        </p:pic>
        <p:sp>
          <p:nvSpPr>
            <p:cNvPr id="156" name="文本框 155"/>
            <p:cNvSpPr txBox="1"/>
            <p:nvPr>
              <p:custDataLst>
                <p:tags r:id="rId14"/>
              </p:custDataLst>
            </p:nvPr>
          </p:nvSpPr>
          <p:spPr>
            <a:xfrm>
              <a:off x="6248400" y="2348376"/>
              <a:ext cx="3386254" cy="953135"/>
            </a:xfrm>
            <a:prstGeom prst="rect">
              <a:avLst/>
            </a:prstGeom>
            <a:noFill/>
            <a:ln>
              <a:noFill/>
            </a:ln>
          </p:spPr>
          <p:txBody>
            <a:bodyPr wrap="square" rtlCol="0">
              <a:spAutoFit/>
            </a:bodyPr>
            <a:lstStyle/>
            <a:p>
              <a:pPr algn="ctr"/>
              <a:r>
                <a:rPr lang="zh-CN" altLang="en-US" sz="2800" dirty="0">
                  <a:solidFill>
                    <a:schemeClr val="tx1">
                      <a:lumMod val="85000"/>
                      <a:lumOff val="15000"/>
                    </a:schemeClr>
                  </a:solidFill>
                  <a:latin typeface="+mj-ea"/>
                  <a:ea typeface="+mj-ea"/>
                  <a:sym typeface="+mn-ea"/>
                </a:rPr>
                <a:t>怎样防诈骗</a:t>
              </a:r>
              <a:endParaRPr lang="zh-CN" altLang="en-US" sz="2800" dirty="0">
                <a:solidFill>
                  <a:schemeClr val="tx1">
                    <a:lumMod val="85000"/>
                    <a:lumOff val="15000"/>
                  </a:schemeClr>
                </a:solidFill>
                <a:latin typeface="+mj-ea"/>
                <a:ea typeface="+mj-ea"/>
              </a:endParaRPr>
            </a:p>
            <a:p>
              <a:pPr algn="ctr"/>
              <a:endParaRPr lang="zh-CN" altLang="en-US" sz="2800" dirty="0">
                <a:solidFill>
                  <a:schemeClr val="tx1">
                    <a:lumMod val="85000"/>
                    <a:lumOff val="15000"/>
                  </a:schemeClr>
                </a:solidFill>
                <a:latin typeface="+mj-ea"/>
                <a:ea typeface="+mj-ea"/>
              </a:endParaRPr>
            </a:p>
          </p:txBody>
        </p:sp>
      </p:grpSp>
      <p:sp>
        <p:nvSpPr>
          <p:cNvPr id="171" name="矩形 170"/>
          <p:cNvSpPr/>
          <p:nvPr/>
        </p:nvSpPr>
        <p:spPr>
          <a:xfrm>
            <a:off x="0" y="0"/>
            <a:ext cx="12192000" cy="765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2" name="直接连接符 171"/>
          <p:cNvCxnSpPr/>
          <p:nvPr/>
        </p:nvCxnSpPr>
        <p:spPr>
          <a:xfrm>
            <a:off x="0" y="765175"/>
            <a:ext cx="1219200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76" name="文本框 175"/>
          <p:cNvSpPr txBox="1"/>
          <p:nvPr/>
        </p:nvSpPr>
        <p:spPr>
          <a:xfrm flipH="1">
            <a:off x="3243580" y="228600"/>
            <a:ext cx="6486525" cy="368300"/>
          </a:xfrm>
          <a:prstGeom prst="rect">
            <a:avLst/>
          </a:prstGeom>
          <a:noFill/>
        </p:spPr>
        <p:txBody>
          <a:bodyPr wrap="square" rtlCol="0">
            <a:spAutoFit/>
          </a:bodyPr>
          <a:lstStyle/>
          <a:p>
            <a:pPr algn="ctr"/>
            <a:r>
              <a:rPr lang="zh-CN" altLang="en-US" dirty="0">
                <a:solidFill>
                  <a:schemeClr val="accent5">
                    <a:lumMod val="75000"/>
                  </a:schemeClr>
                </a:solidFill>
                <a:latin typeface="+mj-ea"/>
                <a:ea typeface="+mj-ea"/>
                <a:sym typeface="+mn-ea"/>
              </a:rPr>
              <a:t>防范电信诈骗教育</a:t>
            </a:r>
            <a:endParaRPr lang="zh-CN" altLang="en-US" dirty="0">
              <a:solidFill>
                <a:schemeClr val="tx1">
                  <a:lumMod val="85000"/>
                  <a:lumOff val="15000"/>
                </a:schemeClr>
              </a:solidFill>
            </a:endParaRPr>
          </a:p>
        </p:txBody>
      </p:sp>
      <p:cxnSp>
        <p:nvCxnSpPr>
          <p:cNvPr id="177" name="直接连接符 176"/>
          <p:cNvCxnSpPr/>
          <p:nvPr/>
        </p:nvCxnSpPr>
        <p:spPr>
          <a:xfrm flipV="1">
            <a:off x="803275" y="0"/>
            <a:ext cx="0" cy="765175"/>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178" name="组合 177"/>
          <p:cNvGrpSpPr/>
          <p:nvPr/>
        </p:nvGrpSpPr>
        <p:grpSpPr>
          <a:xfrm>
            <a:off x="209550" y="283528"/>
            <a:ext cx="381000" cy="198119"/>
            <a:chOff x="2698750" y="1676400"/>
            <a:chExt cx="381000" cy="198119"/>
          </a:xfrm>
          <a:solidFill>
            <a:schemeClr val="tx1">
              <a:lumMod val="50000"/>
              <a:lumOff val="50000"/>
            </a:schemeClr>
          </a:solidFill>
        </p:grpSpPr>
        <p:sp>
          <p:nvSpPr>
            <p:cNvPr id="179" name="矩形 178"/>
            <p:cNvSpPr/>
            <p:nvPr/>
          </p:nvSpPr>
          <p:spPr>
            <a:xfrm>
              <a:off x="2698750" y="1676400"/>
              <a:ext cx="38100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0" name="矩形 179"/>
            <p:cNvSpPr/>
            <p:nvPr/>
          </p:nvSpPr>
          <p:spPr>
            <a:xfrm>
              <a:off x="2698750" y="1828800"/>
              <a:ext cx="38100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1" name="矩形 180"/>
            <p:cNvSpPr/>
            <p:nvPr/>
          </p:nvSpPr>
          <p:spPr>
            <a:xfrm>
              <a:off x="2698750" y="1752600"/>
              <a:ext cx="38100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82" name="直接连接符 181"/>
          <p:cNvCxnSpPr/>
          <p:nvPr/>
        </p:nvCxnSpPr>
        <p:spPr>
          <a:xfrm flipV="1">
            <a:off x="11388725" y="0"/>
            <a:ext cx="0" cy="765175"/>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83" name="任意多边形: 形状 182"/>
          <p:cNvSpPr/>
          <p:nvPr/>
        </p:nvSpPr>
        <p:spPr>
          <a:xfrm>
            <a:off x="11635878" y="230808"/>
            <a:ext cx="303555" cy="303558"/>
          </a:xfrm>
          <a:custGeom>
            <a:avLst/>
            <a:gdLst>
              <a:gd name="connsiteX0" fmla="*/ 300763 w 303555"/>
              <a:gd name="connsiteY0" fmla="*/ 2788 h 303558"/>
              <a:gd name="connsiteX1" fmla="*/ 290229 w 303555"/>
              <a:gd name="connsiteY1" fmla="*/ 788 h 303558"/>
              <a:gd name="connsiteX2" fmla="*/ 5726 w 303555"/>
              <a:gd name="connsiteY2" fmla="*/ 124727 h 303558"/>
              <a:gd name="connsiteX3" fmla="*/ 2 w 303555"/>
              <a:gd name="connsiteY3" fmla="*/ 133262 h 303558"/>
              <a:gd name="connsiteX4" fmla="*/ 5355 w 303555"/>
              <a:gd name="connsiteY4" fmla="*/ 142025 h 303558"/>
              <a:gd name="connsiteX5" fmla="*/ 85260 w 303555"/>
              <a:gd name="connsiteY5" fmla="*/ 180791 h 303558"/>
              <a:gd name="connsiteX6" fmla="*/ 101939 w 303555"/>
              <a:gd name="connsiteY6" fmla="*/ 241151 h 303558"/>
              <a:gd name="connsiteX7" fmla="*/ 102100 w 303555"/>
              <a:gd name="connsiteY7" fmla="*/ 241399 h 303558"/>
              <a:gd name="connsiteX8" fmla="*/ 103529 w 303555"/>
              <a:gd name="connsiteY8" fmla="*/ 243580 h 303558"/>
              <a:gd name="connsiteX9" fmla="*/ 103615 w 303555"/>
              <a:gd name="connsiteY9" fmla="*/ 243628 h 303558"/>
              <a:gd name="connsiteX10" fmla="*/ 103786 w 303555"/>
              <a:gd name="connsiteY10" fmla="*/ 243723 h 303558"/>
              <a:gd name="connsiteX11" fmla="*/ 106530 w 303555"/>
              <a:gd name="connsiteY11" fmla="*/ 244647 h 303558"/>
              <a:gd name="connsiteX12" fmla="*/ 106701 w 303555"/>
              <a:gd name="connsiteY12" fmla="*/ 244647 h 303558"/>
              <a:gd name="connsiteX13" fmla="*/ 108415 w 303555"/>
              <a:gd name="connsiteY13" fmla="*/ 244228 h 303558"/>
              <a:gd name="connsiteX14" fmla="*/ 108797 w 303555"/>
              <a:gd name="connsiteY14" fmla="*/ 243999 h 303558"/>
              <a:gd name="connsiteX15" fmla="*/ 109997 w 303555"/>
              <a:gd name="connsiteY15" fmla="*/ 243066 h 303558"/>
              <a:gd name="connsiteX16" fmla="*/ 110225 w 303555"/>
              <a:gd name="connsiteY16" fmla="*/ 242885 h 303558"/>
              <a:gd name="connsiteX17" fmla="*/ 125408 w 303555"/>
              <a:gd name="connsiteY17" fmla="*/ 224235 h 303558"/>
              <a:gd name="connsiteX18" fmla="*/ 161536 w 303555"/>
              <a:gd name="connsiteY18" fmla="*/ 298206 h 303558"/>
              <a:gd name="connsiteX19" fmla="*/ 170090 w 303555"/>
              <a:gd name="connsiteY19" fmla="*/ 303559 h 303558"/>
              <a:gd name="connsiteX20" fmla="*/ 170290 w 303555"/>
              <a:gd name="connsiteY20" fmla="*/ 303559 h 303558"/>
              <a:gd name="connsiteX21" fmla="*/ 178824 w 303555"/>
              <a:gd name="connsiteY21" fmla="*/ 297834 h 303558"/>
              <a:gd name="connsiteX22" fmla="*/ 302763 w 303555"/>
              <a:gd name="connsiteY22" fmla="*/ 13333 h 303558"/>
              <a:gd name="connsiteX23" fmla="*/ 300763 w 303555"/>
              <a:gd name="connsiteY23" fmla="*/ 2788 h 303558"/>
              <a:gd name="connsiteX24" fmla="*/ 247014 w 303555"/>
              <a:gd name="connsiteY24" fmla="*/ 40393 h 303558"/>
              <a:gd name="connsiteX25" fmla="*/ 91223 w 303555"/>
              <a:gd name="connsiteY25" fmla="*/ 162761 h 303558"/>
              <a:gd name="connsiteX26" fmla="*/ 32235 w 303555"/>
              <a:gd name="connsiteY26" fmla="*/ 133957 h 303558"/>
              <a:gd name="connsiteX27" fmla="*/ 247014 w 303555"/>
              <a:gd name="connsiteY27" fmla="*/ 40393 h 303558"/>
              <a:gd name="connsiteX28" fmla="*/ 234403 w 303555"/>
              <a:gd name="connsiteY28" fmla="*/ 62414 h 303558"/>
              <a:gd name="connsiteX29" fmla="*/ 114035 w 303555"/>
              <a:gd name="connsiteY29" fmla="*/ 182782 h 303558"/>
              <a:gd name="connsiteX30" fmla="*/ 112730 w 303555"/>
              <a:gd name="connsiteY30" fmla="*/ 185201 h 303558"/>
              <a:gd name="connsiteX31" fmla="*/ 105806 w 303555"/>
              <a:gd name="connsiteY31" fmla="*/ 219415 h 303558"/>
              <a:gd name="connsiteX32" fmla="*/ 93090 w 303555"/>
              <a:gd name="connsiteY32" fmla="*/ 173409 h 303558"/>
              <a:gd name="connsiteX33" fmla="*/ 234403 w 303555"/>
              <a:gd name="connsiteY33" fmla="*/ 62414 h 303558"/>
              <a:gd name="connsiteX34" fmla="*/ 121846 w 303555"/>
              <a:gd name="connsiteY34" fmla="*/ 188440 h 303558"/>
              <a:gd name="connsiteX35" fmla="*/ 121779 w 303555"/>
              <a:gd name="connsiteY35" fmla="*/ 188544 h 303558"/>
              <a:gd name="connsiteX36" fmla="*/ 121788 w 303555"/>
              <a:gd name="connsiteY36" fmla="*/ 188497 h 303558"/>
              <a:gd name="connsiteX37" fmla="*/ 121846 w 303555"/>
              <a:gd name="connsiteY37" fmla="*/ 188440 h 303558"/>
              <a:gd name="connsiteX38" fmla="*/ 115026 w 303555"/>
              <a:gd name="connsiteY38" fmla="*/ 221901 h 303558"/>
              <a:gd name="connsiteX39" fmla="*/ 117731 w 303555"/>
              <a:gd name="connsiteY39" fmla="*/ 208528 h 303558"/>
              <a:gd name="connsiteX40" fmla="*/ 120798 w 303555"/>
              <a:gd name="connsiteY40" fmla="*/ 214814 h 303558"/>
              <a:gd name="connsiteX41" fmla="*/ 115026 w 303555"/>
              <a:gd name="connsiteY41" fmla="*/ 221901 h 303558"/>
              <a:gd name="connsiteX42" fmla="*/ 169595 w 303555"/>
              <a:gd name="connsiteY42" fmla="*/ 271317 h 303558"/>
              <a:gd name="connsiteX43" fmla="*/ 126732 w 303555"/>
              <a:gd name="connsiteY43" fmla="*/ 183554 h 303558"/>
              <a:gd name="connsiteX44" fmla="*/ 270417 w 303555"/>
              <a:gd name="connsiteY44" fmla="*/ 39869 h 303558"/>
              <a:gd name="connsiteX45" fmla="*/ 169595 w 303555"/>
              <a:gd name="connsiteY45" fmla="*/ 271317 h 30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3555" h="303558">
                <a:moveTo>
                  <a:pt x="300763" y="2788"/>
                </a:moveTo>
                <a:cubicBezTo>
                  <a:pt x="298001" y="16"/>
                  <a:pt x="293820" y="-765"/>
                  <a:pt x="290229" y="788"/>
                </a:cubicBezTo>
                <a:lnTo>
                  <a:pt x="5726" y="124727"/>
                </a:lnTo>
                <a:cubicBezTo>
                  <a:pt x="2326" y="126213"/>
                  <a:pt x="88" y="129547"/>
                  <a:pt x="2" y="133262"/>
                </a:cubicBezTo>
                <a:cubicBezTo>
                  <a:pt x="-74" y="136976"/>
                  <a:pt x="2012" y="140396"/>
                  <a:pt x="5355" y="142025"/>
                </a:cubicBezTo>
                <a:lnTo>
                  <a:pt x="85260" y="180791"/>
                </a:lnTo>
                <a:lnTo>
                  <a:pt x="101939" y="241151"/>
                </a:lnTo>
                <a:cubicBezTo>
                  <a:pt x="101967" y="241247"/>
                  <a:pt x="102072" y="241294"/>
                  <a:pt x="102100" y="241399"/>
                </a:cubicBezTo>
                <a:cubicBezTo>
                  <a:pt x="102377" y="242218"/>
                  <a:pt x="102805" y="242999"/>
                  <a:pt x="103529" y="243580"/>
                </a:cubicBezTo>
                <a:cubicBezTo>
                  <a:pt x="103558" y="243599"/>
                  <a:pt x="103586" y="243609"/>
                  <a:pt x="103615" y="243628"/>
                </a:cubicBezTo>
                <a:cubicBezTo>
                  <a:pt x="103672" y="243675"/>
                  <a:pt x="103729" y="243685"/>
                  <a:pt x="103786" y="243723"/>
                </a:cubicBezTo>
                <a:cubicBezTo>
                  <a:pt x="104615" y="244314"/>
                  <a:pt x="105568" y="244647"/>
                  <a:pt x="106530" y="244647"/>
                </a:cubicBezTo>
                <a:cubicBezTo>
                  <a:pt x="106587" y="244647"/>
                  <a:pt x="106644" y="244647"/>
                  <a:pt x="106701" y="244647"/>
                </a:cubicBezTo>
                <a:cubicBezTo>
                  <a:pt x="107311" y="244628"/>
                  <a:pt x="107882" y="244466"/>
                  <a:pt x="108415" y="244228"/>
                </a:cubicBezTo>
                <a:cubicBezTo>
                  <a:pt x="108549" y="244171"/>
                  <a:pt x="108663" y="244075"/>
                  <a:pt x="108797" y="243999"/>
                </a:cubicBezTo>
                <a:cubicBezTo>
                  <a:pt x="109254" y="243752"/>
                  <a:pt x="109644" y="243437"/>
                  <a:pt x="109997" y="243066"/>
                </a:cubicBezTo>
                <a:cubicBezTo>
                  <a:pt x="110063" y="242989"/>
                  <a:pt x="110159" y="242961"/>
                  <a:pt x="110225" y="242885"/>
                </a:cubicBezTo>
                <a:lnTo>
                  <a:pt x="125408" y="224235"/>
                </a:lnTo>
                <a:lnTo>
                  <a:pt x="161536" y="298206"/>
                </a:lnTo>
                <a:cubicBezTo>
                  <a:pt x="163137" y="301482"/>
                  <a:pt x="166461" y="303559"/>
                  <a:pt x="170090" y="303559"/>
                </a:cubicBezTo>
                <a:cubicBezTo>
                  <a:pt x="170156" y="303559"/>
                  <a:pt x="170233" y="303559"/>
                  <a:pt x="170290" y="303559"/>
                </a:cubicBezTo>
                <a:cubicBezTo>
                  <a:pt x="174014" y="303474"/>
                  <a:pt x="177329" y="301245"/>
                  <a:pt x="178824" y="297834"/>
                </a:cubicBezTo>
                <a:lnTo>
                  <a:pt x="302763" y="13333"/>
                </a:lnTo>
                <a:cubicBezTo>
                  <a:pt x="304326" y="9741"/>
                  <a:pt x="303535" y="5560"/>
                  <a:pt x="300763" y="2788"/>
                </a:cubicBezTo>
                <a:close/>
                <a:moveTo>
                  <a:pt x="247014" y="40393"/>
                </a:moveTo>
                <a:lnTo>
                  <a:pt x="91223" y="162761"/>
                </a:lnTo>
                <a:lnTo>
                  <a:pt x="32235" y="133957"/>
                </a:lnTo>
                <a:lnTo>
                  <a:pt x="247014" y="40393"/>
                </a:lnTo>
                <a:close/>
                <a:moveTo>
                  <a:pt x="234403" y="62414"/>
                </a:moveTo>
                <a:lnTo>
                  <a:pt x="114035" y="182782"/>
                </a:lnTo>
                <a:cubicBezTo>
                  <a:pt x="113378" y="183439"/>
                  <a:pt x="112921" y="184287"/>
                  <a:pt x="112730" y="185201"/>
                </a:cubicBezTo>
                <a:lnTo>
                  <a:pt x="105806" y="219415"/>
                </a:lnTo>
                <a:lnTo>
                  <a:pt x="93090" y="173409"/>
                </a:lnTo>
                <a:lnTo>
                  <a:pt x="234403" y="62414"/>
                </a:lnTo>
                <a:close/>
                <a:moveTo>
                  <a:pt x="121846" y="188440"/>
                </a:moveTo>
                <a:lnTo>
                  <a:pt x="121779" y="188544"/>
                </a:lnTo>
                <a:lnTo>
                  <a:pt x="121788" y="188497"/>
                </a:lnTo>
                <a:lnTo>
                  <a:pt x="121846" y="188440"/>
                </a:lnTo>
                <a:close/>
                <a:moveTo>
                  <a:pt x="115026" y="221901"/>
                </a:moveTo>
                <a:lnTo>
                  <a:pt x="117731" y="208528"/>
                </a:lnTo>
                <a:lnTo>
                  <a:pt x="120798" y="214814"/>
                </a:lnTo>
                <a:lnTo>
                  <a:pt x="115026" y="221901"/>
                </a:lnTo>
                <a:close/>
                <a:moveTo>
                  <a:pt x="169595" y="271317"/>
                </a:moveTo>
                <a:lnTo>
                  <a:pt x="126732" y="183554"/>
                </a:lnTo>
                <a:lnTo>
                  <a:pt x="270417" y="39869"/>
                </a:lnTo>
                <a:lnTo>
                  <a:pt x="169595" y="271317"/>
                </a:lnTo>
                <a:close/>
              </a:path>
            </a:pathLst>
          </a:custGeom>
          <a:solidFill>
            <a:srgbClr val="455B65"/>
          </a:solidFill>
          <a:ln w="9525" cap="flat">
            <a:noFill/>
            <a:prstDash val="solid"/>
            <a:miter/>
          </a:ln>
        </p:spPr>
        <p:txBody>
          <a:bodyPr rtlCol="0" anchor="ctr"/>
          <a:lstStyle/>
          <a:p>
            <a:endParaRPr lang="zh-CN"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组合 86"/>
          <p:cNvGrpSpPr/>
          <p:nvPr/>
        </p:nvGrpSpPr>
        <p:grpSpPr>
          <a:xfrm>
            <a:off x="3962398" y="479494"/>
            <a:ext cx="4267201" cy="1117600"/>
            <a:chOff x="3962398" y="479494"/>
            <a:chExt cx="4267201" cy="1117600"/>
          </a:xfrm>
        </p:grpSpPr>
        <p:pic>
          <p:nvPicPr>
            <p:cNvPr id="88" name="图片 87" descr="徽标&#10;&#10;描述已自动生成"/>
            <p:cNvPicPr>
              <a:picLocks noChangeAspect="1"/>
            </p:cNvPicPr>
            <p:nvPr/>
          </p:nvPicPr>
          <p:blipFill rotWithShape="1">
            <a:blip r:embed="rId1">
              <a:clrChange>
                <a:clrFrom>
                  <a:srgbClr val="B9C0C8"/>
                </a:clrFrom>
                <a:clrTo>
                  <a:srgbClr val="B9C0C8">
                    <a:alpha val="0"/>
                  </a:srgbClr>
                </a:clrTo>
              </a:clrChange>
              <a:extLst>
                <a:ext uri="{28A0092B-C50C-407E-A947-70E740481C1C}">
                  <a14:useLocalDpi xmlns:a14="http://schemas.microsoft.com/office/drawing/2010/main" val="0"/>
                </a:ext>
              </a:extLst>
            </a:blip>
            <a:srcRect l="79792" t="8333" r="2500" b="8594"/>
            <a:stretch>
              <a:fillRect/>
            </a:stretch>
          </p:blipFill>
          <p:spPr>
            <a:xfrm rot="5400000" flipV="1">
              <a:off x="5537199" y="-1095307"/>
              <a:ext cx="1117600" cy="4267201"/>
            </a:xfrm>
            <a:prstGeom prst="rect">
              <a:avLst/>
            </a:prstGeom>
          </p:spPr>
        </p:pic>
        <p:sp>
          <p:nvSpPr>
            <p:cNvPr id="89" name="文本框 88"/>
            <p:cNvSpPr txBox="1"/>
            <p:nvPr/>
          </p:nvSpPr>
          <p:spPr>
            <a:xfrm>
              <a:off x="4402872" y="776683"/>
              <a:ext cx="3386254" cy="523220"/>
            </a:xfrm>
            <a:prstGeom prst="rect">
              <a:avLst/>
            </a:prstGeom>
            <a:noFill/>
            <a:ln>
              <a:noFill/>
            </a:ln>
          </p:spPr>
          <p:txBody>
            <a:bodyPr wrap="square" rtlCol="0">
              <a:spAutoFit/>
            </a:bodyPr>
            <a:lstStyle/>
            <a:p>
              <a:pPr algn="dist"/>
              <a:r>
                <a:rPr lang="zh-CN" altLang="en-US" sz="2800" dirty="0">
                  <a:solidFill>
                    <a:schemeClr val="tx1">
                      <a:lumMod val="85000"/>
                      <a:lumOff val="15000"/>
                    </a:schemeClr>
                  </a:solidFill>
                  <a:latin typeface="+mj-ea"/>
                  <a:ea typeface="+mj-ea"/>
                </a:rPr>
                <a:t>网络刷单诈骗</a:t>
              </a:r>
              <a:endParaRPr lang="zh-CN" altLang="en-US" sz="2800" dirty="0">
                <a:solidFill>
                  <a:schemeClr val="tx1">
                    <a:lumMod val="85000"/>
                    <a:lumOff val="15000"/>
                  </a:schemeClr>
                </a:solidFill>
                <a:latin typeface="+mj-ea"/>
                <a:ea typeface="+mj-ea"/>
              </a:endParaRPr>
            </a:p>
          </p:txBody>
        </p:sp>
      </p:grpSp>
      <p:grpSp>
        <p:nvGrpSpPr>
          <p:cNvPr id="4" name="组合 3"/>
          <p:cNvGrpSpPr/>
          <p:nvPr/>
        </p:nvGrpSpPr>
        <p:grpSpPr>
          <a:xfrm>
            <a:off x="0" y="5748625"/>
            <a:ext cx="12192000" cy="1181099"/>
            <a:chOff x="0" y="5308600"/>
            <a:chExt cx="12192000" cy="1549400"/>
          </a:xfrm>
        </p:grpSpPr>
        <p:sp>
          <p:nvSpPr>
            <p:cNvPr id="5" name="矩形 4"/>
            <p:cNvSpPr/>
            <p:nvPr/>
          </p:nvSpPr>
          <p:spPr>
            <a:xfrm flipV="1">
              <a:off x="0" y="5308600"/>
              <a:ext cx="12192000" cy="154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p:cNvCxnSpPr/>
            <p:nvPr/>
          </p:nvCxnSpPr>
          <p:spPr>
            <a:xfrm>
              <a:off x="0" y="5313891"/>
              <a:ext cx="1219200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8" name="文本框 7"/>
          <p:cNvSpPr txBox="1"/>
          <p:nvPr/>
        </p:nvSpPr>
        <p:spPr>
          <a:xfrm>
            <a:off x="803276" y="5857825"/>
            <a:ext cx="10585450" cy="962699"/>
          </a:xfrm>
          <a:prstGeom prst="rect">
            <a:avLst/>
          </a:prstGeom>
          <a:noFill/>
        </p:spPr>
        <p:txBody>
          <a:bodyPr wrap="square">
            <a:spAutoFit/>
          </a:bodyPr>
          <a:lstStyle/>
          <a:p>
            <a:pPr algn="just">
              <a:lnSpc>
                <a:spcPct val="150000"/>
              </a:lnSpc>
            </a:pPr>
            <a:r>
              <a:rPr lang="zh-CN" altLang="en-US" sz="2000" b="1" dirty="0">
                <a:solidFill>
                  <a:srgbClr val="333333"/>
                </a:solidFill>
                <a:highlight>
                  <a:srgbClr val="FFC000"/>
                </a:highlight>
                <a:latin typeface="+mn-ea"/>
              </a:rPr>
              <a:t>防骗提醒</a:t>
            </a:r>
            <a:r>
              <a:rPr lang="zh-CN" altLang="en-US" sz="2000" dirty="0">
                <a:solidFill>
                  <a:srgbClr val="333333"/>
                </a:solidFill>
                <a:latin typeface="+mn-ea"/>
              </a:rPr>
              <a:t>：兼职刷单本身就是一种</a:t>
            </a:r>
            <a:r>
              <a:rPr lang="zh-CN" altLang="en-US" sz="2000" dirty="0">
                <a:solidFill>
                  <a:srgbClr val="C00000"/>
                </a:solidFill>
                <a:latin typeface="+mn-ea"/>
              </a:rPr>
              <a:t>违法</a:t>
            </a:r>
            <a:r>
              <a:rPr lang="zh-CN" altLang="en-US" sz="2000" dirty="0">
                <a:solidFill>
                  <a:srgbClr val="333333"/>
                </a:solidFill>
                <a:latin typeface="+mn-ea"/>
              </a:rPr>
              <a:t>行为。不要抱有“贪图小便宜”“轻轻松松赚大钱”的心理，不要轻信所谓的高额回报。</a:t>
            </a:r>
            <a:endParaRPr lang="zh-CN" altLang="en-US" sz="2000" dirty="0">
              <a:solidFill>
                <a:srgbClr val="333333"/>
              </a:solidFill>
              <a:latin typeface="+mn-ea"/>
            </a:endParaRPr>
          </a:p>
        </p:txBody>
      </p:sp>
      <p:grpSp>
        <p:nvGrpSpPr>
          <p:cNvPr id="3" name="组合 2"/>
          <p:cNvGrpSpPr/>
          <p:nvPr/>
        </p:nvGrpSpPr>
        <p:grpSpPr>
          <a:xfrm>
            <a:off x="803275" y="1687937"/>
            <a:ext cx="10585450" cy="3836850"/>
            <a:chOff x="803275" y="2717255"/>
            <a:chExt cx="10585450" cy="3836850"/>
          </a:xfrm>
        </p:grpSpPr>
        <p:sp>
          <p:nvSpPr>
            <p:cNvPr id="320" name="文本框 319"/>
            <p:cNvSpPr txBox="1"/>
            <p:nvPr/>
          </p:nvSpPr>
          <p:spPr>
            <a:xfrm>
              <a:off x="803275" y="3283081"/>
              <a:ext cx="10585450" cy="3271024"/>
            </a:xfrm>
            <a:prstGeom prst="rect">
              <a:avLst/>
            </a:prstGeom>
            <a:noFill/>
            <a:ln>
              <a:noFill/>
            </a:ln>
          </p:spPr>
          <p:txBody>
            <a:bodyPr wrap="square" rtlCol="0">
              <a:spAutoFit/>
            </a:bodyPr>
            <a:lstStyle/>
            <a:p>
              <a:pPr algn="just">
                <a:lnSpc>
                  <a:spcPct val="150000"/>
                </a:lnSpc>
              </a:pPr>
              <a:r>
                <a:rPr lang="zh-CN" altLang="en-US" sz="2000" dirty="0">
                  <a:solidFill>
                    <a:srgbClr val="333333"/>
                  </a:solidFill>
                  <a:latin typeface="+mn-ea"/>
                </a:rPr>
                <a:t>云南省昆明市嵩明县公安局反诈骗中心民警接到咨询电话，来电者是在校大学生刘同学。刘同学加入了一个大学生兼职群，群主组织学生们通过兼职刷单来赚取“零花钱”。刚开始刷的几单均顺利完成任务并获取了小额佣金，尝到甜头后，刘同学对此刷单平台深信不疑，并准备“大干一场”。由于囊中羞涩无法承受“大单”的任务费用，刘同学只得去找父母借钱，母亲听到她的描述后，告诉她可能是诈骗。不相信事实的刘同学在母亲的再三要求下，拨打了当地反诈中心的电话咨询。民警了解此情况后，马上制止了刘同学在刷单平台上的操作行为，并对其进行了反诈骗宣传教育。最后，成功帮助刘同学挽回损失</a:t>
              </a:r>
              <a:r>
                <a:rPr lang="en-US" altLang="zh-CN" sz="2000" dirty="0">
                  <a:solidFill>
                    <a:srgbClr val="333333"/>
                  </a:solidFill>
                  <a:latin typeface="+mn-ea"/>
                </a:rPr>
                <a:t>1.6</a:t>
              </a:r>
              <a:r>
                <a:rPr lang="zh-CN" altLang="en-US" sz="2000" dirty="0">
                  <a:solidFill>
                    <a:srgbClr val="333333"/>
                  </a:solidFill>
                  <a:latin typeface="+mn-ea"/>
                </a:rPr>
                <a:t>万余元。</a:t>
              </a:r>
              <a:endParaRPr lang="zh-CN" altLang="en-US" sz="2000" dirty="0">
                <a:solidFill>
                  <a:srgbClr val="333333"/>
                </a:solidFill>
                <a:latin typeface="+mn-ea"/>
              </a:endParaRPr>
            </a:p>
          </p:txBody>
        </p:sp>
        <p:sp>
          <p:nvSpPr>
            <p:cNvPr id="2" name="文本框 1"/>
            <p:cNvSpPr txBox="1"/>
            <p:nvPr/>
          </p:nvSpPr>
          <p:spPr>
            <a:xfrm>
              <a:off x="3978175" y="2717255"/>
              <a:ext cx="4235650" cy="590803"/>
            </a:xfrm>
            <a:prstGeom prst="rect">
              <a:avLst/>
            </a:prstGeom>
            <a:noFill/>
            <a:ln>
              <a:noFill/>
            </a:ln>
          </p:spPr>
          <p:txBody>
            <a:bodyPr wrap="square" rtlCol="0">
              <a:spAutoFit/>
            </a:bodyPr>
            <a:lstStyle/>
            <a:p>
              <a:pPr algn="ctr">
                <a:lnSpc>
                  <a:spcPct val="150000"/>
                </a:lnSpc>
              </a:pPr>
              <a:r>
                <a:rPr lang="zh-CN" altLang="en-US" sz="2400" spc="600" dirty="0">
                  <a:solidFill>
                    <a:srgbClr val="333333"/>
                  </a:solidFill>
                  <a:highlight>
                    <a:srgbClr val="FFC000"/>
                  </a:highlight>
                  <a:latin typeface="+mj-ea"/>
                  <a:ea typeface="+mj-ea"/>
                </a:rPr>
                <a:t>真实案例</a:t>
              </a:r>
              <a:endParaRPr lang="en-US" altLang="zh-CN" sz="2400" b="0" i="0" spc="600" dirty="0">
                <a:solidFill>
                  <a:srgbClr val="333333"/>
                </a:solidFill>
                <a:effectLst/>
                <a:highlight>
                  <a:srgbClr val="FFC000"/>
                </a:highlight>
                <a:latin typeface="+mj-ea"/>
                <a:ea typeface="+mj-ea"/>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组合 86"/>
          <p:cNvGrpSpPr/>
          <p:nvPr/>
        </p:nvGrpSpPr>
        <p:grpSpPr>
          <a:xfrm>
            <a:off x="3029902" y="479177"/>
            <a:ext cx="5199380" cy="1117600"/>
            <a:chOff x="3029902" y="479177"/>
            <a:chExt cx="5199380" cy="1117600"/>
          </a:xfrm>
        </p:grpSpPr>
        <p:pic>
          <p:nvPicPr>
            <p:cNvPr id="88" name="图片 87" descr="徽标&#10;&#10;描述已自动生成"/>
            <p:cNvPicPr>
              <a:picLocks noChangeAspect="1"/>
            </p:cNvPicPr>
            <p:nvPr/>
          </p:nvPicPr>
          <p:blipFill rotWithShape="1">
            <a:blip r:embed="rId1">
              <a:clrChange>
                <a:clrFrom>
                  <a:srgbClr val="B9C0C8"/>
                </a:clrFrom>
                <a:clrTo>
                  <a:srgbClr val="B9C0C8">
                    <a:alpha val="0"/>
                  </a:srgbClr>
                </a:clrTo>
              </a:clrChange>
              <a:extLst>
                <a:ext uri="{28A0092B-C50C-407E-A947-70E740481C1C}">
                  <a14:useLocalDpi xmlns:a14="http://schemas.microsoft.com/office/drawing/2010/main" val="0"/>
                </a:ext>
              </a:extLst>
            </a:blip>
            <a:srcRect l="79792" t="8333" r="2500" b="8594"/>
            <a:stretch>
              <a:fillRect/>
            </a:stretch>
          </p:blipFill>
          <p:spPr>
            <a:xfrm rot="5400000" flipV="1">
              <a:off x="5070792" y="-1561713"/>
              <a:ext cx="1117600" cy="5199380"/>
            </a:xfrm>
            <a:prstGeom prst="rect">
              <a:avLst/>
            </a:prstGeom>
          </p:spPr>
        </p:pic>
        <p:sp>
          <p:nvSpPr>
            <p:cNvPr id="89" name="文本框 88"/>
            <p:cNvSpPr txBox="1"/>
            <p:nvPr/>
          </p:nvSpPr>
          <p:spPr>
            <a:xfrm>
              <a:off x="4133532" y="736352"/>
              <a:ext cx="3394075" cy="602615"/>
            </a:xfrm>
            <a:prstGeom prst="rect">
              <a:avLst/>
            </a:prstGeom>
            <a:noFill/>
            <a:ln>
              <a:noFill/>
            </a:ln>
          </p:spPr>
          <p:txBody>
            <a:bodyPr wrap="square" rtlCol="0">
              <a:noAutofit/>
            </a:bodyPr>
            <a:lstStyle/>
            <a:p>
              <a:pPr algn="dist"/>
              <a:r>
                <a:rPr lang="zh-CN" altLang="en-US" sz="2800" dirty="0">
                  <a:solidFill>
                    <a:schemeClr val="tx1">
                      <a:lumMod val="85000"/>
                      <a:lumOff val="15000"/>
                    </a:schemeClr>
                  </a:solidFill>
                  <a:latin typeface="+mj-ea"/>
                  <a:ea typeface="+mj-ea"/>
                </a:rPr>
                <a:t>帮助诈骗分子引流</a:t>
              </a:r>
              <a:endParaRPr lang="zh-CN" altLang="en-US" sz="2800" dirty="0">
                <a:solidFill>
                  <a:schemeClr val="tx1">
                    <a:lumMod val="85000"/>
                    <a:lumOff val="15000"/>
                  </a:schemeClr>
                </a:solidFill>
                <a:latin typeface="+mj-ea"/>
                <a:ea typeface="+mj-ea"/>
              </a:endParaRPr>
            </a:p>
          </p:txBody>
        </p:sp>
      </p:grpSp>
      <p:grpSp>
        <p:nvGrpSpPr>
          <p:cNvPr id="3" name="组合 2"/>
          <p:cNvGrpSpPr/>
          <p:nvPr/>
        </p:nvGrpSpPr>
        <p:grpSpPr>
          <a:xfrm>
            <a:off x="803275" y="2195937"/>
            <a:ext cx="10585450" cy="2042201"/>
            <a:chOff x="803275" y="2717255"/>
            <a:chExt cx="10585450" cy="2042201"/>
          </a:xfrm>
        </p:grpSpPr>
        <p:sp>
          <p:nvSpPr>
            <p:cNvPr id="320" name="文本框 319"/>
            <p:cNvSpPr txBox="1"/>
            <p:nvPr/>
          </p:nvSpPr>
          <p:spPr>
            <a:xfrm>
              <a:off x="803275" y="3283081"/>
              <a:ext cx="10585450" cy="1476375"/>
            </a:xfrm>
            <a:prstGeom prst="rect">
              <a:avLst/>
            </a:prstGeom>
            <a:noFill/>
            <a:ln>
              <a:noFill/>
            </a:ln>
          </p:spPr>
          <p:txBody>
            <a:bodyPr wrap="square" rtlCol="0">
              <a:spAutoFit/>
            </a:bodyPr>
            <a:lstStyle/>
            <a:p>
              <a:pPr algn="just">
                <a:lnSpc>
                  <a:spcPct val="150000"/>
                </a:lnSpc>
              </a:pPr>
              <a:r>
                <a:rPr lang="en-US" altLang="zh-CN" sz="2000" dirty="0">
                  <a:solidFill>
                    <a:srgbClr val="333333"/>
                  </a:solidFill>
                  <a:latin typeface="+mn-ea"/>
                </a:rPr>
                <a:t>    </a:t>
              </a:r>
              <a:r>
                <a:rPr lang="zh-CN" altLang="en-US" sz="2000" dirty="0">
                  <a:solidFill>
                    <a:srgbClr val="333333"/>
                  </a:solidFill>
                  <a:latin typeface="+mn-ea"/>
                </a:rPr>
                <a:t>某技术学校在校生利用抖音引流，组建大量</a:t>
              </a:r>
              <a:r>
                <a:rPr lang="en-US" altLang="zh-CN" sz="2000" dirty="0">
                  <a:solidFill>
                    <a:srgbClr val="333333"/>
                  </a:solidFill>
                  <a:latin typeface="+mn-ea"/>
                </a:rPr>
                <a:t>“</a:t>
              </a:r>
              <a:r>
                <a:rPr lang="zh-CN" altLang="en-US" sz="2000" dirty="0">
                  <a:solidFill>
                    <a:srgbClr val="333333"/>
                  </a:solidFill>
                  <a:latin typeface="+mn-ea"/>
                </a:rPr>
                <a:t>真心话</a:t>
              </a:r>
              <a:r>
                <a:rPr lang="en-US" altLang="zh-CN" sz="2000" dirty="0">
                  <a:solidFill>
                    <a:srgbClr val="333333"/>
                  </a:solidFill>
                  <a:latin typeface="+mn-ea"/>
                </a:rPr>
                <a:t>”</a:t>
              </a:r>
              <a:r>
                <a:rPr lang="zh-CN" altLang="en-US" sz="2000" dirty="0">
                  <a:solidFill>
                    <a:srgbClr val="333333"/>
                  </a:solidFill>
                  <a:latin typeface="+mn-ea"/>
                </a:rPr>
                <a:t>微信群，为电信网络诈骗违法犯罪团伙提供犯罪引流帮助，与被害人玩真心话大冒险游戏，后通过安装非法插件软件，控制微信游戏骰子工具等方式实施诈骗活动，至被查获时，共骗取</a:t>
              </a:r>
              <a:r>
                <a:rPr lang="en-US" altLang="zh-CN" sz="2000" dirty="0">
                  <a:solidFill>
                    <a:srgbClr val="333333"/>
                  </a:solidFill>
                  <a:latin typeface="+mn-ea"/>
                </a:rPr>
                <a:t>10143</a:t>
              </a:r>
              <a:r>
                <a:rPr lang="zh-CN" altLang="en-US" sz="2000" dirty="0">
                  <a:solidFill>
                    <a:srgbClr val="333333"/>
                  </a:solidFill>
                  <a:latin typeface="+mn-ea"/>
                </a:rPr>
                <a:t>元。</a:t>
              </a:r>
              <a:endParaRPr lang="zh-CN" altLang="en-US" sz="2000" dirty="0">
                <a:solidFill>
                  <a:srgbClr val="333333"/>
                </a:solidFill>
                <a:latin typeface="+mn-ea"/>
              </a:endParaRPr>
            </a:p>
          </p:txBody>
        </p:sp>
        <p:sp>
          <p:nvSpPr>
            <p:cNvPr id="2" name="文本框 1"/>
            <p:cNvSpPr txBox="1"/>
            <p:nvPr/>
          </p:nvSpPr>
          <p:spPr>
            <a:xfrm>
              <a:off x="3978175" y="2717255"/>
              <a:ext cx="4235650" cy="645160"/>
            </a:xfrm>
            <a:prstGeom prst="rect">
              <a:avLst/>
            </a:prstGeom>
            <a:noFill/>
            <a:ln>
              <a:noFill/>
            </a:ln>
          </p:spPr>
          <p:txBody>
            <a:bodyPr wrap="square" rtlCol="0">
              <a:spAutoFit/>
            </a:bodyPr>
            <a:lstStyle/>
            <a:p>
              <a:pPr algn="ctr">
                <a:lnSpc>
                  <a:spcPct val="150000"/>
                </a:lnSpc>
              </a:pPr>
              <a:r>
                <a:rPr lang="zh-CN" altLang="en-US" sz="2400" b="0" i="0" spc="600" dirty="0">
                  <a:solidFill>
                    <a:srgbClr val="333333"/>
                  </a:solidFill>
                  <a:effectLst/>
                  <a:highlight>
                    <a:srgbClr val="FFC000"/>
                  </a:highlight>
                  <a:latin typeface="+mj-ea"/>
                  <a:ea typeface="+mj-ea"/>
                </a:rPr>
                <a:t>真实案例</a:t>
              </a:r>
              <a:endParaRPr lang="zh-CN" altLang="en-US" sz="2400" b="0" i="0" spc="600" dirty="0">
                <a:solidFill>
                  <a:srgbClr val="333333"/>
                </a:solidFill>
                <a:effectLst/>
                <a:highlight>
                  <a:srgbClr val="FFC000"/>
                </a:highlight>
                <a:latin typeface="+mj-ea"/>
                <a:ea typeface="+mj-ea"/>
              </a:endParaRPr>
            </a:p>
          </p:txBody>
        </p:sp>
      </p:grpSp>
      <p:grpSp>
        <p:nvGrpSpPr>
          <p:cNvPr id="4" name="组合 3"/>
          <p:cNvGrpSpPr/>
          <p:nvPr/>
        </p:nvGrpSpPr>
        <p:grpSpPr>
          <a:xfrm>
            <a:off x="0" y="5259069"/>
            <a:ext cx="12192000" cy="765175"/>
            <a:chOff x="0" y="5308600"/>
            <a:chExt cx="12192000" cy="1549400"/>
          </a:xfrm>
        </p:grpSpPr>
        <p:sp>
          <p:nvSpPr>
            <p:cNvPr id="5" name="矩形 4"/>
            <p:cNvSpPr/>
            <p:nvPr/>
          </p:nvSpPr>
          <p:spPr>
            <a:xfrm flipV="1">
              <a:off x="0" y="5308600"/>
              <a:ext cx="12192000" cy="154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6" name="直接连接符 5"/>
            <p:cNvCxnSpPr/>
            <p:nvPr/>
          </p:nvCxnSpPr>
          <p:spPr>
            <a:xfrm>
              <a:off x="0" y="5313891"/>
              <a:ext cx="1219200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8" name="文本框 7"/>
          <p:cNvSpPr txBox="1"/>
          <p:nvPr/>
        </p:nvSpPr>
        <p:spPr>
          <a:xfrm>
            <a:off x="1818323" y="5660676"/>
            <a:ext cx="7299325" cy="398780"/>
          </a:xfrm>
          <a:prstGeom prst="rect">
            <a:avLst/>
          </a:prstGeom>
          <a:noFill/>
        </p:spPr>
        <p:txBody>
          <a:bodyPr wrap="square">
            <a:spAutoFit/>
          </a:bodyPr>
          <a:p>
            <a:pPr algn="ctr"/>
            <a:r>
              <a:rPr lang="zh-CN" altLang="en-US" sz="2000" b="1" dirty="0">
                <a:solidFill>
                  <a:srgbClr val="333333"/>
                </a:solidFill>
                <a:highlight>
                  <a:srgbClr val="FFC000"/>
                </a:highlight>
                <a:latin typeface="+mn-ea"/>
              </a:rPr>
              <a:t>防骗提醒</a:t>
            </a:r>
            <a:r>
              <a:rPr lang="zh-CN" altLang="en-US" sz="2000" dirty="0">
                <a:solidFill>
                  <a:srgbClr val="333333"/>
                </a:solidFill>
                <a:latin typeface="+mn-ea"/>
              </a:rPr>
              <a:t>：加强法制观念，做守法</a:t>
            </a:r>
            <a:r>
              <a:rPr lang="zh-CN" altLang="en-US" sz="2000" dirty="0">
                <a:solidFill>
                  <a:srgbClr val="333333"/>
                </a:solidFill>
                <a:latin typeface="+mn-ea"/>
              </a:rPr>
              <a:t>公民。</a:t>
            </a:r>
            <a:endParaRPr lang="zh-CN" altLang="en-US" sz="2000" dirty="0">
              <a:solidFill>
                <a:srgbClr val="333333"/>
              </a:solidFill>
              <a:latin typeface="+mn-e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组合 86"/>
          <p:cNvGrpSpPr/>
          <p:nvPr/>
        </p:nvGrpSpPr>
        <p:grpSpPr>
          <a:xfrm>
            <a:off x="3962398" y="479494"/>
            <a:ext cx="4267201" cy="1117600"/>
            <a:chOff x="3962398" y="479494"/>
            <a:chExt cx="4267201" cy="1117600"/>
          </a:xfrm>
        </p:grpSpPr>
        <p:pic>
          <p:nvPicPr>
            <p:cNvPr id="88" name="图片 87" descr="徽标&#10;&#10;描述已自动生成"/>
            <p:cNvPicPr>
              <a:picLocks noChangeAspect="1"/>
            </p:cNvPicPr>
            <p:nvPr/>
          </p:nvPicPr>
          <p:blipFill rotWithShape="1">
            <a:blip r:embed="rId1">
              <a:clrChange>
                <a:clrFrom>
                  <a:srgbClr val="B9C0C8"/>
                </a:clrFrom>
                <a:clrTo>
                  <a:srgbClr val="B9C0C8">
                    <a:alpha val="0"/>
                  </a:srgbClr>
                </a:clrTo>
              </a:clrChange>
              <a:extLst>
                <a:ext uri="{28A0092B-C50C-407E-A947-70E740481C1C}">
                  <a14:useLocalDpi xmlns:a14="http://schemas.microsoft.com/office/drawing/2010/main" val="0"/>
                </a:ext>
              </a:extLst>
            </a:blip>
            <a:srcRect l="79792" t="8333" r="2500" b="8594"/>
            <a:stretch>
              <a:fillRect/>
            </a:stretch>
          </p:blipFill>
          <p:spPr>
            <a:xfrm rot="5400000" flipV="1">
              <a:off x="5537199" y="-1095307"/>
              <a:ext cx="1117600" cy="4267201"/>
            </a:xfrm>
            <a:prstGeom prst="rect">
              <a:avLst/>
            </a:prstGeom>
          </p:spPr>
        </p:pic>
        <p:sp>
          <p:nvSpPr>
            <p:cNvPr id="89" name="文本框 88"/>
            <p:cNvSpPr txBox="1"/>
            <p:nvPr/>
          </p:nvSpPr>
          <p:spPr>
            <a:xfrm>
              <a:off x="4402872" y="776683"/>
              <a:ext cx="3386254" cy="523220"/>
            </a:xfrm>
            <a:prstGeom prst="rect">
              <a:avLst/>
            </a:prstGeom>
            <a:noFill/>
            <a:ln>
              <a:noFill/>
            </a:ln>
          </p:spPr>
          <p:txBody>
            <a:bodyPr wrap="square" rtlCol="0">
              <a:spAutoFit/>
            </a:bodyPr>
            <a:lstStyle/>
            <a:p>
              <a:pPr algn="dist"/>
              <a:r>
                <a:rPr lang="zh-CN" altLang="en-US" sz="2800" dirty="0">
                  <a:solidFill>
                    <a:schemeClr val="tx1">
                      <a:lumMod val="85000"/>
                      <a:lumOff val="15000"/>
                    </a:schemeClr>
                  </a:solidFill>
                  <a:latin typeface="+mj-ea"/>
                  <a:ea typeface="+mj-ea"/>
                </a:rPr>
                <a:t>冒充熟人诈骗</a:t>
              </a:r>
              <a:endParaRPr lang="zh-CN" altLang="en-US" sz="2800" dirty="0">
                <a:solidFill>
                  <a:schemeClr val="tx1">
                    <a:lumMod val="85000"/>
                    <a:lumOff val="15000"/>
                  </a:schemeClr>
                </a:solidFill>
                <a:latin typeface="+mj-ea"/>
                <a:ea typeface="+mj-ea"/>
              </a:endParaRPr>
            </a:p>
          </p:txBody>
        </p:sp>
      </p:grpSp>
      <p:grpSp>
        <p:nvGrpSpPr>
          <p:cNvPr id="322" name="组合 321"/>
          <p:cNvGrpSpPr/>
          <p:nvPr/>
        </p:nvGrpSpPr>
        <p:grpSpPr>
          <a:xfrm>
            <a:off x="1496122" y="1472037"/>
            <a:ext cx="9199756" cy="1123719"/>
            <a:chOff x="3776961" y="1862327"/>
            <a:chExt cx="9199756" cy="1123719"/>
          </a:xfrm>
        </p:grpSpPr>
        <p:sp>
          <p:nvSpPr>
            <p:cNvPr id="315" name="文本框 314"/>
            <p:cNvSpPr txBox="1"/>
            <p:nvPr/>
          </p:nvSpPr>
          <p:spPr>
            <a:xfrm>
              <a:off x="6259014" y="1862327"/>
              <a:ext cx="4235650" cy="590803"/>
            </a:xfrm>
            <a:prstGeom prst="rect">
              <a:avLst/>
            </a:prstGeom>
            <a:noFill/>
            <a:ln>
              <a:noFill/>
            </a:ln>
          </p:spPr>
          <p:txBody>
            <a:bodyPr wrap="square" rtlCol="0">
              <a:spAutoFit/>
            </a:bodyPr>
            <a:lstStyle/>
            <a:p>
              <a:pPr algn="ctr">
                <a:lnSpc>
                  <a:spcPct val="150000"/>
                </a:lnSpc>
              </a:pPr>
              <a:r>
                <a:rPr lang="zh-CN" altLang="en-US" sz="2400" b="0" i="0" spc="600" dirty="0">
                  <a:solidFill>
                    <a:srgbClr val="333333"/>
                  </a:solidFill>
                  <a:effectLst/>
                  <a:highlight>
                    <a:srgbClr val="FFC000"/>
                  </a:highlight>
                  <a:latin typeface="+mj-ea"/>
                  <a:ea typeface="+mj-ea"/>
                </a:rPr>
                <a:t>诈骗方法</a:t>
              </a:r>
              <a:endParaRPr lang="en-US" altLang="zh-CN" sz="2400" b="0" i="0" spc="600" dirty="0">
                <a:solidFill>
                  <a:srgbClr val="333333"/>
                </a:solidFill>
                <a:effectLst/>
                <a:highlight>
                  <a:srgbClr val="FFC000"/>
                </a:highlight>
                <a:latin typeface="+mj-ea"/>
                <a:ea typeface="+mj-ea"/>
              </a:endParaRPr>
            </a:p>
          </p:txBody>
        </p:sp>
        <p:sp>
          <p:nvSpPr>
            <p:cNvPr id="321" name="文本框 320"/>
            <p:cNvSpPr txBox="1"/>
            <p:nvPr/>
          </p:nvSpPr>
          <p:spPr>
            <a:xfrm>
              <a:off x="3776961" y="2484627"/>
              <a:ext cx="9199756" cy="501419"/>
            </a:xfrm>
            <a:prstGeom prst="rect">
              <a:avLst/>
            </a:prstGeom>
            <a:noFill/>
            <a:ln>
              <a:noFill/>
            </a:ln>
          </p:spPr>
          <p:txBody>
            <a:bodyPr wrap="square" rtlCol="0">
              <a:spAutoFit/>
            </a:bodyPr>
            <a:lstStyle/>
            <a:p>
              <a:pPr algn="ctr">
                <a:lnSpc>
                  <a:spcPct val="150000"/>
                </a:lnSpc>
              </a:pPr>
              <a:r>
                <a:rPr lang="zh-CN" altLang="en-US" sz="2000" dirty="0">
                  <a:solidFill>
                    <a:srgbClr val="333333"/>
                  </a:solidFill>
                  <a:latin typeface="+mn-ea"/>
                </a:rPr>
                <a:t>骗子利用</a:t>
              </a:r>
              <a:r>
                <a:rPr lang="en-US" altLang="zh-CN" sz="2000" dirty="0">
                  <a:solidFill>
                    <a:srgbClr val="333333"/>
                  </a:solidFill>
                  <a:latin typeface="+mn-ea"/>
                </a:rPr>
                <a:t>QQ</a:t>
              </a:r>
              <a:r>
                <a:rPr lang="zh-CN" altLang="en-US" sz="2000" dirty="0">
                  <a:solidFill>
                    <a:srgbClr val="333333"/>
                  </a:solidFill>
                  <a:latin typeface="+mn-ea"/>
                </a:rPr>
                <a:t>或者微信冒充亲人、同学、朋友与你联系，称遇到紧急情况要借钱。</a:t>
              </a:r>
              <a:endParaRPr lang="zh-CN" altLang="en-US" sz="2000" dirty="0">
                <a:solidFill>
                  <a:srgbClr val="333333"/>
                </a:solidFill>
                <a:latin typeface="+mn-ea"/>
              </a:endParaRPr>
            </a:p>
          </p:txBody>
        </p:sp>
      </p:grpSp>
      <p:grpSp>
        <p:nvGrpSpPr>
          <p:cNvPr id="3" name="组合 2"/>
          <p:cNvGrpSpPr/>
          <p:nvPr/>
        </p:nvGrpSpPr>
        <p:grpSpPr>
          <a:xfrm>
            <a:off x="803275" y="2605745"/>
            <a:ext cx="10585450" cy="3375570"/>
            <a:chOff x="803275" y="2717255"/>
            <a:chExt cx="10585450" cy="3375570"/>
          </a:xfrm>
        </p:grpSpPr>
        <p:sp>
          <p:nvSpPr>
            <p:cNvPr id="320" name="文本框 319"/>
            <p:cNvSpPr txBox="1"/>
            <p:nvPr/>
          </p:nvSpPr>
          <p:spPr>
            <a:xfrm>
              <a:off x="803275" y="3283081"/>
              <a:ext cx="10585450" cy="2809744"/>
            </a:xfrm>
            <a:prstGeom prst="rect">
              <a:avLst/>
            </a:prstGeom>
            <a:noFill/>
            <a:ln>
              <a:noFill/>
            </a:ln>
          </p:spPr>
          <p:txBody>
            <a:bodyPr wrap="square" rtlCol="0">
              <a:spAutoFit/>
            </a:bodyPr>
            <a:lstStyle/>
            <a:p>
              <a:pPr algn="just">
                <a:lnSpc>
                  <a:spcPct val="150000"/>
                </a:lnSpc>
              </a:pPr>
              <a:r>
                <a:rPr lang="zh-CN" altLang="en-US" sz="2000" dirty="0">
                  <a:solidFill>
                    <a:srgbClr val="333333"/>
                  </a:solidFill>
                  <a:latin typeface="+mn-ea"/>
                </a:rPr>
                <a:t>某高校学生小张突然收到好友通过</a:t>
              </a:r>
              <a:r>
                <a:rPr lang="en-US" altLang="zh-CN" sz="2000" dirty="0">
                  <a:solidFill>
                    <a:srgbClr val="333333"/>
                  </a:solidFill>
                  <a:latin typeface="+mn-ea"/>
                </a:rPr>
                <a:t>QQ</a:t>
              </a:r>
              <a:r>
                <a:rPr lang="zh-CN" altLang="en-US" sz="2000" dirty="0">
                  <a:solidFill>
                    <a:srgbClr val="333333"/>
                  </a:solidFill>
                  <a:latin typeface="+mn-ea"/>
                </a:rPr>
                <a:t>发来的信息：“遇到点急事，能不能帮帮忙，借我</a:t>
              </a:r>
              <a:r>
                <a:rPr lang="en-US" altLang="zh-CN" sz="2000" dirty="0">
                  <a:solidFill>
                    <a:srgbClr val="333333"/>
                  </a:solidFill>
                  <a:latin typeface="+mn-ea"/>
                </a:rPr>
                <a:t>800</a:t>
              </a:r>
              <a:r>
                <a:rPr lang="zh-CN" altLang="en-US" sz="2000" dirty="0">
                  <a:solidFill>
                    <a:srgbClr val="333333"/>
                  </a:solidFill>
                  <a:latin typeface="+mn-ea"/>
                </a:rPr>
                <a:t>元钱。”小张心想朋友一定是遇到难事了，不然不会这么着急地向他借钱，随即转账了</a:t>
              </a:r>
              <a:r>
                <a:rPr lang="en-US" altLang="zh-CN" sz="2000" dirty="0">
                  <a:solidFill>
                    <a:srgbClr val="333333"/>
                  </a:solidFill>
                  <a:latin typeface="+mn-ea"/>
                </a:rPr>
                <a:t>800</a:t>
              </a:r>
              <a:r>
                <a:rPr lang="zh-CN" altLang="en-US" sz="2000" dirty="0">
                  <a:solidFill>
                    <a:srgbClr val="333333"/>
                  </a:solidFill>
                  <a:latin typeface="+mn-ea"/>
                </a:rPr>
                <a:t>元。半小时后，“好友”说自己出了车祸，人正在医院抢救，需要</a:t>
              </a:r>
              <a:r>
                <a:rPr lang="en-US" altLang="zh-CN" sz="2000" dirty="0">
                  <a:solidFill>
                    <a:srgbClr val="333333"/>
                  </a:solidFill>
                  <a:latin typeface="+mn-ea"/>
                </a:rPr>
                <a:t>1000</a:t>
              </a:r>
              <a:r>
                <a:rPr lang="zh-CN" altLang="en-US" sz="2000" dirty="0">
                  <a:solidFill>
                    <a:srgbClr val="333333"/>
                  </a:solidFill>
                  <a:latin typeface="+mn-ea"/>
                </a:rPr>
                <a:t>元救命钱。小张再次不假思索地给“好友”转了钱。“好友”收到钱后连声道谢，并承诺第二天就会还钱。可到了次日，发现对方已将自己拉黑了。小张觉得不对头，立即拨通好友电话询问此事，才发现，原来前一天好友的</a:t>
              </a:r>
              <a:r>
                <a:rPr lang="en-US" altLang="zh-CN" sz="2000" dirty="0">
                  <a:solidFill>
                    <a:srgbClr val="333333"/>
                  </a:solidFill>
                  <a:latin typeface="+mn-ea"/>
                </a:rPr>
                <a:t>QQ</a:t>
              </a:r>
              <a:r>
                <a:rPr lang="zh-CN" altLang="en-US" sz="2000" dirty="0">
                  <a:solidFill>
                    <a:srgbClr val="333333"/>
                  </a:solidFill>
                  <a:latin typeface="+mn-ea"/>
                </a:rPr>
                <a:t>被人盗了，那个借钱的人是个“冒牌货”。</a:t>
              </a:r>
              <a:endParaRPr lang="zh-CN" altLang="en-US" sz="2000" dirty="0">
                <a:solidFill>
                  <a:srgbClr val="333333"/>
                </a:solidFill>
                <a:latin typeface="+mn-ea"/>
              </a:endParaRPr>
            </a:p>
          </p:txBody>
        </p:sp>
        <p:sp>
          <p:nvSpPr>
            <p:cNvPr id="2" name="文本框 1"/>
            <p:cNvSpPr txBox="1"/>
            <p:nvPr/>
          </p:nvSpPr>
          <p:spPr>
            <a:xfrm>
              <a:off x="3978175" y="2717255"/>
              <a:ext cx="4235650" cy="590803"/>
            </a:xfrm>
            <a:prstGeom prst="rect">
              <a:avLst/>
            </a:prstGeom>
            <a:noFill/>
            <a:ln>
              <a:noFill/>
            </a:ln>
          </p:spPr>
          <p:txBody>
            <a:bodyPr wrap="square" rtlCol="0">
              <a:spAutoFit/>
            </a:bodyPr>
            <a:lstStyle/>
            <a:p>
              <a:pPr algn="ctr">
                <a:lnSpc>
                  <a:spcPct val="150000"/>
                </a:lnSpc>
              </a:pPr>
              <a:r>
                <a:rPr lang="zh-CN" altLang="en-US" sz="2400" spc="600" dirty="0">
                  <a:solidFill>
                    <a:srgbClr val="333333"/>
                  </a:solidFill>
                  <a:highlight>
                    <a:srgbClr val="FFC000"/>
                  </a:highlight>
                  <a:latin typeface="+mj-ea"/>
                  <a:ea typeface="+mj-ea"/>
                </a:rPr>
                <a:t>真实案例</a:t>
              </a:r>
              <a:endParaRPr lang="en-US" altLang="zh-CN" sz="2400" b="0" i="0" spc="600" dirty="0">
                <a:solidFill>
                  <a:srgbClr val="333333"/>
                </a:solidFill>
                <a:effectLst/>
                <a:highlight>
                  <a:srgbClr val="FFC000"/>
                </a:highlight>
                <a:latin typeface="+mj-ea"/>
                <a:ea typeface="+mj-ea"/>
              </a:endParaRPr>
            </a:p>
          </p:txBody>
        </p:sp>
      </p:grpSp>
      <p:grpSp>
        <p:nvGrpSpPr>
          <p:cNvPr id="4" name="组合 3"/>
          <p:cNvGrpSpPr/>
          <p:nvPr/>
        </p:nvGrpSpPr>
        <p:grpSpPr>
          <a:xfrm>
            <a:off x="0" y="6092824"/>
            <a:ext cx="12192000" cy="765175"/>
            <a:chOff x="0" y="5308600"/>
            <a:chExt cx="12192000" cy="1549400"/>
          </a:xfrm>
        </p:grpSpPr>
        <p:sp>
          <p:nvSpPr>
            <p:cNvPr id="5" name="矩形 4"/>
            <p:cNvSpPr/>
            <p:nvPr/>
          </p:nvSpPr>
          <p:spPr>
            <a:xfrm flipV="1">
              <a:off x="0" y="5308600"/>
              <a:ext cx="12192000" cy="154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p:cNvCxnSpPr/>
            <p:nvPr/>
          </p:nvCxnSpPr>
          <p:spPr>
            <a:xfrm>
              <a:off x="0" y="5313891"/>
              <a:ext cx="1219200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8" name="文本框 7"/>
          <p:cNvSpPr txBox="1"/>
          <p:nvPr/>
        </p:nvSpPr>
        <p:spPr>
          <a:xfrm>
            <a:off x="2446338" y="6275356"/>
            <a:ext cx="7299325" cy="400110"/>
          </a:xfrm>
          <a:prstGeom prst="rect">
            <a:avLst/>
          </a:prstGeom>
          <a:noFill/>
        </p:spPr>
        <p:txBody>
          <a:bodyPr wrap="square">
            <a:spAutoFit/>
          </a:bodyPr>
          <a:lstStyle/>
          <a:p>
            <a:pPr algn="ctr"/>
            <a:r>
              <a:rPr lang="zh-CN" altLang="en-US" sz="2000" b="1" dirty="0">
                <a:solidFill>
                  <a:srgbClr val="333333"/>
                </a:solidFill>
                <a:highlight>
                  <a:srgbClr val="FFC000"/>
                </a:highlight>
                <a:latin typeface="+mn-ea"/>
              </a:rPr>
              <a:t>防骗提醒</a:t>
            </a:r>
            <a:r>
              <a:rPr lang="zh-CN" altLang="en-US" sz="2000" dirty="0">
                <a:solidFill>
                  <a:srgbClr val="333333"/>
                </a:solidFill>
                <a:latin typeface="+mn-ea"/>
              </a:rPr>
              <a:t>：一定通过电话或视频通话等方式向当事人</a:t>
            </a:r>
            <a:r>
              <a:rPr lang="zh-CN" altLang="en-US" sz="2000" dirty="0">
                <a:solidFill>
                  <a:srgbClr val="C00000"/>
                </a:solidFill>
                <a:latin typeface="+mn-ea"/>
              </a:rPr>
              <a:t>核实</a:t>
            </a:r>
            <a:r>
              <a:rPr lang="zh-CN" altLang="en-US" sz="2000" dirty="0">
                <a:solidFill>
                  <a:srgbClr val="333333"/>
                </a:solidFill>
                <a:latin typeface="+mn-ea"/>
              </a:rPr>
              <a:t>。</a:t>
            </a:r>
            <a:endParaRPr lang="zh-CN" altLang="en-US" sz="2000" dirty="0">
              <a:solidFill>
                <a:srgbClr val="333333"/>
              </a:solidFill>
              <a:latin typeface="+mn-e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组合 86"/>
          <p:cNvGrpSpPr/>
          <p:nvPr/>
        </p:nvGrpSpPr>
        <p:grpSpPr>
          <a:xfrm>
            <a:off x="3408045" y="479495"/>
            <a:ext cx="4821555" cy="1036320"/>
            <a:chOff x="3408045" y="479495"/>
            <a:chExt cx="4821555" cy="1036320"/>
          </a:xfrm>
        </p:grpSpPr>
        <p:pic>
          <p:nvPicPr>
            <p:cNvPr id="88" name="图片 87" descr="徽标&#10;&#10;描述已自动生成"/>
            <p:cNvPicPr>
              <a:picLocks noChangeAspect="1"/>
            </p:cNvPicPr>
            <p:nvPr/>
          </p:nvPicPr>
          <p:blipFill rotWithShape="1">
            <a:blip r:embed="rId1">
              <a:clrChange>
                <a:clrFrom>
                  <a:srgbClr val="B9C0C8"/>
                </a:clrFrom>
                <a:clrTo>
                  <a:srgbClr val="B9C0C8">
                    <a:alpha val="0"/>
                  </a:srgbClr>
                </a:clrTo>
              </a:clrChange>
              <a:extLst>
                <a:ext uri="{28A0092B-C50C-407E-A947-70E740481C1C}">
                  <a14:useLocalDpi xmlns:a14="http://schemas.microsoft.com/office/drawing/2010/main" val="0"/>
                </a:ext>
              </a:extLst>
            </a:blip>
            <a:srcRect l="79792" t="8333" r="2500" b="8594"/>
            <a:stretch>
              <a:fillRect/>
            </a:stretch>
          </p:blipFill>
          <p:spPr>
            <a:xfrm rot="5400000" flipV="1">
              <a:off x="5300662" y="-1413123"/>
              <a:ext cx="1036320" cy="4821555"/>
            </a:xfrm>
            <a:prstGeom prst="rect">
              <a:avLst/>
            </a:prstGeom>
          </p:spPr>
        </p:pic>
        <p:sp>
          <p:nvSpPr>
            <p:cNvPr id="89" name="文本框 88"/>
            <p:cNvSpPr txBox="1"/>
            <p:nvPr/>
          </p:nvSpPr>
          <p:spPr>
            <a:xfrm>
              <a:off x="4133532" y="736352"/>
              <a:ext cx="3044190" cy="593090"/>
            </a:xfrm>
            <a:prstGeom prst="rect">
              <a:avLst/>
            </a:prstGeom>
            <a:noFill/>
            <a:ln>
              <a:noFill/>
            </a:ln>
          </p:spPr>
          <p:txBody>
            <a:bodyPr wrap="square" rtlCol="0">
              <a:noAutofit/>
            </a:bodyPr>
            <a:lstStyle/>
            <a:p>
              <a:pPr algn="dist"/>
              <a:r>
                <a:rPr lang="zh-CN" altLang="en-US" sz="2800" dirty="0">
                  <a:solidFill>
                    <a:schemeClr val="tx1">
                      <a:lumMod val="85000"/>
                      <a:lumOff val="15000"/>
                    </a:schemeClr>
                  </a:solidFill>
                  <a:latin typeface="+mj-ea"/>
                  <a:ea typeface="+mj-ea"/>
                  <a:sym typeface="+mn-ea"/>
                </a:rPr>
                <a:t>信息网络</a:t>
              </a:r>
              <a:r>
                <a:rPr lang="zh-CN" altLang="en-US" sz="2800" dirty="0">
                  <a:solidFill>
                    <a:schemeClr val="tx1">
                      <a:lumMod val="85000"/>
                      <a:lumOff val="15000"/>
                    </a:schemeClr>
                  </a:solidFill>
                  <a:latin typeface="+mj-ea"/>
                  <a:ea typeface="+mj-ea"/>
                  <a:sym typeface="+mn-ea"/>
                </a:rPr>
                <a:t>犯罪</a:t>
              </a:r>
              <a:endParaRPr lang="zh-CN" altLang="en-US" sz="2800" dirty="0">
                <a:solidFill>
                  <a:schemeClr val="tx1">
                    <a:lumMod val="85000"/>
                    <a:lumOff val="15000"/>
                  </a:schemeClr>
                </a:solidFill>
                <a:latin typeface="+mj-ea"/>
                <a:ea typeface="+mj-ea"/>
                <a:sym typeface="+mn-ea"/>
              </a:endParaRPr>
            </a:p>
          </p:txBody>
        </p:sp>
      </p:grpSp>
      <p:grpSp>
        <p:nvGrpSpPr>
          <p:cNvPr id="3" name="组合 2"/>
          <p:cNvGrpSpPr/>
          <p:nvPr/>
        </p:nvGrpSpPr>
        <p:grpSpPr>
          <a:xfrm>
            <a:off x="803275" y="2195937"/>
            <a:ext cx="10585450" cy="2503846"/>
            <a:chOff x="803275" y="2717255"/>
            <a:chExt cx="10585450" cy="2503846"/>
          </a:xfrm>
        </p:grpSpPr>
        <p:sp>
          <p:nvSpPr>
            <p:cNvPr id="320" name="文本框 319"/>
            <p:cNvSpPr txBox="1"/>
            <p:nvPr/>
          </p:nvSpPr>
          <p:spPr>
            <a:xfrm>
              <a:off x="803275" y="3283081"/>
              <a:ext cx="10585450" cy="1938020"/>
            </a:xfrm>
            <a:prstGeom prst="rect">
              <a:avLst/>
            </a:prstGeom>
            <a:noFill/>
            <a:ln>
              <a:noFill/>
            </a:ln>
          </p:spPr>
          <p:txBody>
            <a:bodyPr wrap="square" rtlCol="0">
              <a:spAutoFit/>
            </a:bodyPr>
            <a:lstStyle/>
            <a:p>
              <a:pPr algn="just">
                <a:lnSpc>
                  <a:spcPct val="150000"/>
                </a:lnSpc>
              </a:pPr>
              <a:r>
                <a:rPr lang="en-US" altLang="zh-CN" sz="2000" dirty="0">
                  <a:solidFill>
                    <a:srgbClr val="333333"/>
                  </a:solidFill>
                  <a:latin typeface="+mn-ea"/>
                </a:rPr>
                <a:t>   </a:t>
              </a:r>
              <a:r>
                <a:rPr lang="zh-CN" altLang="en-US" sz="2000" dirty="0">
                  <a:solidFill>
                    <a:srgbClr val="333333"/>
                  </a:solidFill>
                  <a:latin typeface="+mn-ea"/>
                </a:rPr>
                <a:t>小陈从小马处偶然得知向他人</a:t>
              </a:r>
              <a:r>
                <a:rPr lang="en-US" altLang="zh-CN" sz="2000" dirty="0">
                  <a:solidFill>
                    <a:srgbClr val="333333"/>
                  </a:solidFill>
                  <a:latin typeface="+mn-ea"/>
                </a:rPr>
                <a:t>“</a:t>
              </a:r>
              <a:r>
                <a:rPr lang="zh-CN" altLang="en-US" sz="2000" dirty="0">
                  <a:solidFill>
                    <a:srgbClr val="333333"/>
                  </a:solidFill>
                  <a:latin typeface="+mn-ea"/>
                </a:rPr>
                <a:t>出租、出借自己的电话号码和注册的苹果</a:t>
              </a:r>
              <a:r>
                <a:rPr lang="en-US" altLang="zh-CN" sz="2000" dirty="0">
                  <a:solidFill>
                    <a:srgbClr val="333333"/>
                  </a:solidFill>
                  <a:latin typeface="+mn-ea"/>
                </a:rPr>
                <a:t>facetime</a:t>
              </a:r>
              <a:r>
                <a:rPr lang="zh-CN" altLang="en-US" sz="2000" dirty="0">
                  <a:solidFill>
                    <a:srgbClr val="333333"/>
                  </a:solidFill>
                  <a:latin typeface="+mn-ea"/>
                </a:rPr>
                <a:t>可以获得每天</a:t>
              </a:r>
              <a:r>
                <a:rPr lang="en-US" altLang="zh-CN" sz="2000" dirty="0">
                  <a:solidFill>
                    <a:srgbClr val="333333"/>
                  </a:solidFill>
                  <a:latin typeface="+mn-ea"/>
                </a:rPr>
                <a:t>100</a:t>
              </a:r>
              <a:r>
                <a:rPr lang="zh-CN" altLang="en-US" sz="2000" dirty="0">
                  <a:solidFill>
                    <a:srgbClr val="333333"/>
                  </a:solidFill>
                  <a:latin typeface="+mn-ea"/>
                </a:rPr>
                <a:t>元的报酬</a:t>
              </a:r>
              <a:r>
                <a:rPr lang="en-US" altLang="zh-CN" sz="2000" dirty="0">
                  <a:solidFill>
                    <a:srgbClr val="333333"/>
                  </a:solidFill>
                  <a:latin typeface="+mn-ea"/>
                </a:rPr>
                <a:t>”</a:t>
              </a:r>
              <a:r>
                <a:rPr lang="zh-CN" altLang="en-US" sz="2000" dirty="0">
                  <a:solidFill>
                    <a:srgbClr val="333333"/>
                  </a:solidFill>
                  <a:latin typeface="+mn-ea"/>
                </a:rPr>
                <a:t>，故将自己的苹果</a:t>
              </a:r>
              <a:r>
                <a:rPr lang="en-US" altLang="zh-CN" sz="2000" dirty="0">
                  <a:solidFill>
                    <a:srgbClr val="333333"/>
                  </a:solidFill>
                  <a:latin typeface="+mn-ea"/>
                </a:rPr>
                <a:t>ID</a:t>
              </a:r>
              <a:r>
                <a:rPr lang="zh-CN" altLang="en-US" sz="2000" dirty="0">
                  <a:solidFill>
                    <a:srgbClr val="333333"/>
                  </a:solidFill>
                  <a:latin typeface="+mn-ea"/>
                </a:rPr>
                <a:t>账号和登录密码提供给小马，在他人登录其苹果</a:t>
              </a:r>
              <a:r>
                <a:rPr lang="en-US" altLang="zh-CN" sz="2000" dirty="0">
                  <a:solidFill>
                    <a:srgbClr val="333333"/>
                  </a:solidFill>
                  <a:latin typeface="+mn-ea"/>
                </a:rPr>
                <a:t>ID</a:t>
              </a:r>
              <a:r>
                <a:rPr lang="zh-CN" altLang="en-US" sz="2000" dirty="0">
                  <a:solidFill>
                    <a:srgbClr val="333333"/>
                  </a:solidFill>
                  <a:latin typeface="+mn-ea"/>
                </a:rPr>
                <a:t>账号时提供了登录验证的验证码，随后收到了小马从微信上转账的租金，最终，小陈和小马因涉嫌帮助信息网络犯罪活动罪被刑事</a:t>
              </a:r>
              <a:r>
                <a:rPr lang="zh-CN" altLang="en-US" sz="2000" dirty="0">
                  <a:solidFill>
                    <a:srgbClr val="333333"/>
                  </a:solidFill>
                  <a:latin typeface="+mn-ea"/>
                </a:rPr>
                <a:t>拘留。</a:t>
              </a:r>
              <a:endParaRPr lang="zh-CN" altLang="en-US" sz="2000" dirty="0">
                <a:solidFill>
                  <a:srgbClr val="333333"/>
                </a:solidFill>
                <a:latin typeface="+mn-ea"/>
              </a:endParaRPr>
            </a:p>
          </p:txBody>
        </p:sp>
        <p:sp>
          <p:nvSpPr>
            <p:cNvPr id="2" name="文本框 1"/>
            <p:cNvSpPr txBox="1"/>
            <p:nvPr/>
          </p:nvSpPr>
          <p:spPr>
            <a:xfrm>
              <a:off x="3978175" y="2717255"/>
              <a:ext cx="4235650" cy="645160"/>
            </a:xfrm>
            <a:prstGeom prst="rect">
              <a:avLst/>
            </a:prstGeom>
            <a:noFill/>
            <a:ln>
              <a:noFill/>
            </a:ln>
          </p:spPr>
          <p:txBody>
            <a:bodyPr wrap="square" rtlCol="0">
              <a:spAutoFit/>
            </a:bodyPr>
            <a:lstStyle/>
            <a:p>
              <a:pPr algn="ctr">
                <a:lnSpc>
                  <a:spcPct val="150000"/>
                </a:lnSpc>
              </a:pPr>
              <a:r>
                <a:rPr lang="zh-CN" altLang="en-US" sz="2400" b="0" i="0" spc="600" dirty="0">
                  <a:solidFill>
                    <a:srgbClr val="333333"/>
                  </a:solidFill>
                  <a:effectLst/>
                  <a:highlight>
                    <a:srgbClr val="FFC000"/>
                  </a:highlight>
                  <a:latin typeface="+mj-ea"/>
                  <a:ea typeface="+mj-ea"/>
                </a:rPr>
                <a:t>真实案例</a:t>
              </a:r>
              <a:endParaRPr lang="zh-CN" altLang="en-US" sz="2400" b="0" i="0" spc="600" dirty="0">
                <a:solidFill>
                  <a:srgbClr val="333333"/>
                </a:solidFill>
                <a:effectLst/>
                <a:highlight>
                  <a:srgbClr val="FFC000"/>
                </a:highlight>
                <a:latin typeface="+mj-ea"/>
                <a:ea typeface="+mj-ea"/>
              </a:endParaRPr>
            </a:p>
          </p:txBody>
        </p:sp>
      </p:grpSp>
      <p:grpSp>
        <p:nvGrpSpPr>
          <p:cNvPr id="4" name="组合 3"/>
          <p:cNvGrpSpPr/>
          <p:nvPr/>
        </p:nvGrpSpPr>
        <p:grpSpPr>
          <a:xfrm>
            <a:off x="0" y="5259069"/>
            <a:ext cx="12192000" cy="765175"/>
            <a:chOff x="0" y="5308600"/>
            <a:chExt cx="12192000" cy="1549400"/>
          </a:xfrm>
        </p:grpSpPr>
        <p:sp>
          <p:nvSpPr>
            <p:cNvPr id="5" name="矩形 4"/>
            <p:cNvSpPr/>
            <p:nvPr/>
          </p:nvSpPr>
          <p:spPr>
            <a:xfrm flipV="1">
              <a:off x="0" y="5308600"/>
              <a:ext cx="12192000" cy="154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6" name="直接连接符 5"/>
            <p:cNvCxnSpPr/>
            <p:nvPr/>
          </p:nvCxnSpPr>
          <p:spPr>
            <a:xfrm>
              <a:off x="0" y="5313891"/>
              <a:ext cx="1219200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8" name="文本框 7"/>
          <p:cNvSpPr txBox="1"/>
          <p:nvPr/>
        </p:nvSpPr>
        <p:spPr>
          <a:xfrm>
            <a:off x="1818323" y="5660676"/>
            <a:ext cx="7299325" cy="398780"/>
          </a:xfrm>
          <a:prstGeom prst="rect">
            <a:avLst/>
          </a:prstGeom>
          <a:noFill/>
        </p:spPr>
        <p:txBody>
          <a:bodyPr wrap="square">
            <a:spAutoFit/>
          </a:bodyPr>
          <a:p>
            <a:pPr algn="ctr"/>
            <a:r>
              <a:rPr lang="zh-CN" altLang="en-US" sz="2000" b="1" dirty="0">
                <a:solidFill>
                  <a:srgbClr val="333333"/>
                </a:solidFill>
                <a:highlight>
                  <a:srgbClr val="FFC000"/>
                </a:highlight>
                <a:latin typeface="+mn-ea"/>
              </a:rPr>
              <a:t>防骗提醒</a:t>
            </a:r>
            <a:r>
              <a:rPr lang="zh-CN" altLang="en-US" sz="2000" dirty="0">
                <a:solidFill>
                  <a:srgbClr val="333333"/>
                </a:solidFill>
                <a:latin typeface="+mn-ea"/>
              </a:rPr>
              <a:t>：加强法制观念，做守法</a:t>
            </a:r>
            <a:r>
              <a:rPr lang="zh-CN" altLang="en-US" sz="2000" dirty="0">
                <a:solidFill>
                  <a:srgbClr val="333333"/>
                </a:solidFill>
                <a:latin typeface="+mn-ea"/>
              </a:rPr>
              <a:t>公民。</a:t>
            </a:r>
            <a:endParaRPr lang="zh-CN" altLang="en-US" sz="2000" dirty="0">
              <a:solidFill>
                <a:srgbClr val="333333"/>
              </a:solidFill>
              <a:latin typeface="+mn-e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组合 86"/>
          <p:cNvGrpSpPr/>
          <p:nvPr/>
        </p:nvGrpSpPr>
        <p:grpSpPr>
          <a:xfrm>
            <a:off x="3029902" y="479177"/>
            <a:ext cx="5199380" cy="1117600"/>
            <a:chOff x="3029902" y="479177"/>
            <a:chExt cx="5199380" cy="1117600"/>
          </a:xfrm>
        </p:grpSpPr>
        <p:pic>
          <p:nvPicPr>
            <p:cNvPr id="88" name="图片 87" descr="徽标&#10;&#10;描述已自动生成"/>
            <p:cNvPicPr>
              <a:picLocks noChangeAspect="1"/>
            </p:cNvPicPr>
            <p:nvPr/>
          </p:nvPicPr>
          <p:blipFill rotWithShape="1">
            <a:blip r:embed="rId1">
              <a:clrChange>
                <a:clrFrom>
                  <a:srgbClr val="B9C0C8"/>
                </a:clrFrom>
                <a:clrTo>
                  <a:srgbClr val="B9C0C8">
                    <a:alpha val="0"/>
                  </a:srgbClr>
                </a:clrTo>
              </a:clrChange>
              <a:extLst>
                <a:ext uri="{28A0092B-C50C-407E-A947-70E740481C1C}">
                  <a14:useLocalDpi xmlns:a14="http://schemas.microsoft.com/office/drawing/2010/main" val="0"/>
                </a:ext>
              </a:extLst>
            </a:blip>
            <a:srcRect l="79792" t="8333" r="2500" b="8594"/>
            <a:stretch>
              <a:fillRect/>
            </a:stretch>
          </p:blipFill>
          <p:spPr>
            <a:xfrm rot="5400000" flipV="1">
              <a:off x="5070792" y="-1561713"/>
              <a:ext cx="1117600" cy="5199380"/>
            </a:xfrm>
            <a:prstGeom prst="rect">
              <a:avLst/>
            </a:prstGeom>
          </p:spPr>
        </p:pic>
        <p:sp>
          <p:nvSpPr>
            <p:cNvPr id="89" name="文本框 88"/>
            <p:cNvSpPr txBox="1"/>
            <p:nvPr/>
          </p:nvSpPr>
          <p:spPr>
            <a:xfrm>
              <a:off x="4133532" y="736352"/>
              <a:ext cx="3394075" cy="602615"/>
            </a:xfrm>
            <a:prstGeom prst="rect">
              <a:avLst/>
            </a:prstGeom>
            <a:noFill/>
            <a:ln>
              <a:noFill/>
            </a:ln>
          </p:spPr>
          <p:txBody>
            <a:bodyPr wrap="square" rtlCol="0">
              <a:noAutofit/>
            </a:bodyPr>
            <a:lstStyle/>
            <a:p>
              <a:pPr algn="dist"/>
              <a:r>
                <a:rPr lang="zh-CN" altLang="en-US" sz="2800" dirty="0">
                  <a:solidFill>
                    <a:schemeClr val="tx1">
                      <a:lumMod val="85000"/>
                      <a:lumOff val="15000"/>
                    </a:schemeClr>
                  </a:solidFill>
                  <a:latin typeface="+mj-ea"/>
                  <a:ea typeface="+mj-ea"/>
                </a:rPr>
                <a:t>机票改签被骗</a:t>
              </a:r>
              <a:r>
                <a:rPr lang="zh-CN" altLang="en-US" sz="2800" dirty="0">
                  <a:solidFill>
                    <a:schemeClr val="tx1">
                      <a:lumMod val="85000"/>
                      <a:lumOff val="15000"/>
                    </a:schemeClr>
                  </a:solidFill>
                  <a:latin typeface="+mj-ea"/>
                  <a:ea typeface="+mj-ea"/>
                </a:rPr>
                <a:t>案例</a:t>
              </a:r>
              <a:endParaRPr lang="zh-CN" altLang="en-US" sz="2800" dirty="0">
                <a:solidFill>
                  <a:schemeClr val="tx1">
                    <a:lumMod val="85000"/>
                    <a:lumOff val="15000"/>
                  </a:schemeClr>
                </a:solidFill>
                <a:latin typeface="+mj-ea"/>
                <a:ea typeface="+mj-ea"/>
              </a:endParaRPr>
            </a:p>
          </p:txBody>
        </p:sp>
      </p:grpSp>
      <p:grpSp>
        <p:nvGrpSpPr>
          <p:cNvPr id="3" name="组合 2"/>
          <p:cNvGrpSpPr/>
          <p:nvPr/>
        </p:nvGrpSpPr>
        <p:grpSpPr>
          <a:xfrm>
            <a:off x="803275" y="1899392"/>
            <a:ext cx="10585450" cy="3843655"/>
            <a:chOff x="803275" y="3061425"/>
            <a:chExt cx="10585450" cy="3843655"/>
          </a:xfrm>
        </p:grpSpPr>
        <p:sp>
          <p:nvSpPr>
            <p:cNvPr id="320" name="文本框 319"/>
            <p:cNvSpPr txBox="1"/>
            <p:nvPr/>
          </p:nvSpPr>
          <p:spPr>
            <a:xfrm>
              <a:off x="803275" y="3283040"/>
              <a:ext cx="10585450" cy="3622040"/>
            </a:xfrm>
            <a:prstGeom prst="rect">
              <a:avLst/>
            </a:prstGeom>
            <a:noFill/>
            <a:ln>
              <a:noFill/>
            </a:ln>
          </p:spPr>
          <p:txBody>
            <a:bodyPr wrap="square" rtlCol="0">
              <a:noAutofit/>
            </a:bodyPr>
            <a:lstStyle/>
            <a:p>
              <a:pPr algn="just">
                <a:lnSpc>
                  <a:spcPct val="150000"/>
                </a:lnSpc>
              </a:pPr>
              <a:r>
                <a:rPr lang="en-US" altLang="zh-CN" sz="2000" dirty="0">
                  <a:solidFill>
                    <a:srgbClr val="333333"/>
                  </a:solidFill>
                  <a:latin typeface="+mn-ea"/>
                </a:rPr>
                <a:t>     </a:t>
              </a:r>
              <a:endParaRPr lang="en-US" altLang="zh-CN" sz="2000" dirty="0">
                <a:solidFill>
                  <a:srgbClr val="333333"/>
                </a:solidFill>
                <a:latin typeface="+mn-ea"/>
              </a:endParaRPr>
            </a:p>
            <a:p>
              <a:pPr algn="just">
                <a:lnSpc>
                  <a:spcPct val="150000"/>
                </a:lnSpc>
              </a:pPr>
              <a:r>
                <a:rPr lang="en-US" altLang="zh-CN" sz="2000" dirty="0">
                  <a:solidFill>
                    <a:srgbClr val="333333"/>
                  </a:solidFill>
                  <a:latin typeface="+mn-ea"/>
                </a:rPr>
                <a:t>       </a:t>
              </a:r>
              <a:r>
                <a:rPr lang="zh-CN" altLang="en-US" sz="2000" dirty="0">
                  <a:solidFill>
                    <a:srgbClr val="333333"/>
                  </a:solidFill>
                  <a:latin typeface="+mn-ea"/>
                </a:rPr>
                <a:t>某大学在校生接到自称某航空公司客服电话，告知其乘坐的航班延误无法起飞，现向其赔付</a:t>
              </a:r>
              <a:r>
                <a:rPr lang="en-US" altLang="zh-CN" sz="2000" dirty="0">
                  <a:solidFill>
                    <a:srgbClr val="333333"/>
                  </a:solidFill>
                  <a:latin typeface="+mn-ea"/>
                </a:rPr>
                <a:t>300</a:t>
              </a:r>
              <a:r>
                <a:rPr lang="zh-CN" altLang="en-US" sz="2000" dirty="0">
                  <a:solidFill>
                    <a:srgbClr val="333333"/>
                  </a:solidFill>
                  <a:latin typeface="+mn-ea"/>
                </a:rPr>
                <a:t>元。随后在对方的指导下，肖某译按照对方指引登陆指定网站并将个人信息输入网页，但对方称无法注册信息，让其在应用商城下载</a:t>
              </a:r>
              <a:r>
                <a:rPr lang="en-US" altLang="zh-CN" sz="2000" dirty="0">
                  <a:solidFill>
                    <a:srgbClr val="333333"/>
                  </a:solidFill>
                  <a:latin typeface="+mn-ea"/>
                </a:rPr>
                <a:t>“</a:t>
              </a:r>
              <a:r>
                <a:rPr lang="zh-CN" altLang="en-US" sz="2000" dirty="0">
                  <a:solidFill>
                    <a:srgbClr val="333333"/>
                  </a:solidFill>
                  <a:latin typeface="+mn-ea"/>
                </a:rPr>
                <a:t>云服务</a:t>
              </a:r>
              <a:r>
                <a:rPr lang="en-US" altLang="zh-CN" sz="2000" dirty="0">
                  <a:solidFill>
                    <a:srgbClr val="333333"/>
                  </a:solidFill>
                  <a:latin typeface="+mn-ea"/>
                </a:rPr>
                <a:t>”APP</a:t>
              </a:r>
              <a:r>
                <a:rPr lang="zh-CN" altLang="en-US" sz="2000" dirty="0">
                  <a:solidFill>
                    <a:srgbClr val="333333"/>
                  </a:solidFill>
                  <a:latin typeface="+mn-ea"/>
                </a:rPr>
                <a:t>进行屏幕共享，由对方指导其申请赔付。之后对方让其打开工商银行</a:t>
              </a:r>
              <a:r>
                <a:rPr lang="en-US" altLang="zh-CN" sz="2000" dirty="0">
                  <a:solidFill>
                    <a:srgbClr val="333333"/>
                  </a:solidFill>
                  <a:latin typeface="+mn-ea"/>
                </a:rPr>
                <a:t>APP</a:t>
              </a:r>
              <a:r>
                <a:rPr lang="zh-CN" altLang="en-US" sz="2000" dirty="0">
                  <a:solidFill>
                    <a:srgbClr val="333333"/>
                  </a:solidFill>
                  <a:latin typeface="+mn-ea"/>
                </a:rPr>
                <a:t>，在搜索栏内反复输入</a:t>
              </a:r>
              <a:r>
                <a:rPr lang="en-US" altLang="zh-CN" sz="2000" dirty="0">
                  <a:solidFill>
                    <a:srgbClr val="333333"/>
                  </a:solidFill>
                  <a:latin typeface="+mn-ea"/>
                </a:rPr>
                <a:t>“</a:t>
              </a:r>
              <a:r>
                <a:rPr lang="zh-CN" altLang="en-US" sz="2000" dirty="0">
                  <a:solidFill>
                    <a:srgbClr val="333333"/>
                  </a:solidFill>
                  <a:latin typeface="+mn-ea"/>
                </a:rPr>
                <a:t>申请开通企业收款、身份证号码、收款银行卡号等内容</a:t>
              </a:r>
              <a:r>
                <a:rPr lang="en-US" altLang="zh-CN" sz="2000" dirty="0">
                  <a:solidFill>
                    <a:srgbClr val="333333"/>
                  </a:solidFill>
                  <a:latin typeface="+mn-ea"/>
                </a:rPr>
                <a:t>”</a:t>
              </a:r>
              <a:r>
                <a:rPr lang="zh-CN" altLang="en-US" sz="2000" dirty="0">
                  <a:solidFill>
                    <a:srgbClr val="333333"/>
                  </a:solidFill>
                  <a:latin typeface="+mn-ea"/>
                </a:rPr>
                <a:t>，但是一直找不到对方所说的指定页面，之后对方又让其在搜索栏内输入银行卡交易密码，意识到被骗，于是赶紧挂断屏幕共享。随后登陆工商银行</a:t>
              </a:r>
              <a:r>
                <a:rPr lang="en-US" altLang="zh-CN" sz="2000" dirty="0">
                  <a:solidFill>
                    <a:srgbClr val="333333"/>
                  </a:solidFill>
                  <a:latin typeface="+mn-ea"/>
                </a:rPr>
                <a:t>APP</a:t>
              </a:r>
              <a:r>
                <a:rPr lang="zh-CN" altLang="en-US" sz="2000" dirty="0">
                  <a:solidFill>
                    <a:srgbClr val="333333"/>
                  </a:solidFill>
                  <a:latin typeface="+mn-ea"/>
                </a:rPr>
                <a:t>，发现账户内的</a:t>
              </a:r>
              <a:r>
                <a:rPr lang="en-US" altLang="zh-CN" sz="2000" dirty="0">
                  <a:solidFill>
                    <a:srgbClr val="333333"/>
                  </a:solidFill>
                  <a:latin typeface="+mn-ea"/>
                </a:rPr>
                <a:t>3300</a:t>
              </a:r>
              <a:r>
                <a:rPr lang="zh-CN" altLang="en-US" sz="2000" dirty="0">
                  <a:solidFill>
                    <a:srgbClr val="333333"/>
                  </a:solidFill>
                  <a:latin typeface="+mn-ea"/>
                </a:rPr>
                <a:t>元被对方转走。</a:t>
              </a:r>
              <a:endParaRPr lang="zh-CN" altLang="en-US" sz="2000" dirty="0">
                <a:solidFill>
                  <a:srgbClr val="333333"/>
                </a:solidFill>
                <a:latin typeface="+mn-ea"/>
              </a:endParaRPr>
            </a:p>
          </p:txBody>
        </p:sp>
        <p:sp>
          <p:nvSpPr>
            <p:cNvPr id="2" name="文本框 1"/>
            <p:cNvSpPr txBox="1"/>
            <p:nvPr/>
          </p:nvSpPr>
          <p:spPr>
            <a:xfrm>
              <a:off x="3712110" y="3061425"/>
              <a:ext cx="4235650" cy="645160"/>
            </a:xfrm>
            <a:prstGeom prst="rect">
              <a:avLst/>
            </a:prstGeom>
            <a:noFill/>
            <a:ln>
              <a:noFill/>
            </a:ln>
          </p:spPr>
          <p:txBody>
            <a:bodyPr wrap="square" rtlCol="0">
              <a:spAutoFit/>
            </a:bodyPr>
            <a:lstStyle/>
            <a:p>
              <a:pPr algn="ctr">
                <a:lnSpc>
                  <a:spcPct val="150000"/>
                </a:lnSpc>
              </a:pPr>
              <a:r>
                <a:rPr lang="zh-CN" altLang="en-US" sz="2400" b="0" i="0" spc="600" dirty="0">
                  <a:solidFill>
                    <a:srgbClr val="333333"/>
                  </a:solidFill>
                  <a:effectLst/>
                  <a:highlight>
                    <a:srgbClr val="FFC000"/>
                  </a:highlight>
                  <a:latin typeface="+mj-ea"/>
                  <a:ea typeface="+mj-ea"/>
                </a:rPr>
                <a:t>真实案例</a:t>
              </a:r>
              <a:endParaRPr lang="zh-CN" altLang="en-US" sz="2400" b="0" i="0" spc="600" dirty="0">
                <a:solidFill>
                  <a:srgbClr val="333333"/>
                </a:solidFill>
                <a:effectLst/>
                <a:highlight>
                  <a:srgbClr val="FFC000"/>
                </a:highlight>
                <a:latin typeface="+mj-ea"/>
                <a:ea typeface="+mj-ea"/>
              </a:endParaRPr>
            </a:p>
          </p:txBody>
        </p:sp>
      </p:grpSp>
      <p:grpSp>
        <p:nvGrpSpPr>
          <p:cNvPr id="4" name="组合 3"/>
          <p:cNvGrpSpPr/>
          <p:nvPr/>
        </p:nvGrpSpPr>
        <p:grpSpPr>
          <a:xfrm>
            <a:off x="0" y="6054089"/>
            <a:ext cx="12192000" cy="765175"/>
            <a:chOff x="0" y="5308600"/>
            <a:chExt cx="12192000" cy="1549400"/>
          </a:xfrm>
        </p:grpSpPr>
        <p:sp>
          <p:nvSpPr>
            <p:cNvPr id="5" name="矩形 4"/>
            <p:cNvSpPr/>
            <p:nvPr/>
          </p:nvSpPr>
          <p:spPr>
            <a:xfrm flipV="1">
              <a:off x="0" y="5308600"/>
              <a:ext cx="12192000" cy="154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6" name="直接连接符 5"/>
            <p:cNvCxnSpPr/>
            <p:nvPr/>
          </p:nvCxnSpPr>
          <p:spPr>
            <a:xfrm>
              <a:off x="0" y="5313891"/>
              <a:ext cx="1219200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组合 86"/>
          <p:cNvGrpSpPr/>
          <p:nvPr/>
        </p:nvGrpSpPr>
        <p:grpSpPr>
          <a:xfrm>
            <a:off x="3029902" y="479177"/>
            <a:ext cx="5199380" cy="1117600"/>
            <a:chOff x="3029902" y="479177"/>
            <a:chExt cx="5199380" cy="1117600"/>
          </a:xfrm>
        </p:grpSpPr>
        <p:pic>
          <p:nvPicPr>
            <p:cNvPr id="88" name="图片 87" descr="徽标&#10;&#10;描述已自动生成"/>
            <p:cNvPicPr>
              <a:picLocks noChangeAspect="1"/>
            </p:cNvPicPr>
            <p:nvPr/>
          </p:nvPicPr>
          <p:blipFill rotWithShape="1">
            <a:blip r:embed="rId1">
              <a:clrChange>
                <a:clrFrom>
                  <a:srgbClr val="B9C0C8"/>
                </a:clrFrom>
                <a:clrTo>
                  <a:srgbClr val="B9C0C8">
                    <a:alpha val="0"/>
                  </a:srgbClr>
                </a:clrTo>
              </a:clrChange>
              <a:extLst>
                <a:ext uri="{28A0092B-C50C-407E-A947-70E740481C1C}">
                  <a14:useLocalDpi xmlns:a14="http://schemas.microsoft.com/office/drawing/2010/main" val="0"/>
                </a:ext>
              </a:extLst>
            </a:blip>
            <a:srcRect l="79792" t="8333" r="2500" b="8594"/>
            <a:stretch>
              <a:fillRect/>
            </a:stretch>
          </p:blipFill>
          <p:spPr>
            <a:xfrm rot="5400000" flipV="1">
              <a:off x="5070792" y="-1561713"/>
              <a:ext cx="1117600" cy="5199380"/>
            </a:xfrm>
            <a:prstGeom prst="rect">
              <a:avLst/>
            </a:prstGeom>
          </p:spPr>
        </p:pic>
        <p:sp>
          <p:nvSpPr>
            <p:cNvPr id="89" name="文本框 88"/>
            <p:cNvSpPr txBox="1"/>
            <p:nvPr/>
          </p:nvSpPr>
          <p:spPr>
            <a:xfrm>
              <a:off x="4133532" y="736352"/>
              <a:ext cx="3394075" cy="602615"/>
            </a:xfrm>
            <a:prstGeom prst="rect">
              <a:avLst/>
            </a:prstGeom>
            <a:noFill/>
            <a:ln>
              <a:noFill/>
            </a:ln>
          </p:spPr>
          <p:txBody>
            <a:bodyPr wrap="square" rtlCol="0">
              <a:noAutofit/>
            </a:bodyPr>
            <a:lstStyle/>
            <a:p>
              <a:pPr algn="dist"/>
              <a:r>
                <a:rPr lang="zh-CN" altLang="en-US" sz="2800" dirty="0">
                  <a:solidFill>
                    <a:schemeClr val="tx1">
                      <a:lumMod val="85000"/>
                      <a:lumOff val="15000"/>
                    </a:schemeClr>
                  </a:solidFill>
                  <a:latin typeface="+mj-ea"/>
                  <a:ea typeface="+mj-ea"/>
                </a:rPr>
                <a:t>虚假投资理财被骗</a:t>
              </a:r>
              <a:endParaRPr lang="zh-CN" altLang="en-US" sz="2800" dirty="0">
                <a:solidFill>
                  <a:schemeClr val="tx1">
                    <a:lumMod val="85000"/>
                    <a:lumOff val="15000"/>
                  </a:schemeClr>
                </a:solidFill>
                <a:latin typeface="+mj-ea"/>
                <a:ea typeface="+mj-ea"/>
              </a:endParaRPr>
            </a:p>
          </p:txBody>
        </p:sp>
      </p:grpSp>
      <p:grpSp>
        <p:nvGrpSpPr>
          <p:cNvPr id="3" name="组合 2"/>
          <p:cNvGrpSpPr/>
          <p:nvPr/>
        </p:nvGrpSpPr>
        <p:grpSpPr>
          <a:xfrm>
            <a:off x="803275" y="1550777"/>
            <a:ext cx="10585450" cy="2846111"/>
            <a:chOff x="803275" y="2072095"/>
            <a:chExt cx="10585450" cy="2846111"/>
          </a:xfrm>
        </p:grpSpPr>
        <p:sp>
          <p:nvSpPr>
            <p:cNvPr id="320" name="文本框 319"/>
            <p:cNvSpPr txBox="1"/>
            <p:nvPr/>
          </p:nvSpPr>
          <p:spPr>
            <a:xfrm>
              <a:off x="803275" y="2980186"/>
              <a:ext cx="10585450" cy="1938020"/>
            </a:xfrm>
            <a:prstGeom prst="rect">
              <a:avLst/>
            </a:prstGeom>
            <a:noFill/>
            <a:ln>
              <a:noFill/>
            </a:ln>
          </p:spPr>
          <p:txBody>
            <a:bodyPr wrap="square" rtlCol="0">
              <a:spAutoFit/>
            </a:bodyPr>
            <a:lstStyle/>
            <a:p>
              <a:pPr algn="just">
                <a:lnSpc>
                  <a:spcPct val="150000"/>
                </a:lnSpc>
              </a:pPr>
              <a:r>
                <a:rPr lang="en-US" altLang="zh-CN" sz="2000" dirty="0">
                  <a:solidFill>
                    <a:srgbClr val="333333"/>
                  </a:solidFill>
                  <a:latin typeface="+mn-ea"/>
                </a:rPr>
                <a:t>     </a:t>
              </a:r>
              <a:r>
                <a:rPr lang="zh-CN" altLang="en-US" sz="2000" dirty="0">
                  <a:solidFill>
                    <a:srgbClr val="333333"/>
                  </a:solidFill>
                  <a:latin typeface="+mn-ea"/>
                </a:rPr>
                <a:t>陈某在嗨聊</a:t>
              </a:r>
              <a:r>
                <a:rPr lang="en-US" altLang="zh-CN" sz="2000" dirty="0">
                  <a:solidFill>
                    <a:srgbClr val="333333"/>
                  </a:solidFill>
                  <a:latin typeface="+mn-ea"/>
                </a:rPr>
                <a:t>APP(</a:t>
              </a:r>
              <a:r>
                <a:rPr lang="zh-CN" altLang="en-US" sz="2000" dirty="0">
                  <a:solidFill>
                    <a:srgbClr val="333333"/>
                  </a:solidFill>
                  <a:latin typeface="+mn-ea"/>
                </a:rPr>
                <a:t>该</a:t>
              </a:r>
              <a:r>
                <a:rPr lang="en-US" altLang="zh-CN" sz="2000" dirty="0">
                  <a:solidFill>
                    <a:srgbClr val="333333"/>
                  </a:solidFill>
                  <a:latin typeface="+mn-ea"/>
                </a:rPr>
                <a:t>APP</a:t>
              </a:r>
              <a:r>
                <a:rPr lang="zh-CN" altLang="en-US" sz="2000" dirty="0">
                  <a:solidFill>
                    <a:srgbClr val="333333"/>
                  </a:solidFill>
                  <a:latin typeface="+mn-ea"/>
                </a:rPr>
                <a:t>为应用商店下载</a:t>
              </a:r>
              <a:r>
                <a:rPr lang="en-US" altLang="zh-CN" sz="2000" dirty="0">
                  <a:solidFill>
                    <a:srgbClr val="333333"/>
                  </a:solidFill>
                  <a:latin typeface="+mn-ea"/>
                </a:rPr>
                <a:t>)</a:t>
              </a:r>
              <a:r>
                <a:rPr lang="zh-CN" altLang="en-US" sz="2000" dirty="0">
                  <a:solidFill>
                    <a:srgbClr val="333333"/>
                  </a:solidFill>
                  <a:latin typeface="+mn-ea"/>
                </a:rPr>
                <a:t>遇到一陌生用户，在对方引导下，通过网站进行投资理财买涨跌，进去后就有一个客服联系陈某称只要充值就能赚钱，陈某抱着试试的心态陆续向该平台内充值了</a:t>
              </a:r>
              <a:r>
                <a:rPr lang="en-US" altLang="zh-CN" sz="2000" dirty="0">
                  <a:solidFill>
                    <a:srgbClr val="333333"/>
                  </a:solidFill>
                  <a:latin typeface="+mn-ea"/>
                </a:rPr>
                <a:t>5</a:t>
              </a:r>
              <a:r>
                <a:rPr lang="zh-CN" altLang="en-US" sz="2000" dirty="0">
                  <a:solidFill>
                    <a:srgbClr val="333333"/>
                  </a:solidFill>
                  <a:latin typeface="+mn-ea"/>
                </a:rPr>
                <a:t>笔，共计转账</a:t>
              </a:r>
              <a:r>
                <a:rPr lang="en-US" altLang="zh-CN" sz="2000" dirty="0">
                  <a:solidFill>
                    <a:srgbClr val="333333"/>
                  </a:solidFill>
                  <a:latin typeface="+mn-ea"/>
                </a:rPr>
                <a:t>35500 </a:t>
              </a:r>
              <a:r>
                <a:rPr lang="zh-CN" altLang="en-US" sz="2000" dirty="0">
                  <a:solidFill>
                    <a:srgbClr val="333333"/>
                  </a:solidFill>
                  <a:latin typeface="+mn-ea"/>
                </a:rPr>
                <a:t>元，返款</a:t>
              </a:r>
              <a:r>
                <a:rPr lang="en-US" altLang="zh-CN" sz="2000" dirty="0">
                  <a:solidFill>
                    <a:srgbClr val="333333"/>
                  </a:solidFill>
                  <a:latin typeface="+mn-ea"/>
                </a:rPr>
                <a:t>646</a:t>
              </a:r>
              <a:r>
                <a:rPr lang="zh-CN" altLang="en-US" sz="2000" dirty="0">
                  <a:solidFill>
                    <a:srgbClr val="333333"/>
                  </a:solidFill>
                  <a:latin typeface="+mn-ea"/>
                </a:rPr>
                <a:t>元，后发现该平台内无法提现，对方客服声称需要交保证金才能解冻，陈某意识到被骗，共计损失</a:t>
              </a:r>
              <a:r>
                <a:rPr lang="en-US" altLang="zh-CN" sz="2000" dirty="0">
                  <a:solidFill>
                    <a:srgbClr val="333333"/>
                  </a:solidFill>
                  <a:latin typeface="+mn-ea"/>
                </a:rPr>
                <a:t>34854 </a:t>
              </a:r>
              <a:r>
                <a:rPr lang="zh-CN" altLang="en-US" sz="2000" dirty="0">
                  <a:solidFill>
                    <a:srgbClr val="333333"/>
                  </a:solidFill>
                  <a:latin typeface="+mn-ea"/>
                </a:rPr>
                <a:t>元。</a:t>
              </a:r>
              <a:endParaRPr lang="zh-CN" altLang="en-US" sz="2000" dirty="0">
                <a:solidFill>
                  <a:srgbClr val="333333"/>
                </a:solidFill>
                <a:latin typeface="+mn-ea"/>
              </a:endParaRPr>
            </a:p>
          </p:txBody>
        </p:sp>
        <p:sp>
          <p:nvSpPr>
            <p:cNvPr id="2" name="文本框 1"/>
            <p:cNvSpPr txBox="1"/>
            <p:nvPr/>
          </p:nvSpPr>
          <p:spPr>
            <a:xfrm>
              <a:off x="3802915" y="2072095"/>
              <a:ext cx="4235650" cy="645160"/>
            </a:xfrm>
            <a:prstGeom prst="rect">
              <a:avLst/>
            </a:prstGeom>
            <a:noFill/>
            <a:ln>
              <a:noFill/>
            </a:ln>
          </p:spPr>
          <p:txBody>
            <a:bodyPr wrap="square" rtlCol="0">
              <a:spAutoFit/>
            </a:bodyPr>
            <a:lstStyle/>
            <a:p>
              <a:pPr algn="ctr">
                <a:lnSpc>
                  <a:spcPct val="150000"/>
                </a:lnSpc>
              </a:pPr>
              <a:r>
                <a:rPr lang="zh-CN" altLang="en-US" sz="2400" b="0" i="0" spc="600" dirty="0">
                  <a:solidFill>
                    <a:srgbClr val="333333"/>
                  </a:solidFill>
                  <a:effectLst/>
                  <a:highlight>
                    <a:srgbClr val="FFC000"/>
                  </a:highlight>
                  <a:latin typeface="+mj-ea"/>
                  <a:ea typeface="+mj-ea"/>
                </a:rPr>
                <a:t>真实案例</a:t>
              </a:r>
              <a:endParaRPr lang="zh-CN" altLang="en-US" sz="2400" b="0" i="0" spc="600" dirty="0">
                <a:solidFill>
                  <a:srgbClr val="333333"/>
                </a:solidFill>
                <a:effectLst/>
                <a:highlight>
                  <a:srgbClr val="FFC000"/>
                </a:highlight>
                <a:latin typeface="+mj-ea"/>
                <a:ea typeface="+mj-ea"/>
              </a:endParaRPr>
            </a:p>
          </p:txBody>
        </p:sp>
      </p:grpSp>
      <p:grpSp>
        <p:nvGrpSpPr>
          <p:cNvPr id="4" name="组合 3"/>
          <p:cNvGrpSpPr/>
          <p:nvPr/>
        </p:nvGrpSpPr>
        <p:grpSpPr>
          <a:xfrm>
            <a:off x="0" y="4580254"/>
            <a:ext cx="12192000" cy="765175"/>
            <a:chOff x="0" y="5308600"/>
            <a:chExt cx="12192000" cy="1549400"/>
          </a:xfrm>
        </p:grpSpPr>
        <p:sp>
          <p:nvSpPr>
            <p:cNvPr id="5" name="矩形 4"/>
            <p:cNvSpPr/>
            <p:nvPr/>
          </p:nvSpPr>
          <p:spPr>
            <a:xfrm flipV="1">
              <a:off x="0" y="5308600"/>
              <a:ext cx="12192000" cy="154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6" name="直接连接符 5"/>
            <p:cNvCxnSpPr/>
            <p:nvPr/>
          </p:nvCxnSpPr>
          <p:spPr>
            <a:xfrm>
              <a:off x="0" y="5313891"/>
              <a:ext cx="1219200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8" name="文本框 7"/>
          <p:cNvSpPr txBox="1"/>
          <p:nvPr/>
        </p:nvSpPr>
        <p:spPr>
          <a:xfrm>
            <a:off x="929640" y="4946650"/>
            <a:ext cx="10179685" cy="1398905"/>
          </a:xfrm>
          <a:prstGeom prst="rect">
            <a:avLst/>
          </a:prstGeom>
          <a:noFill/>
        </p:spPr>
        <p:txBody>
          <a:bodyPr wrap="square">
            <a:spAutoFit/>
          </a:bodyPr>
          <a:p>
            <a:pPr indent="0" algn="just" fontAlgn="auto">
              <a:lnSpc>
                <a:spcPts val="3400"/>
              </a:lnSpc>
            </a:pPr>
            <a:r>
              <a:rPr lang="zh-CN" altLang="en-US" sz="2000" b="1" dirty="0">
                <a:solidFill>
                  <a:srgbClr val="333333"/>
                </a:solidFill>
                <a:highlight>
                  <a:srgbClr val="FFC000"/>
                </a:highlight>
                <a:latin typeface="+mn-ea"/>
              </a:rPr>
              <a:t>防骗提醒</a:t>
            </a:r>
            <a:r>
              <a:rPr lang="zh-CN" altLang="en-US" sz="2000" dirty="0">
                <a:solidFill>
                  <a:srgbClr val="333333"/>
                </a:solidFill>
                <a:latin typeface="+mn-ea"/>
              </a:rPr>
              <a:t>：保持警惕，不轻易相信高收益承诺，遇到有人推销高收益投资产品时，要保持冷静和理性。不要被所谓的成功案例和收益截图所迷惑，要仔细分析其中的逻辑和风险。如果感觉有疑问，及时咨询专业的金融人士或者向警方求助。</a:t>
            </a:r>
            <a:endParaRPr lang="zh-CN" altLang="en-US" sz="2000" dirty="0">
              <a:solidFill>
                <a:srgbClr val="333333"/>
              </a:solidFill>
              <a:latin typeface="+mn-e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组合 86"/>
          <p:cNvGrpSpPr/>
          <p:nvPr/>
        </p:nvGrpSpPr>
        <p:grpSpPr>
          <a:xfrm>
            <a:off x="3962398" y="479494"/>
            <a:ext cx="4267201" cy="1117600"/>
            <a:chOff x="3962398" y="479494"/>
            <a:chExt cx="4267201" cy="1117600"/>
          </a:xfrm>
        </p:grpSpPr>
        <p:pic>
          <p:nvPicPr>
            <p:cNvPr id="88" name="图片 87" descr="徽标&#10;&#10;描述已自动生成"/>
            <p:cNvPicPr>
              <a:picLocks noChangeAspect="1"/>
            </p:cNvPicPr>
            <p:nvPr/>
          </p:nvPicPr>
          <p:blipFill rotWithShape="1">
            <a:blip r:embed="rId1">
              <a:clrChange>
                <a:clrFrom>
                  <a:srgbClr val="B9C0C8"/>
                </a:clrFrom>
                <a:clrTo>
                  <a:srgbClr val="B9C0C8">
                    <a:alpha val="0"/>
                  </a:srgbClr>
                </a:clrTo>
              </a:clrChange>
              <a:extLst>
                <a:ext uri="{28A0092B-C50C-407E-A947-70E740481C1C}">
                  <a14:useLocalDpi xmlns:a14="http://schemas.microsoft.com/office/drawing/2010/main" val="0"/>
                </a:ext>
              </a:extLst>
            </a:blip>
            <a:srcRect l="79792" t="8333" r="2500" b="8594"/>
            <a:stretch>
              <a:fillRect/>
            </a:stretch>
          </p:blipFill>
          <p:spPr>
            <a:xfrm rot="5400000" flipV="1">
              <a:off x="5537199" y="-1095307"/>
              <a:ext cx="1117600" cy="4267201"/>
            </a:xfrm>
            <a:prstGeom prst="rect">
              <a:avLst/>
            </a:prstGeom>
          </p:spPr>
        </p:pic>
        <p:sp>
          <p:nvSpPr>
            <p:cNvPr id="89" name="文本框 88"/>
            <p:cNvSpPr txBox="1"/>
            <p:nvPr/>
          </p:nvSpPr>
          <p:spPr>
            <a:xfrm>
              <a:off x="4402872" y="776683"/>
              <a:ext cx="3386254" cy="523220"/>
            </a:xfrm>
            <a:prstGeom prst="rect">
              <a:avLst/>
            </a:prstGeom>
            <a:noFill/>
            <a:ln>
              <a:noFill/>
            </a:ln>
          </p:spPr>
          <p:txBody>
            <a:bodyPr wrap="square" rtlCol="0">
              <a:spAutoFit/>
            </a:bodyPr>
            <a:lstStyle/>
            <a:p>
              <a:pPr algn="dist"/>
              <a:r>
                <a:rPr lang="zh-CN" altLang="en-US" sz="2800" dirty="0">
                  <a:solidFill>
                    <a:schemeClr val="tx1">
                      <a:lumMod val="85000"/>
                      <a:lumOff val="15000"/>
                    </a:schemeClr>
                  </a:solidFill>
                  <a:latin typeface="+mj-ea"/>
                  <a:ea typeface="+mj-ea"/>
                </a:rPr>
                <a:t>校园贷诈骗</a:t>
              </a:r>
              <a:endParaRPr lang="zh-CN" altLang="en-US" sz="2800" dirty="0">
                <a:solidFill>
                  <a:schemeClr val="tx1">
                    <a:lumMod val="85000"/>
                    <a:lumOff val="15000"/>
                  </a:schemeClr>
                </a:solidFill>
                <a:latin typeface="+mj-ea"/>
                <a:ea typeface="+mj-ea"/>
              </a:endParaRPr>
            </a:p>
          </p:txBody>
        </p:sp>
      </p:grpSp>
      <p:grpSp>
        <p:nvGrpSpPr>
          <p:cNvPr id="4" name="组合 3"/>
          <p:cNvGrpSpPr/>
          <p:nvPr/>
        </p:nvGrpSpPr>
        <p:grpSpPr>
          <a:xfrm>
            <a:off x="0" y="5748625"/>
            <a:ext cx="12192000" cy="1181099"/>
            <a:chOff x="0" y="5308600"/>
            <a:chExt cx="12192000" cy="1549400"/>
          </a:xfrm>
        </p:grpSpPr>
        <p:sp>
          <p:nvSpPr>
            <p:cNvPr id="5" name="矩形 4"/>
            <p:cNvSpPr/>
            <p:nvPr/>
          </p:nvSpPr>
          <p:spPr>
            <a:xfrm flipV="1">
              <a:off x="0" y="5308600"/>
              <a:ext cx="12192000" cy="154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p:cNvCxnSpPr/>
            <p:nvPr/>
          </p:nvCxnSpPr>
          <p:spPr>
            <a:xfrm>
              <a:off x="0" y="5313891"/>
              <a:ext cx="1219200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8" name="文本框 7"/>
          <p:cNvSpPr txBox="1"/>
          <p:nvPr/>
        </p:nvSpPr>
        <p:spPr>
          <a:xfrm>
            <a:off x="803276" y="5857825"/>
            <a:ext cx="10585450" cy="962699"/>
          </a:xfrm>
          <a:prstGeom prst="rect">
            <a:avLst/>
          </a:prstGeom>
          <a:noFill/>
        </p:spPr>
        <p:txBody>
          <a:bodyPr wrap="square">
            <a:spAutoFit/>
          </a:bodyPr>
          <a:lstStyle/>
          <a:p>
            <a:pPr algn="just">
              <a:lnSpc>
                <a:spcPct val="150000"/>
              </a:lnSpc>
            </a:pPr>
            <a:r>
              <a:rPr lang="zh-CN" altLang="en-US" sz="2000" b="1" dirty="0">
                <a:solidFill>
                  <a:srgbClr val="333333"/>
                </a:solidFill>
                <a:highlight>
                  <a:srgbClr val="FFC000"/>
                </a:highlight>
                <a:latin typeface="+mn-ea"/>
              </a:rPr>
              <a:t>防骗提醒</a:t>
            </a:r>
            <a:r>
              <a:rPr lang="zh-CN" altLang="en-US" sz="2000" dirty="0">
                <a:solidFill>
                  <a:srgbClr val="333333"/>
                </a:solidFill>
                <a:latin typeface="+mn-ea"/>
              </a:rPr>
              <a:t>：树立科学消费观，量入为出，</a:t>
            </a:r>
            <a:r>
              <a:rPr lang="zh-CN" altLang="en-US" sz="2000" dirty="0">
                <a:solidFill>
                  <a:srgbClr val="C00000"/>
                </a:solidFill>
                <a:latin typeface="+mn-ea"/>
              </a:rPr>
              <a:t>理性消费</a:t>
            </a:r>
            <a:r>
              <a:rPr lang="zh-CN" altLang="en-US" sz="2000" dirty="0">
                <a:solidFill>
                  <a:srgbClr val="333333"/>
                </a:solidFill>
                <a:latin typeface="+mn-ea"/>
              </a:rPr>
              <a:t>，切勿“超前消费一时爽”。规范使用信用卡，</a:t>
            </a:r>
            <a:r>
              <a:rPr lang="zh-CN" altLang="en-US" sz="2000" dirty="0">
                <a:solidFill>
                  <a:srgbClr val="C00000"/>
                </a:solidFill>
                <a:latin typeface="+mn-ea"/>
              </a:rPr>
              <a:t>切勿轻信</a:t>
            </a:r>
            <a:r>
              <a:rPr lang="zh-CN" altLang="en-US" sz="2000" dirty="0">
                <a:solidFill>
                  <a:srgbClr val="333333"/>
                </a:solidFill>
                <a:latin typeface="+mn-ea"/>
              </a:rPr>
              <a:t>各类借贷广告或不良网贷的虚假宣传。</a:t>
            </a:r>
            <a:endParaRPr lang="zh-CN" altLang="en-US" sz="2000" dirty="0">
              <a:solidFill>
                <a:srgbClr val="333333"/>
              </a:solidFill>
              <a:latin typeface="+mn-ea"/>
            </a:endParaRPr>
          </a:p>
        </p:txBody>
      </p:sp>
      <p:grpSp>
        <p:nvGrpSpPr>
          <p:cNvPr id="3" name="组合 2"/>
          <p:cNvGrpSpPr/>
          <p:nvPr/>
        </p:nvGrpSpPr>
        <p:grpSpPr>
          <a:xfrm>
            <a:off x="803275" y="1972047"/>
            <a:ext cx="10585450" cy="2913905"/>
            <a:chOff x="803275" y="2717255"/>
            <a:chExt cx="10585450" cy="2913905"/>
          </a:xfrm>
        </p:grpSpPr>
        <p:sp>
          <p:nvSpPr>
            <p:cNvPr id="320" name="文本框 319"/>
            <p:cNvSpPr txBox="1"/>
            <p:nvPr/>
          </p:nvSpPr>
          <p:spPr>
            <a:xfrm>
              <a:off x="803275" y="3283081"/>
              <a:ext cx="10585450" cy="2348079"/>
            </a:xfrm>
            <a:prstGeom prst="rect">
              <a:avLst/>
            </a:prstGeom>
            <a:noFill/>
            <a:ln>
              <a:noFill/>
            </a:ln>
          </p:spPr>
          <p:txBody>
            <a:bodyPr wrap="square" rtlCol="0">
              <a:spAutoFit/>
            </a:bodyPr>
            <a:lstStyle/>
            <a:p>
              <a:pPr algn="just">
                <a:lnSpc>
                  <a:spcPct val="150000"/>
                </a:lnSpc>
              </a:pPr>
              <a:r>
                <a:rPr lang="zh-CN" altLang="en-US" sz="2000" dirty="0">
                  <a:solidFill>
                    <a:srgbClr val="333333"/>
                  </a:solidFill>
                  <a:latin typeface="+mn-ea"/>
                </a:rPr>
                <a:t>大学生小李想买一部最新款手机，于是通过</a:t>
              </a:r>
              <a:r>
                <a:rPr lang="en-US" altLang="zh-CN" sz="2000" dirty="0" err="1">
                  <a:solidFill>
                    <a:srgbClr val="333333"/>
                  </a:solidFill>
                  <a:latin typeface="+mn-ea"/>
                </a:rPr>
                <a:t>qq</a:t>
              </a:r>
              <a:r>
                <a:rPr lang="zh-CN" altLang="en-US" sz="2000" dirty="0">
                  <a:solidFill>
                    <a:srgbClr val="333333"/>
                  </a:solidFill>
                  <a:latin typeface="+mn-ea"/>
                </a:rPr>
                <a:t>群转发的广告找到某公司的线上贷款平台。在提供了相关资料后，顺利办理了一笔</a:t>
              </a:r>
              <a:r>
                <a:rPr lang="en-US" altLang="zh-CN" sz="2000" dirty="0">
                  <a:solidFill>
                    <a:srgbClr val="333333"/>
                  </a:solidFill>
                  <a:latin typeface="+mn-ea"/>
                </a:rPr>
                <a:t>5000</a:t>
              </a:r>
              <a:r>
                <a:rPr lang="zh-CN" altLang="en-US" sz="2000" dirty="0">
                  <a:solidFill>
                    <a:srgbClr val="333333"/>
                  </a:solidFill>
                  <a:latin typeface="+mn-ea"/>
                </a:rPr>
                <a:t>元贷款。因小李无法按期归还贷款，导致利息越来越高，短短</a:t>
              </a:r>
              <a:r>
                <a:rPr lang="en-US" altLang="zh-CN" sz="2000" dirty="0">
                  <a:solidFill>
                    <a:srgbClr val="333333"/>
                  </a:solidFill>
                  <a:latin typeface="+mn-ea"/>
                </a:rPr>
                <a:t>6</a:t>
              </a:r>
              <a:r>
                <a:rPr lang="zh-CN" altLang="en-US" sz="2000" dirty="0">
                  <a:solidFill>
                    <a:srgbClr val="333333"/>
                  </a:solidFill>
                  <a:latin typeface="+mn-ea"/>
                </a:rPr>
                <a:t>个月贷款从</a:t>
              </a:r>
              <a:r>
                <a:rPr lang="en-US" altLang="zh-CN" sz="2000" dirty="0">
                  <a:solidFill>
                    <a:srgbClr val="333333"/>
                  </a:solidFill>
                  <a:latin typeface="+mn-ea"/>
                </a:rPr>
                <a:t>5000</a:t>
              </a:r>
              <a:r>
                <a:rPr lang="zh-CN" altLang="en-US" sz="2000" dirty="0">
                  <a:solidFill>
                    <a:srgbClr val="333333"/>
                  </a:solidFill>
                  <a:latin typeface="+mn-ea"/>
                </a:rPr>
                <a:t>元增加到十几万元。由于害怕，小李瞒着所有人，直到恐吓短信接连出现在家人、朋友的手机上，家门口也被泼上油漆，写上“欠债不还、天理不容”的字句。最终，小李选择报案。经公安机关调查发现，该公司在一年内“套路”了</a:t>
              </a:r>
              <a:r>
                <a:rPr lang="en-US" altLang="zh-CN" sz="2000" dirty="0">
                  <a:solidFill>
                    <a:srgbClr val="333333"/>
                  </a:solidFill>
                  <a:latin typeface="+mn-ea"/>
                </a:rPr>
                <a:t>700</a:t>
              </a:r>
              <a:r>
                <a:rPr lang="zh-CN" altLang="en-US" sz="2000" dirty="0">
                  <a:solidFill>
                    <a:srgbClr val="333333"/>
                  </a:solidFill>
                  <a:latin typeface="+mn-ea"/>
                </a:rPr>
                <a:t>多名在校大学生。</a:t>
              </a:r>
              <a:endParaRPr lang="zh-CN" altLang="en-US" sz="2000" dirty="0">
                <a:solidFill>
                  <a:srgbClr val="333333"/>
                </a:solidFill>
                <a:latin typeface="+mn-ea"/>
              </a:endParaRPr>
            </a:p>
          </p:txBody>
        </p:sp>
        <p:sp>
          <p:nvSpPr>
            <p:cNvPr id="2" name="文本框 1"/>
            <p:cNvSpPr txBox="1"/>
            <p:nvPr/>
          </p:nvSpPr>
          <p:spPr>
            <a:xfrm>
              <a:off x="3978175" y="2717255"/>
              <a:ext cx="4235650" cy="590803"/>
            </a:xfrm>
            <a:prstGeom prst="rect">
              <a:avLst/>
            </a:prstGeom>
            <a:noFill/>
            <a:ln>
              <a:noFill/>
            </a:ln>
          </p:spPr>
          <p:txBody>
            <a:bodyPr wrap="square" rtlCol="0">
              <a:spAutoFit/>
            </a:bodyPr>
            <a:lstStyle/>
            <a:p>
              <a:pPr algn="ctr">
                <a:lnSpc>
                  <a:spcPct val="150000"/>
                </a:lnSpc>
              </a:pPr>
              <a:r>
                <a:rPr lang="zh-CN" altLang="en-US" sz="2400" spc="600" dirty="0">
                  <a:solidFill>
                    <a:srgbClr val="333333"/>
                  </a:solidFill>
                  <a:highlight>
                    <a:srgbClr val="FFC000"/>
                  </a:highlight>
                  <a:latin typeface="+mj-ea"/>
                  <a:ea typeface="+mj-ea"/>
                </a:rPr>
                <a:t>真实案例</a:t>
              </a:r>
              <a:endParaRPr lang="en-US" altLang="zh-CN" sz="2400" b="0" i="0" spc="600" dirty="0">
                <a:solidFill>
                  <a:srgbClr val="333333"/>
                </a:solidFill>
                <a:effectLst/>
                <a:highlight>
                  <a:srgbClr val="FFC000"/>
                </a:highlight>
                <a:latin typeface="+mj-ea"/>
                <a:ea typeface="+mj-ea"/>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组合 86"/>
          <p:cNvGrpSpPr/>
          <p:nvPr/>
        </p:nvGrpSpPr>
        <p:grpSpPr>
          <a:xfrm>
            <a:off x="3962398" y="479494"/>
            <a:ext cx="4267201" cy="1117600"/>
            <a:chOff x="3962398" y="479494"/>
            <a:chExt cx="4267201" cy="1117600"/>
          </a:xfrm>
        </p:grpSpPr>
        <p:pic>
          <p:nvPicPr>
            <p:cNvPr id="88" name="图片 87" descr="徽标&#10;&#10;描述已自动生成"/>
            <p:cNvPicPr>
              <a:picLocks noChangeAspect="1"/>
            </p:cNvPicPr>
            <p:nvPr/>
          </p:nvPicPr>
          <p:blipFill rotWithShape="1">
            <a:blip r:embed="rId1">
              <a:clrChange>
                <a:clrFrom>
                  <a:srgbClr val="B9C0C8"/>
                </a:clrFrom>
                <a:clrTo>
                  <a:srgbClr val="B9C0C8">
                    <a:alpha val="0"/>
                  </a:srgbClr>
                </a:clrTo>
              </a:clrChange>
              <a:extLst>
                <a:ext uri="{28A0092B-C50C-407E-A947-70E740481C1C}">
                  <a14:useLocalDpi xmlns:a14="http://schemas.microsoft.com/office/drawing/2010/main" val="0"/>
                </a:ext>
              </a:extLst>
            </a:blip>
            <a:srcRect l="79792" t="8333" r="2500" b="8594"/>
            <a:stretch>
              <a:fillRect/>
            </a:stretch>
          </p:blipFill>
          <p:spPr>
            <a:xfrm rot="5400000" flipV="1">
              <a:off x="5537199" y="-1095307"/>
              <a:ext cx="1117600" cy="4267201"/>
            </a:xfrm>
            <a:prstGeom prst="rect">
              <a:avLst/>
            </a:prstGeom>
          </p:spPr>
        </p:pic>
        <p:sp>
          <p:nvSpPr>
            <p:cNvPr id="89" name="文本框 88"/>
            <p:cNvSpPr txBox="1"/>
            <p:nvPr/>
          </p:nvSpPr>
          <p:spPr>
            <a:xfrm>
              <a:off x="4402872" y="776683"/>
              <a:ext cx="3386254" cy="523220"/>
            </a:xfrm>
            <a:prstGeom prst="rect">
              <a:avLst/>
            </a:prstGeom>
            <a:noFill/>
            <a:ln>
              <a:noFill/>
            </a:ln>
          </p:spPr>
          <p:txBody>
            <a:bodyPr wrap="square" rtlCol="0">
              <a:spAutoFit/>
            </a:bodyPr>
            <a:lstStyle/>
            <a:p>
              <a:pPr algn="dist"/>
              <a:r>
                <a:rPr lang="zh-CN" altLang="en-US" sz="2800" dirty="0">
                  <a:solidFill>
                    <a:schemeClr val="tx1">
                      <a:lumMod val="85000"/>
                      <a:lumOff val="15000"/>
                    </a:schemeClr>
                  </a:solidFill>
                  <a:latin typeface="+mj-ea"/>
                  <a:ea typeface="+mj-ea"/>
                </a:rPr>
                <a:t>点击链接诈骗</a:t>
              </a:r>
              <a:endParaRPr lang="zh-CN" altLang="en-US" sz="2800" dirty="0">
                <a:solidFill>
                  <a:schemeClr val="tx1">
                    <a:lumMod val="85000"/>
                    <a:lumOff val="15000"/>
                  </a:schemeClr>
                </a:solidFill>
                <a:latin typeface="+mj-ea"/>
                <a:ea typeface="+mj-ea"/>
              </a:endParaRPr>
            </a:p>
          </p:txBody>
        </p:sp>
      </p:grpSp>
      <p:grpSp>
        <p:nvGrpSpPr>
          <p:cNvPr id="322" name="组合 321"/>
          <p:cNvGrpSpPr/>
          <p:nvPr/>
        </p:nvGrpSpPr>
        <p:grpSpPr>
          <a:xfrm>
            <a:off x="803275" y="1929237"/>
            <a:ext cx="10585449" cy="1123719"/>
            <a:chOff x="3084114" y="1862327"/>
            <a:chExt cx="10585449" cy="1123719"/>
          </a:xfrm>
        </p:grpSpPr>
        <p:sp>
          <p:nvSpPr>
            <p:cNvPr id="315" name="文本框 314"/>
            <p:cNvSpPr txBox="1"/>
            <p:nvPr/>
          </p:nvSpPr>
          <p:spPr>
            <a:xfrm>
              <a:off x="6259014" y="1862327"/>
              <a:ext cx="4235650" cy="590803"/>
            </a:xfrm>
            <a:prstGeom prst="rect">
              <a:avLst/>
            </a:prstGeom>
            <a:noFill/>
            <a:ln>
              <a:noFill/>
            </a:ln>
          </p:spPr>
          <p:txBody>
            <a:bodyPr wrap="square" rtlCol="0">
              <a:spAutoFit/>
            </a:bodyPr>
            <a:lstStyle/>
            <a:p>
              <a:pPr algn="ctr">
                <a:lnSpc>
                  <a:spcPct val="150000"/>
                </a:lnSpc>
              </a:pPr>
              <a:r>
                <a:rPr lang="zh-CN" altLang="en-US" sz="2400" b="0" i="0" spc="600" dirty="0">
                  <a:solidFill>
                    <a:srgbClr val="333333"/>
                  </a:solidFill>
                  <a:effectLst/>
                  <a:highlight>
                    <a:srgbClr val="FFC000"/>
                  </a:highlight>
                  <a:latin typeface="+mj-ea"/>
                  <a:ea typeface="+mj-ea"/>
                </a:rPr>
                <a:t>诈骗方法</a:t>
              </a:r>
              <a:endParaRPr lang="en-US" altLang="zh-CN" sz="2400" b="0" i="0" spc="600" dirty="0">
                <a:solidFill>
                  <a:srgbClr val="333333"/>
                </a:solidFill>
                <a:effectLst/>
                <a:highlight>
                  <a:srgbClr val="FFC000"/>
                </a:highlight>
                <a:latin typeface="+mj-ea"/>
                <a:ea typeface="+mj-ea"/>
              </a:endParaRPr>
            </a:p>
          </p:txBody>
        </p:sp>
        <p:sp>
          <p:nvSpPr>
            <p:cNvPr id="321" name="文本框 320"/>
            <p:cNvSpPr txBox="1"/>
            <p:nvPr/>
          </p:nvSpPr>
          <p:spPr>
            <a:xfrm>
              <a:off x="3084114" y="2484627"/>
              <a:ext cx="10585449" cy="501419"/>
            </a:xfrm>
            <a:prstGeom prst="rect">
              <a:avLst/>
            </a:prstGeom>
            <a:noFill/>
            <a:ln>
              <a:noFill/>
            </a:ln>
          </p:spPr>
          <p:txBody>
            <a:bodyPr wrap="square" rtlCol="0">
              <a:spAutoFit/>
            </a:bodyPr>
            <a:lstStyle/>
            <a:p>
              <a:pPr algn="ctr">
                <a:lnSpc>
                  <a:spcPct val="150000"/>
                </a:lnSpc>
              </a:pPr>
              <a:r>
                <a:rPr lang="zh-CN" altLang="en-US" sz="2000" dirty="0">
                  <a:solidFill>
                    <a:srgbClr val="333333"/>
                  </a:solidFill>
                  <a:latin typeface="+mn-ea"/>
                </a:rPr>
                <a:t>骗子熟悉学校情况，使用软件发送虚假信息诱使人点击，让诈骗的成功率大大增加。</a:t>
              </a:r>
              <a:endParaRPr lang="zh-CN" altLang="en-US" sz="2000" dirty="0">
                <a:solidFill>
                  <a:srgbClr val="333333"/>
                </a:solidFill>
                <a:latin typeface="+mn-ea"/>
              </a:endParaRPr>
            </a:p>
          </p:txBody>
        </p:sp>
      </p:grpSp>
      <p:grpSp>
        <p:nvGrpSpPr>
          <p:cNvPr id="3" name="组合 2"/>
          <p:cNvGrpSpPr/>
          <p:nvPr/>
        </p:nvGrpSpPr>
        <p:grpSpPr>
          <a:xfrm>
            <a:off x="803275" y="3429000"/>
            <a:ext cx="10585450" cy="1990190"/>
            <a:chOff x="803275" y="2717255"/>
            <a:chExt cx="10585450" cy="1990190"/>
          </a:xfrm>
        </p:grpSpPr>
        <p:sp>
          <p:nvSpPr>
            <p:cNvPr id="320" name="文本框 319"/>
            <p:cNvSpPr txBox="1"/>
            <p:nvPr/>
          </p:nvSpPr>
          <p:spPr>
            <a:xfrm>
              <a:off x="803275" y="3283081"/>
              <a:ext cx="10585450" cy="1424364"/>
            </a:xfrm>
            <a:prstGeom prst="rect">
              <a:avLst/>
            </a:prstGeom>
            <a:noFill/>
            <a:ln>
              <a:noFill/>
            </a:ln>
          </p:spPr>
          <p:txBody>
            <a:bodyPr wrap="square" rtlCol="0">
              <a:spAutoFit/>
            </a:bodyPr>
            <a:lstStyle/>
            <a:p>
              <a:pPr algn="just">
                <a:lnSpc>
                  <a:spcPct val="150000"/>
                </a:lnSpc>
              </a:pPr>
              <a:r>
                <a:rPr lang="zh-CN" altLang="en-US" sz="2000" dirty="0">
                  <a:solidFill>
                    <a:srgbClr val="333333"/>
                  </a:solidFill>
                  <a:latin typeface="+mn-ea"/>
                </a:rPr>
                <a:t>祝先生收到冒牌“校讯通”发来的一条短信。诈骗分子冒充孩子的班主任，并“温馨提醒”家长点击链接，查看下学期课程安排。当祝先生点击链接后，手机突然死机并不断闪烁，两天后，祝先生的手机银行被莫名盗刷了</a:t>
              </a:r>
              <a:r>
                <a:rPr lang="en-US" altLang="zh-CN" sz="2000" dirty="0">
                  <a:solidFill>
                    <a:srgbClr val="333333"/>
                  </a:solidFill>
                  <a:latin typeface="+mn-ea"/>
                </a:rPr>
                <a:t>5</a:t>
              </a:r>
              <a:r>
                <a:rPr lang="zh-CN" altLang="en-US" sz="2000" dirty="0">
                  <a:solidFill>
                    <a:srgbClr val="333333"/>
                  </a:solidFill>
                  <a:latin typeface="+mn-ea"/>
                </a:rPr>
                <a:t>万元。</a:t>
              </a:r>
              <a:endParaRPr lang="zh-CN" altLang="en-US" sz="2000" dirty="0">
                <a:solidFill>
                  <a:srgbClr val="333333"/>
                </a:solidFill>
                <a:latin typeface="+mn-ea"/>
              </a:endParaRPr>
            </a:p>
          </p:txBody>
        </p:sp>
        <p:sp>
          <p:nvSpPr>
            <p:cNvPr id="2" name="文本框 1"/>
            <p:cNvSpPr txBox="1"/>
            <p:nvPr/>
          </p:nvSpPr>
          <p:spPr>
            <a:xfrm>
              <a:off x="3978175" y="2717255"/>
              <a:ext cx="4235650" cy="590803"/>
            </a:xfrm>
            <a:prstGeom prst="rect">
              <a:avLst/>
            </a:prstGeom>
            <a:noFill/>
            <a:ln>
              <a:noFill/>
            </a:ln>
          </p:spPr>
          <p:txBody>
            <a:bodyPr wrap="square" rtlCol="0">
              <a:spAutoFit/>
            </a:bodyPr>
            <a:lstStyle/>
            <a:p>
              <a:pPr algn="ctr">
                <a:lnSpc>
                  <a:spcPct val="150000"/>
                </a:lnSpc>
              </a:pPr>
              <a:r>
                <a:rPr lang="zh-CN" altLang="en-US" sz="2400" spc="600" dirty="0">
                  <a:solidFill>
                    <a:srgbClr val="333333"/>
                  </a:solidFill>
                  <a:highlight>
                    <a:srgbClr val="FFC000"/>
                  </a:highlight>
                  <a:latin typeface="+mj-ea"/>
                  <a:ea typeface="+mj-ea"/>
                </a:rPr>
                <a:t>真实案例</a:t>
              </a:r>
              <a:endParaRPr lang="en-US" altLang="zh-CN" sz="2400" b="0" i="0" spc="600" dirty="0">
                <a:solidFill>
                  <a:srgbClr val="333333"/>
                </a:solidFill>
                <a:effectLst/>
                <a:highlight>
                  <a:srgbClr val="FFC000"/>
                </a:highlight>
                <a:latin typeface="+mj-ea"/>
                <a:ea typeface="+mj-ea"/>
              </a:endParaRPr>
            </a:p>
          </p:txBody>
        </p:sp>
      </p:grpSp>
      <p:grpSp>
        <p:nvGrpSpPr>
          <p:cNvPr id="4" name="组合 3"/>
          <p:cNvGrpSpPr/>
          <p:nvPr/>
        </p:nvGrpSpPr>
        <p:grpSpPr>
          <a:xfrm>
            <a:off x="0" y="6092824"/>
            <a:ext cx="12192000" cy="765175"/>
            <a:chOff x="0" y="5308600"/>
            <a:chExt cx="12192000" cy="1549400"/>
          </a:xfrm>
        </p:grpSpPr>
        <p:sp>
          <p:nvSpPr>
            <p:cNvPr id="5" name="矩形 4"/>
            <p:cNvSpPr/>
            <p:nvPr/>
          </p:nvSpPr>
          <p:spPr>
            <a:xfrm flipV="1">
              <a:off x="0" y="5308600"/>
              <a:ext cx="12192000" cy="154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p:cNvCxnSpPr/>
            <p:nvPr/>
          </p:nvCxnSpPr>
          <p:spPr>
            <a:xfrm>
              <a:off x="0" y="5313891"/>
              <a:ext cx="1219200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8" name="文本框 7"/>
          <p:cNvSpPr txBox="1"/>
          <p:nvPr/>
        </p:nvSpPr>
        <p:spPr>
          <a:xfrm>
            <a:off x="2446338" y="6275356"/>
            <a:ext cx="7299325" cy="400110"/>
          </a:xfrm>
          <a:prstGeom prst="rect">
            <a:avLst/>
          </a:prstGeom>
          <a:noFill/>
        </p:spPr>
        <p:txBody>
          <a:bodyPr wrap="square">
            <a:spAutoFit/>
          </a:bodyPr>
          <a:lstStyle/>
          <a:p>
            <a:pPr algn="ctr"/>
            <a:r>
              <a:rPr lang="zh-CN" altLang="en-US" sz="2000" b="1" dirty="0">
                <a:solidFill>
                  <a:srgbClr val="333333"/>
                </a:solidFill>
                <a:highlight>
                  <a:srgbClr val="FFC000"/>
                </a:highlight>
                <a:latin typeface="+mn-ea"/>
              </a:rPr>
              <a:t>防骗提醒</a:t>
            </a:r>
            <a:r>
              <a:rPr lang="zh-CN" altLang="en-US" sz="2000" dirty="0">
                <a:solidFill>
                  <a:srgbClr val="333333"/>
                </a:solidFill>
                <a:latin typeface="+mn-ea"/>
              </a:rPr>
              <a:t>：来源不明短信的链接</a:t>
            </a:r>
            <a:r>
              <a:rPr lang="zh-CN" altLang="en-US" sz="2000" dirty="0">
                <a:solidFill>
                  <a:srgbClr val="C00000"/>
                </a:solidFill>
                <a:latin typeface="+mn-ea"/>
              </a:rPr>
              <a:t>一律不点</a:t>
            </a:r>
            <a:r>
              <a:rPr lang="zh-CN" altLang="en-US" sz="2000" dirty="0">
                <a:solidFill>
                  <a:srgbClr val="333333"/>
                </a:solidFill>
                <a:latin typeface="+mn-ea"/>
              </a:rPr>
              <a:t>，并尽快</a:t>
            </a:r>
            <a:r>
              <a:rPr lang="zh-CN" altLang="en-US" sz="2000" dirty="0">
                <a:solidFill>
                  <a:srgbClr val="C00000"/>
                </a:solidFill>
                <a:latin typeface="+mn-ea"/>
              </a:rPr>
              <a:t>删除</a:t>
            </a:r>
            <a:r>
              <a:rPr lang="zh-CN" altLang="en-US" sz="2000" dirty="0">
                <a:solidFill>
                  <a:srgbClr val="333333"/>
                </a:solidFill>
                <a:latin typeface="+mn-ea"/>
              </a:rPr>
              <a:t>。</a:t>
            </a:r>
            <a:endParaRPr lang="zh-CN" altLang="en-US" sz="2000" dirty="0">
              <a:solidFill>
                <a:srgbClr val="333333"/>
              </a:solidFill>
              <a:latin typeface="+mn-e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形状 13"/>
          <p:cNvSpPr/>
          <p:nvPr/>
        </p:nvSpPr>
        <p:spPr>
          <a:xfrm flipV="1">
            <a:off x="841375" y="1536702"/>
            <a:ext cx="10585450" cy="2904593"/>
          </a:xfrm>
          <a:custGeom>
            <a:avLst/>
            <a:gdLst>
              <a:gd name="connsiteX0" fmla="*/ 3154851 w 3164183"/>
              <a:gd name="connsiteY0" fmla="*/ -3645 h 2904593"/>
              <a:gd name="connsiteX1" fmla="*/ -9332 w 3164183"/>
              <a:gd name="connsiteY1" fmla="*/ -3645 h 2904593"/>
              <a:gd name="connsiteX2" fmla="*/ -9332 w 3164183"/>
              <a:gd name="connsiteY2" fmla="*/ 2900949 h 2904593"/>
              <a:gd name="connsiteX3" fmla="*/ 3154851 w 3164183"/>
              <a:gd name="connsiteY3" fmla="*/ 2900949 h 2904593"/>
              <a:gd name="connsiteX4" fmla="*/ 3154851 w 3164183"/>
              <a:gd name="connsiteY4" fmla="*/ -3645 h 2904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4183" h="2904593">
                <a:moveTo>
                  <a:pt x="3154851" y="-3645"/>
                </a:moveTo>
                <a:lnTo>
                  <a:pt x="-9332" y="-3645"/>
                </a:lnTo>
                <a:lnTo>
                  <a:pt x="-9332" y="2900949"/>
                </a:lnTo>
                <a:lnTo>
                  <a:pt x="3154851" y="2900949"/>
                </a:lnTo>
                <a:lnTo>
                  <a:pt x="3154851" y="-3645"/>
                </a:lnTo>
              </a:path>
            </a:pathLst>
          </a:custGeom>
          <a:solidFill>
            <a:srgbClr val="AAE0FF"/>
          </a:solidFill>
          <a:ln w="504" cap="flat">
            <a:noFill/>
            <a:prstDash val="solid"/>
            <a:miter/>
          </a:ln>
        </p:spPr>
        <p:txBody>
          <a:bodyPr rtlCol="0" anchor="ctr"/>
          <a:lstStyle/>
          <a:p>
            <a:endParaRPr lang="zh-CN" altLang="en-US"/>
          </a:p>
        </p:txBody>
      </p:sp>
      <p:grpSp>
        <p:nvGrpSpPr>
          <p:cNvPr id="143" name="组合 142"/>
          <p:cNvGrpSpPr/>
          <p:nvPr/>
        </p:nvGrpSpPr>
        <p:grpSpPr>
          <a:xfrm>
            <a:off x="3059380" y="2193693"/>
            <a:ext cx="6073240" cy="1590610"/>
            <a:chOff x="3059380" y="2193693"/>
            <a:chExt cx="6073240" cy="1590610"/>
          </a:xfrm>
        </p:grpSpPr>
        <p:pic>
          <p:nvPicPr>
            <p:cNvPr id="142" name="图片 141" descr="徽标&#10;&#10;描述已自动生成"/>
            <p:cNvPicPr>
              <a:picLocks noChangeAspect="1"/>
            </p:cNvPicPr>
            <p:nvPr/>
          </p:nvPicPr>
          <p:blipFill rotWithShape="1">
            <a:blip r:embed="rId1">
              <a:clrChange>
                <a:clrFrom>
                  <a:srgbClr val="B9C0C8"/>
                </a:clrFrom>
                <a:clrTo>
                  <a:srgbClr val="B9C0C8">
                    <a:alpha val="0"/>
                  </a:srgbClr>
                </a:clrTo>
              </a:clrChange>
              <a:extLst>
                <a:ext uri="{28A0092B-C50C-407E-A947-70E740481C1C}">
                  <a14:useLocalDpi xmlns:a14="http://schemas.microsoft.com/office/drawing/2010/main" val="0"/>
                </a:ext>
              </a:extLst>
            </a:blip>
            <a:srcRect l="79792" t="8333" r="2500" b="8594"/>
            <a:stretch>
              <a:fillRect/>
            </a:stretch>
          </p:blipFill>
          <p:spPr>
            <a:xfrm rot="5400000" flipV="1">
              <a:off x="5300695" y="-47622"/>
              <a:ext cx="1590610" cy="6073240"/>
            </a:xfrm>
            <a:prstGeom prst="rect">
              <a:avLst/>
            </a:prstGeom>
          </p:spPr>
        </p:pic>
        <p:sp>
          <p:nvSpPr>
            <p:cNvPr id="139" name="文本框 138"/>
            <p:cNvSpPr txBox="1"/>
            <p:nvPr/>
          </p:nvSpPr>
          <p:spPr>
            <a:xfrm>
              <a:off x="3427410" y="2435000"/>
              <a:ext cx="5337180" cy="1107996"/>
            </a:xfrm>
            <a:prstGeom prst="rect">
              <a:avLst/>
            </a:prstGeom>
            <a:noFill/>
            <a:ln>
              <a:noFill/>
            </a:ln>
          </p:spPr>
          <p:txBody>
            <a:bodyPr wrap="square" rtlCol="0">
              <a:spAutoFit/>
            </a:bodyPr>
            <a:lstStyle/>
            <a:p>
              <a:pPr algn="ctr"/>
              <a:r>
                <a:rPr lang="zh-CN" altLang="en-US" sz="6000" dirty="0">
                  <a:solidFill>
                    <a:schemeClr val="tx1">
                      <a:lumMod val="85000"/>
                      <a:lumOff val="15000"/>
                    </a:schemeClr>
                  </a:solidFill>
                  <a:latin typeface="+mj-ea"/>
                  <a:ea typeface="+mj-ea"/>
                </a:rPr>
                <a:t>怎样</a:t>
              </a:r>
              <a:r>
                <a:rPr lang="zh-CN" altLang="en-US" sz="6600" dirty="0">
                  <a:solidFill>
                    <a:srgbClr val="FFC000"/>
                  </a:solidFill>
                  <a:latin typeface="+mj-ea"/>
                  <a:ea typeface="+mj-ea"/>
                </a:rPr>
                <a:t>防</a:t>
              </a:r>
              <a:r>
                <a:rPr lang="zh-CN" altLang="en-US" sz="6000" dirty="0">
                  <a:solidFill>
                    <a:schemeClr val="tx1">
                      <a:lumMod val="85000"/>
                      <a:lumOff val="15000"/>
                    </a:schemeClr>
                  </a:solidFill>
                  <a:latin typeface="+mj-ea"/>
                  <a:ea typeface="+mj-ea"/>
                </a:rPr>
                <a:t>诈骗</a:t>
              </a:r>
              <a:endParaRPr lang="zh-CN" altLang="en-US" sz="6000" dirty="0">
                <a:solidFill>
                  <a:srgbClr val="FFC000"/>
                </a:solidFill>
                <a:latin typeface="+mj-ea"/>
                <a:ea typeface="+mj-ea"/>
              </a:endParaRPr>
            </a:p>
          </p:txBody>
        </p:sp>
      </p:grpSp>
      <p:sp>
        <p:nvSpPr>
          <p:cNvPr id="2" name="矩形 1"/>
          <p:cNvSpPr/>
          <p:nvPr/>
        </p:nvSpPr>
        <p:spPr>
          <a:xfrm>
            <a:off x="0" y="0"/>
            <a:ext cx="12192000" cy="765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 name="直接连接符 2"/>
          <p:cNvCxnSpPr/>
          <p:nvPr/>
        </p:nvCxnSpPr>
        <p:spPr>
          <a:xfrm>
            <a:off x="0" y="765175"/>
            <a:ext cx="1219200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803275" y="0"/>
            <a:ext cx="0" cy="765175"/>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209550" y="283528"/>
            <a:ext cx="381000" cy="198119"/>
            <a:chOff x="2698750" y="1676400"/>
            <a:chExt cx="381000" cy="198119"/>
          </a:xfrm>
          <a:solidFill>
            <a:schemeClr val="tx1">
              <a:lumMod val="50000"/>
              <a:lumOff val="50000"/>
            </a:schemeClr>
          </a:solidFill>
        </p:grpSpPr>
        <p:sp>
          <p:nvSpPr>
            <p:cNvPr id="7" name="矩形 6"/>
            <p:cNvSpPr/>
            <p:nvPr/>
          </p:nvSpPr>
          <p:spPr>
            <a:xfrm>
              <a:off x="2698750" y="1676400"/>
              <a:ext cx="38100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2698750" y="1828800"/>
              <a:ext cx="38100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698750" y="1752600"/>
              <a:ext cx="38100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0" name="直接连接符 9"/>
          <p:cNvCxnSpPr/>
          <p:nvPr/>
        </p:nvCxnSpPr>
        <p:spPr>
          <a:xfrm flipV="1">
            <a:off x="11388725" y="0"/>
            <a:ext cx="0" cy="765175"/>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任意多边形: 形状 10"/>
          <p:cNvSpPr/>
          <p:nvPr/>
        </p:nvSpPr>
        <p:spPr>
          <a:xfrm>
            <a:off x="11635878" y="230808"/>
            <a:ext cx="303555" cy="303558"/>
          </a:xfrm>
          <a:custGeom>
            <a:avLst/>
            <a:gdLst>
              <a:gd name="connsiteX0" fmla="*/ 300763 w 303555"/>
              <a:gd name="connsiteY0" fmla="*/ 2788 h 303558"/>
              <a:gd name="connsiteX1" fmla="*/ 290229 w 303555"/>
              <a:gd name="connsiteY1" fmla="*/ 788 h 303558"/>
              <a:gd name="connsiteX2" fmla="*/ 5726 w 303555"/>
              <a:gd name="connsiteY2" fmla="*/ 124727 h 303558"/>
              <a:gd name="connsiteX3" fmla="*/ 2 w 303555"/>
              <a:gd name="connsiteY3" fmla="*/ 133262 h 303558"/>
              <a:gd name="connsiteX4" fmla="*/ 5355 w 303555"/>
              <a:gd name="connsiteY4" fmla="*/ 142025 h 303558"/>
              <a:gd name="connsiteX5" fmla="*/ 85260 w 303555"/>
              <a:gd name="connsiteY5" fmla="*/ 180791 h 303558"/>
              <a:gd name="connsiteX6" fmla="*/ 101939 w 303555"/>
              <a:gd name="connsiteY6" fmla="*/ 241151 h 303558"/>
              <a:gd name="connsiteX7" fmla="*/ 102100 w 303555"/>
              <a:gd name="connsiteY7" fmla="*/ 241399 h 303558"/>
              <a:gd name="connsiteX8" fmla="*/ 103529 w 303555"/>
              <a:gd name="connsiteY8" fmla="*/ 243580 h 303558"/>
              <a:gd name="connsiteX9" fmla="*/ 103615 w 303555"/>
              <a:gd name="connsiteY9" fmla="*/ 243628 h 303558"/>
              <a:gd name="connsiteX10" fmla="*/ 103786 w 303555"/>
              <a:gd name="connsiteY10" fmla="*/ 243723 h 303558"/>
              <a:gd name="connsiteX11" fmla="*/ 106530 w 303555"/>
              <a:gd name="connsiteY11" fmla="*/ 244647 h 303558"/>
              <a:gd name="connsiteX12" fmla="*/ 106701 w 303555"/>
              <a:gd name="connsiteY12" fmla="*/ 244647 h 303558"/>
              <a:gd name="connsiteX13" fmla="*/ 108415 w 303555"/>
              <a:gd name="connsiteY13" fmla="*/ 244228 h 303558"/>
              <a:gd name="connsiteX14" fmla="*/ 108797 w 303555"/>
              <a:gd name="connsiteY14" fmla="*/ 243999 h 303558"/>
              <a:gd name="connsiteX15" fmla="*/ 109997 w 303555"/>
              <a:gd name="connsiteY15" fmla="*/ 243066 h 303558"/>
              <a:gd name="connsiteX16" fmla="*/ 110225 w 303555"/>
              <a:gd name="connsiteY16" fmla="*/ 242885 h 303558"/>
              <a:gd name="connsiteX17" fmla="*/ 125408 w 303555"/>
              <a:gd name="connsiteY17" fmla="*/ 224235 h 303558"/>
              <a:gd name="connsiteX18" fmla="*/ 161536 w 303555"/>
              <a:gd name="connsiteY18" fmla="*/ 298206 h 303558"/>
              <a:gd name="connsiteX19" fmla="*/ 170090 w 303555"/>
              <a:gd name="connsiteY19" fmla="*/ 303559 h 303558"/>
              <a:gd name="connsiteX20" fmla="*/ 170290 w 303555"/>
              <a:gd name="connsiteY20" fmla="*/ 303559 h 303558"/>
              <a:gd name="connsiteX21" fmla="*/ 178824 w 303555"/>
              <a:gd name="connsiteY21" fmla="*/ 297834 h 303558"/>
              <a:gd name="connsiteX22" fmla="*/ 302763 w 303555"/>
              <a:gd name="connsiteY22" fmla="*/ 13333 h 303558"/>
              <a:gd name="connsiteX23" fmla="*/ 300763 w 303555"/>
              <a:gd name="connsiteY23" fmla="*/ 2788 h 303558"/>
              <a:gd name="connsiteX24" fmla="*/ 247014 w 303555"/>
              <a:gd name="connsiteY24" fmla="*/ 40393 h 303558"/>
              <a:gd name="connsiteX25" fmla="*/ 91223 w 303555"/>
              <a:gd name="connsiteY25" fmla="*/ 162761 h 303558"/>
              <a:gd name="connsiteX26" fmla="*/ 32235 w 303555"/>
              <a:gd name="connsiteY26" fmla="*/ 133957 h 303558"/>
              <a:gd name="connsiteX27" fmla="*/ 247014 w 303555"/>
              <a:gd name="connsiteY27" fmla="*/ 40393 h 303558"/>
              <a:gd name="connsiteX28" fmla="*/ 234403 w 303555"/>
              <a:gd name="connsiteY28" fmla="*/ 62414 h 303558"/>
              <a:gd name="connsiteX29" fmla="*/ 114035 w 303555"/>
              <a:gd name="connsiteY29" fmla="*/ 182782 h 303558"/>
              <a:gd name="connsiteX30" fmla="*/ 112730 w 303555"/>
              <a:gd name="connsiteY30" fmla="*/ 185201 h 303558"/>
              <a:gd name="connsiteX31" fmla="*/ 105806 w 303555"/>
              <a:gd name="connsiteY31" fmla="*/ 219415 h 303558"/>
              <a:gd name="connsiteX32" fmla="*/ 93090 w 303555"/>
              <a:gd name="connsiteY32" fmla="*/ 173409 h 303558"/>
              <a:gd name="connsiteX33" fmla="*/ 234403 w 303555"/>
              <a:gd name="connsiteY33" fmla="*/ 62414 h 303558"/>
              <a:gd name="connsiteX34" fmla="*/ 121846 w 303555"/>
              <a:gd name="connsiteY34" fmla="*/ 188440 h 303558"/>
              <a:gd name="connsiteX35" fmla="*/ 121779 w 303555"/>
              <a:gd name="connsiteY35" fmla="*/ 188544 h 303558"/>
              <a:gd name="connsiteX36" fmla="*/ 121788 w 303555"/>
              <a:gd name="connsiteY36" fmla="*/ 188497 h 303558"/>
              <a:gd name="connsiteX37" fmla="*/ 121846 w 303555"/>
              <a:gd name="connsiteY37" fmla="*/ 188440 h 303558"/>
              <a:gd name="connsiteX38" fmla="*/ 115026 w 303555"/>
              <a:gd name="connsiteY38" fmla="*/ 221901 h 303558"/>
              <a:gd name="connsiteX39" fmla="*/ 117731 w 303555"/>
              <a:gd name="connsiteY39" fmla="*/ 208528 h 303558"/>
              <a:gd name="connsiteX40" fmla="*/ 120798 w 303555"/>
              <a:gd name="connsiteY40" fmla="*/ 214814 h 303558"/>
              <a:gd name="connsiteX41" fmla="*/ 115026 w 303555"/>
              <a:gd name="connsiteY41" fmla="*/ 221901 h 303558"/>
              <a:gd name="connsiteX42" fmla="*/ 169595 w 303555"/>
              <a:gd name="connsiteY42" fmla="*/ 271317 h 303558"/>
              <a:gd name="connsiteX43" fmla="*/ 126732 w 303555"/>
              <a:gd name="connsiteY43" fmla="*/ 183554 h 303558"/>
              <a:gd name="connsiteX44" fmla="*/ 270417 w 303555"/>
              <a:gd name="connsiteY44" fmla="*/ 39869 h 303558"/>
              <a:gd name="connsiteX45" fmla="*/ 169595 w 303555"/>
              <a:gd name="connsiteY45" fmla="*/ 271317 h 30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3555" h="303558">
                <a:moveTo>
                  <a:pt x="300763" y="2788"/>
                </a:moveTo>
                <a:cubicBezTo>
                  <a:pt x="298001" y="16"/>
                  <a:pt x="293820" y="-765"/>
                  <a:pt x="290229" y="788"/>
                </a:cubicBezTo>
                <a:lnTo>
                  <a:pt x="5726" y="124727"/>
                </a:lnTo>
                <a:cubicBezTo>
                  <a:pt x="2326" y="126213"/>
                  <a:pt x="88" y="129547"/>
                  <a:pt x="2" y="133262"/>
                </a:cubicBezTo>
                <a:cubicBezTo>
                  <a:pt x="-74" y="136976"/>
                  <a:pt x="2012" y="140396"/>
                  <a:pt x="5355" y="142025"/>
                </a:cubicBezTo>
                <a:lnTo>
                  <a:pt x="85260" y="180791"/>
                </a:lnTo>
                <a:lnTo>
                  <a:pt x="101939" y="241151"/>
                </a:lnTo>
                <a:cubicBezTo>
                  <a:pt x="101967" y="241247"/>
                  <a:pt x="102072" y="241294"/>
                  <a:pt x="102100" y="241399"/>
                </a:cubicBezTo>
                <a:cubicBezTo>
                  <a:pt x="102377" y="242218"/>
                  <a:pt x="102805" y="242999"/>
                  <a:pt x="103529" y="243580"/>
                </a:cubicBezTo>
                <a:cubicBezTo>
                  <a:pt x="103558" y="243599"/>
                  <a:pt x="103586" y="243609"/>
                  <a:pt x="103615" y="243628"/>
                </a:cubicBezTo>
                <a:cubicBezTo>
                  <a:pt x="103672" y="243675"/>
                  <a:pt x="103729" y="243685"/>
                  <a:pt x="103786" y="243723"/>
                </a:cubicBezTo>
                <a:cubicBezTo>
                  <a:pt x="104615" y="244314"/>
                  <a:pt x="105568" y="244647"/>
                  <a:pt x="106530" y="244647"/>
                </a:cubicBezTo>
                <a:cubicBezTo>
                  <a:pt x="106587" y="244647"/>
                  <a:pt x="106644" y="244647"/>
                  <a:pt x="106701" y="244647"/>
                </a:cubicBezTo>
                <a:cubicBezTo>
                  <a:pt x="107311" y="244628"/>
                  <a:pt x="107882" y="244466"/>
                  <a:pt x="108415" y="244228"/>
                </a:cubicBezTo>
                <a:cubicBezTo>
                  <a:pt x="108549" y="244171"/>
                  <a:pt x="108663" y="244075"/>
                  <a:pt x="108797" y="243999"/>
                </a:cubicBezTo>
                <a:cubicBezTo>
                  <a:pt x="109254" y="243752"/>
                  <a:pt x="109644" y="243437"/>
                  <a:pt x="109997" y="243066"/>
                </a:cubicBezTo>
                <a:cubicBezTo>
                  <a:pt x="110063" y="242989"/>
                  <a:pt x="110159" y="242961"/>
                  <a:pt x="110225" y="242885"/>
                </a:cubicBezTo>
                <a:lnTo>
                  <a:pt x="125408" y="224235"/>
                </a:lnTo>
                <a:lnTo>
                  <a:pt x="161536" y="298206"/>
                </a:lnTo>
                <a:cubicBezTo>
                  <a:pt x="163137" y="301482"/>
                  <a:pt x="166461" y="303559"/>
                  <a:pt x="170090" y="303559"/>
                </a:cubicBezTo>
                <a:cubicBezTo>
                  <a:pt x="170156" y="303559"/>
                  <a:pt x="170233" y="303559"/>
                  <a:pt x="170290" y="303559"/>
                </a:cubicBezTo>
                <a:cubicBezTo>
                  <a:pt x="174014" y="303474"/>
                  <a:pt x="177329" y="301245"/>
                  <a:pt x="178824" y="297834"/>
                </a:cubicBezTo>
                <a:lnTo>
                  <a:pt x="302763" y="13333"/>
                </a:lnTo>
                <a:cubicBezTo>
                  <a:pt x="304326" y="9741"/>
                  <a:pt x="303535" y="5560"/>
                  <a:pt x="300763" y="2788"/>
                </a:cubicBezTo>
                <a:close/>
                <a:moveTo>
                  <a:pt x="247014" y="40393"/>
                </a:moveTo>
                <a:lnTo>
                  <a:pt x="91223" y="162761"/>
                </a:lnTo>
                <a:lnTo>
                  <a:pt x="32235" y="133957"/>
                </a:lnTo>
                <a:lnTo>
                  <a:pt x="247014" y="40393"/>
                </a:lnTo>
                <a:close/>
                <a:moveTo>
                  <a:pt x="234403" y="62414"/>
                </a:moveTo>
                <a:lnTo>
                  <a:pt x="114035" y="182782"/>
                </a:lnTo>
                <a:cubicBezTo>
                  <a:pt x="113378" y="183439"/>
                  <a:pt x="112921" y="184287"/>
                  <a:pt x="112730" y="185201"/>
                </a:cubicBezTo>
                <a:lnTo>
                  <a:pt x="105806" y="219415"/>
                </a:lnTo>
                <a:lnTo>
                  <a:pt x="93090" y="173409"/>
                </a:lnTo>
                <a:lnTo>
                  <a:pt x="234403" y="62414"/>
                </a:lnTo>
                <a:close/>
                <a:moveTo>
                  <a:pt x="121846" y="188440"/>
                </a:moveTo>
                <a:lnTo>
                  <a:pt x="121779" y="188544"/>
                </a:lnTo>
                <a:lnTo>
                  <a:pt x="121788" y="188497"/>
                </a:lnTo>
                <a:lnTo>
                  <a:pt x="121846" y="188440"/>
                </a:lnTo>
                <a:close/>
                <a:moveTo>
                  <a:pt x="115026" y="221901"/>
                </a:moveTo>
                <a:lnTo>
                  <a:pt x="117731" y="208528"/>
                </a:lnTo>
                <a:lnTo>
                  <a:pt x="120798" y="214814"/>
                </a:lnTo>
                <a:lnTo>
                  <a:pt x="115026" y="221901"/>
                </a:lnTo>
                <a:close/>
                <a:moveTo>
                  <a:pt x="169595" y="271317"/>
                </a:moveTo>
                <a:lnTo>
                  <a:pt x="126732" y="183554"/>
                </a:lnTo>
                <a:lnTo>
                  <a:pt x="270417" y="39869"/>
                </a:lnTo>
                <a:lnTo>
                  <a:pt x="169595" y="271317"/>
                </a:lnTo>
                <a:close/>
              </a:path>
            </a:pathLst>
          </a:custGeom>
          <a:solidFill>
            <a:srgbClr val="455B65"/>
          </a:solidFill>
          <a:ln w="9525" cap="flat">
            <a:noFill/>
            <a:prstDash val="solid"/>
            <a:miter/>
          </a:ln>
        </p:spPr>
        <p:txBody>
          <a:bodyPr rtlCol="0" anchor="ctr"/>
          <a:lstStyle/>
          <a:p>
            <a:endParaRPr lang="zh-CN" altLang="en-US"/>
          </a:p>
        </p:txBody>
      </p:sp>
      <p:grpSp>
        <p:nvGrpSpPr>
          <p:cNvPr id="138" name="组合 137"/>
          <p:cNvGrpSpPr/>
          <p:nvPr/>
        </p:nvGrpSpPr>
        <p:grpSpPr>
          <a:xfrm>
            <a:off x="2255330" y="3759232"/>
            <a:ext cx="7681341" cy="3098284"/>
            <a:chOff x="2255330" y="3759232"/>
            <a:chExt cx="7681341" cy="3098284"/>
          </a:xfrm>
        </p:grpSpPr>
        <p:sp>
          <p:nvSpPr>
            <p:cNvPr id="15" name="任意多边形: 形状 14"/>
            <p:cNvSpPr/>
            <p:nvPr/>
          </p:nvSpPr>
          <p:spPr>
            <a:xfrm flipV="1">
              <a:off x="7460289" y="5216482"/>
              <a:ext cx="1398678" cy="841730"/>
            </a:xfrm>
            <a:custGeom>
              <a:avLst/>
              <a:gdLst>
                <a:gd name="connsiteX0" fmla="*/ 1315719 w 1398678"/>
                <a:gd name="connsiteY0" fmla="*/ 29171 h 841730"/>
                <a:gd name="connsiteX1" fmla="*/ 1153428 w 1398678"/>
                <a:gd name="connsiteY1" fmla="*/ 13912 h 841730"/>
                <a:gd name="connsiteX2" fmla="*/ 630205 w 1398678"/>
                <a:gd name="connsiteY2" fmla="*/ 47 h 841730"/>
                <a:gd name="connsiteX3" fmla="*/ 388157 w 1398678"/>
                <a:gd name="connsiteY3" fmla="*/ 19646 h 841730"/>
                <a:gd name="connsiteX4" fmla="*/ 9918 w 1398678"/>
                <a:gd name="connsiteY4" fmla="*/ 733683 h 841730"/>
                <a:gd name="connsiteX5" fmla="*/ 161095 w 1398678"/>
                <a:gd name="connsiteY5" fmla="*/ 839548 h 841730"/>
                <a:gd name="connsiteX6" fmla="*/ 498295 w 1398678"/>
                <a:gd name="connsiteY6" fmla="*/ 368388 h 841730"/>
                <a:gd name="connsiteX7" fmla="*/ 915707 w 1398678"/>
                <a:gd name="connsiteY7" fmla="*/ 506065 h 841730"/>
                <a:gd name="connsiteX8" fmla="*/ 1315719 w 1398678"/>
                <a:gd name="connsiteY8" fmla="*/ 29171 h 84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8678" h="841730">
                  <a:moveTo>
                    <a:pt x="1315719" y="29171"/>
                  </a:moveTo>
                  <a:cubicBezTo>
                    <a:pt x="1315719" y="29171"/>
                    <a:pt x="1252270" y="21564"/>
                    <a:pt x="1153428" y="13912"/>
                  </a:cubicBezTo>
                  <a:cubicBezTo>
                    <a:pt x="1020652" y="3581"/>
                    <a:pt x="824199" y="-6868"/>
                    <a:pt x="630205" y="47"/>
                  </a:cubicBezTo>
                  <a:cubicBezTo>
                    <a:pt x="547488" y="2889"/>
                    <a:pt x="464817" y="9083"/>
                    <a:pt x="388157" y="19646"/>
                  </a:cubicBezTo>
                  <a:cubicBezTo>
                    <a:pt x="211791" y="11716"/>
                    <a:pt x="-92750" y="626679"/>
                    <a:pt x="9918" y="733683"/>
                  </a:cubicBezTo>
                  <a:lnTo>
                    <a:pt x="161095" y="839548"/>
                  </a:lnTo>
                  <a:cubicBezTo>
                    <a:pt x="280160" y="809454"/>
                    <a:pt x="488730" y="458862"/>
                    <a:pt x="498295" y="368388"/>
                  </a:cubicBezTo>
                  <a:lnTo>
                    <a:pt x="915707" y="506065"/>
                  </a:lnTo>
                  <a:cubicBezTo>
                    <a:pt x="1360631" y="781737"/>
                    <a:pt x="1484251" y="169134"/>
                    <a:pt x="1315719" y="29171"/>
                  </a:cubicBezTo>
                </a:path>
              </a:pathLst>
            </a:custGeom>
            <a:solidFill>
              <a:srgbClr val="153566"/>
            </a:solidFill>
            <a:ln w="455" cap="flat">
              <a:noFill/>
              <a:prstDash val="solid"/>
              <a:miter/>
            </a:ln>
          </p:spPr>
          <p:txBody>
            <a:bodyPr rtlCol="0" anchor="ctr"/>
            <a:lstStyle/>
            <a:p>
              <a:endParaRPr lang="zh-CN" altLang="en-US"/>
            </a:p>
          </p:txBody>
        </p:sp>
        <p:sp>
          <p:nvSpPr>
            <p:cNvPr id="16" name="任意多边形: 形状 15"/>
            <p:cNvSpPr/>
            <p:nvPr/>
          </p:nvSpPr>
          <p:spPr>
            <a:xfrm flipV="1">
              <a:off x="7436407" y="5199867"/>
              <a:ext cx="239337" cy="189302"/>
            </a:xfrm>
            <a:custGeom>
              <a:avLst/>
              <a:gdLst>
                <a:gd name="connsiteX0" fmla="*/ 29910 w 239337"/>
                <a:gd name="connsiteY0" fmla="*/ -3326 h 189302"/>
                <a:gd name="connsiteX1" fmla="*/ -11706 w 239337"/>
                <a:gd name="connsiteY1" fmla="*/ 52452 h 189302"/>
                <a:gd name="connsiteX2" fmla="*/ 223183 w 239337"/>
                <a:gd name="connsiteY2" fmla="*/ 163773 h 189302"/>
                <a:gd name="connsiteX3" fmla="*/ 29910 w 239337"/>
                <a:gd name="connsiteY3" fmla="*/ -3326 h 189302"/>
              </a:gdLst>
              <a:ahLst/>
              <a:cxnLst>
                <a:cxn ang="0">
                  <a:pos x="connsiteX0" y="connsiteY0"/>
                </a:cxn>
                <a:cxn ang="0">
                  <a:pos x="connsiteX1" y="connsiteY1"/>
                </a:cxn>
                <a:cxn ang="0">
                  <a:pos x="connsiteX2" y="connsiteY2"/>
                </a:cxn>
                <a:cxn ang="0">
                  <a:pos x="connsiteX3" y="connsiteY3"/>
                </a:cxn>
              </a:cxnLst>
              <a:rect l="l" t="t" r="r" b="b"/>
              <a:pathLst>
                <a:path w="239337" h="189302">
                  <a:moveTo>
                    <a:pt x="29910" y="-3326"/>
                  </a:moveTo>
                  <a:cubicBezTo>
                    <a:pt x="29910" y="-3326"/>
                    <a:pt x="-18938" y="12089"/>
                    <a:pt x="-11706" y="52452"/>
                  </a:cubicBezTo>
                  <a:cubicBezTo>
                    <a:pt x="-4473" y="92810"/>
                    <a:pt x="175471" y="239730"/>
                    <a:pt x="223183" y="163773"/>
                  </a:cubicBezTo>
                  <a:cubicBezTo>
                    <a:pt x="254234" y="114307"/>
                    <a:pt x="82129" y="-14978"/>
                    <a:pt x="29910" y="-3326"/>
                  </a:cubicBezTo>
                </a:path>
              </a:pathLst>
            </a:custGeom>
            <a:solidFill>
              <a:srgbClr val="153566"/>
            </a:solidFill>
            <a:ln w="378" cap="flat">
              <a:noFill/>
              <a:prstDash val="solid"/>
              <a:miter/>
            </a:ln>
          </p:spPr>
          <p:txBody>
            <a:bodyPr rtlCol="0" anchor="ctr"/>
            <a:lstStyle/>
            <a:p>
              <a:endParaRPr lang="zh-CN" altLang="en-US"/>
            </a:p>
          </p:txBody>
        </p:sp>
        <p:sp>
          <p:nvSpPr>
            <p:cNvPr id="17" name="任意多边形: 形状 16"/>
            <p:cNvSpPr/>
            <p:nvPr/>
          </p:nvSpPr>
          <p:spPr>
            <a:xfrm flipV="1">
              <a:off x="7424584" y="5118233"/>
              <a:ext cx="190984" cy="204512"/>
            </a:xfrm>
            <a:custGeom>
              <a:avLst/>
              <a:gdLst>
                <a:gd name="connsiteX0" fmla="*/ 41552 w 190984"/>
                <a:gd name="connsiteY0" fmla="*/ -1149 h 204512"/>
                <a:gd name="connsiteX1" fmla="*/ -5316 w 190984"/>
                <a:gd name="connsiteY1" fmla="*/ 80725 h 204512"/>
                <a:gd name="connsiteX2" fmla="*/ 117492 w 190984"/>
                <a:gd name="connsiteY2" fmla="*/ 189645 h 204512"/>
                <a:gd name="connsiteX3" fmla="*/ 175187 w 190984"/>
                <a:gd name="connsiteY3" fmla="*/ 103425 h 204512"/>
                <a:gd name="connsiteX4" fmla="*/ 41552 w 190984"/>
                <a:gd name="connsiteY4" fmla="*/ -1149 h 204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984" h="204512">
                  <a:moveTo>
                    <a:pt x="41552" y="-1149"/>
                  </a:moveTo>
                  <a:lnTo>
                    <a:pt x="-5316" y="80725"/>
                  </a:lnTo>
                  <a:cubicBezTo>
                    <a:pt x="-42706" y="141474"/>
                    <a:pt x="75307" y="230886"/>
                    <a:pt x="117492" y="189645"/>
                  </a:cubicBezTo>
                  <a:lnTo>
                    <a:pt x="175187" y="103425"/>
                  </a:lnTo>
                  <a:cubicBezTo>
                    <a:pt x="200325" y="76451"/>
                    <a:pt x="73059" y="-23433"/>
                    <a:pt x="41552" y="-1149"/>
                  </a:cubicBezTo>
                </a:path>
              </a:pathLst>
            </a:custGeom>
            <a:solidFill>
              <a:srgbClr val="F7A594"/>
            </a:solidFill>
            <a:ln w="374" cap="flat">
              <a:noFill/>
              <a:prstDash val="solid"/>
              <a:miter/>
            </a:ln>
          </p:spPr>
          <p:txBody>
            <a:bodyPr rtlCol="0" anchor="ctr"/>
            <a:lstStyle/>
            <a:p>
              <a:endParaRPr lang="zh-CN" altLang="en-US"/>
            </a:p>
          </p:txBody>
        </p:sp>
        <p:sp>
          <p:nvSpPr>
            <p:cNvPr id="18" name="任意多边形: 形状 17"/>
            <p:cNvSpPr/>
            <p:nvPr/>
          </p:nvSpPr>
          <p:spPr>
            <a:xfrm flipV="1">
              <a:off x="8101234" y="5580617"/>
              <a:ext cx="523242" cy="477595"/>
            </a:xfrm>
            <a:custGeom>
              <a:avLst/>
              <a:gdLst>
                <a:gd name="connsiteX0" fmla="*/ 511537 w 523242"/>
                <a:gd name="connsiteY0" fmla="*/ 14270 h 477595"/>
                <a:gd name="connsiteX1" fmla="*/ -11706 w 523242"/>
                <a:gd name="connsiteY1" fmla="*/ 402 h 477595"/>
                <a:gd name="connsiteX2" fmla="*/ 435428 w 523242"/>
                <a:gd name="connsiteY2" fmla="*/ 475770 h 477595"/>
                <a:gd name="connsiteX3" fmla="*/ 511537 w 523242"/>
                <a:gd name="connsiteY3" fmla="*/ 14270 h 477595"/>
              </a:gdLst>
              <a:ahLst/>
              <a:cxnLst>
                <a:cxn ang="0">
                  <a:pos x="connsiteX0" y="connsiteY0"/>
                </a:cxn>
                <a:cxn ang="0">
                  <a:pos x="connsiteX1" y="connsiteY1"/>
                </a:cxn>
                <a:cxn ang="0">
                  <a:pos x="connsiteX2" y="connsiteY2"/>
                </a:cxn>
                <a:cxn ang="0">
                  <a:pos x="connsiteX3" y="connsiteY3"/>
                </a:cxn>
              </a:cxnLst>
              <a:rect l="l" t="t" r="r" b="b"/>
              <a:pathLst>
                <a:path w="523242" h="477595">
                  <a:moveTo>
                    <a:pt x="511537" y="14270"/>
                  </a:moveTo>
                  <a:cubicBezTo>
                    <a:pt x="378751" y="3939"/>
                    <a:pt x="182256" y="-6511"/>
                    <a:pt x="-11706" y="402"/>
                  </a:cubicBezTo>
                  <a:cubicBezTo>
                    <a:pt x="93135" y="8353"/>
                    <a:pt x="363337" y="189901"/>
                    <a:pt x="435428" y="475770"/>
                  </a:cubicBezTo>
                  <a:cubicBezTo>
                    <a:pt x="535291" y="199682"/>
                    <a:pt x="486037" y="111727"/>
                    <a:pt x="511537" y="14270"/>
                  </a:cubicBezTo>
                </a:path>
              </a:pathLst>
            </a:custGeom>
            <a:solidFill>
              <a:srgbClr val="0E0E0E"/>
            </a:solidFill>
            <a:ln w="436" cap="flat">
              <a:noFill/>
              <a:prstDash val="solid"/>
              <a:miter/>
            </a:ln>
          </p:spPr>
          <p:txBody>
            <a:bodyPr rtlCol="0" anchor="ctr"/>
            <a:lstStyle/>
            <a:p>
              <a:endParaRPr lang="zh-CN" altLang="en-US"/>
            </a:p>
          </p:txBody>
        </p:sp>
        <p:sp>
          <p:nvSpPr>
            <p:cNvPr id="19" name="任意多边形: 形状 18"/>
            <p:cNvSpPr/>
            <p:nvPr/>
          </p:nvSpPr>
          <p:spPr>
            <a:xfrm flipV="1">
              <a:off x="7112811" y="4991498"/>
              <a:ext cx="460954" cy="271087"/>
            </a:xfrm>
            <a:custGeom>
              <a:avLst/>
              <a:gdLst>
                <a:gd name="connsiteX0" fmla="*/ 302804 w 460954"/>
                <a:gd name="connsiteY0" fmla="*/ 5753 h 271087"/>
                <a:gd name="connsiteX1" fmla="*/ -12090 w 460954"/>
                <a:gd name="connsiteY1" fmla="*/ 204878 h 271087"/>
                <a:gd name="connsiteX2" fmla="*/ 91193 w 460954"/>
                <a:gd name="connsiteY2" fmla="*/ 218805 h 271087"/>
                <a:gd name="connsiteX3" fmla="*/ 176523 w 460954"/>
                <a:gd name="connsiteY3" fmla="*/ 265805 h 271087"/>
                <a:gd name="connsiteX4" fmla="*/ 408910 w 460954"/>
                <a:gd name="connsiteY4" fmla="*/ 155728 h 271087"/>
                <a:gd name="connsiteX5" fmla="*/ 302804 w 460954"/>
                <a:gd name="connsiteY5" fmla="*/ 5753 h 271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954" h="271087">
                  <a:moveTo>
                    <a:pt x="302804" y="5753"/>
                  </a:moveTo>
                  <a:cubicBezTo>
                    <a:pt x="226207" y="-36016"/>
                    <a:pt x="65674" y="51684"/>
                    <a:pt x="-12090" y="204878"/>
                  </a:cubicBezTo>
                  <a:cubicBezTo>
                    <a:pt x="-12090" y="204878"/>
                    <a:pt x="40154" y="218157"/>
                    <a:pt x="91193" y="218805"/>
                  </a:cubicBezTo>
                  <a:cubicBezTo>
                    <a:pt x="93113" y="245570"/>
                    <a:pt x="149648" y="262851"/>
                    <a:pt x="176523" y="265805"/>
                  </a:cubicBezTo>
                  <a:cubicBezTo>
                    <a:pt x="248415" y="273721"/>
                    <a:pt x="345751" y="206824"/>
                    <a:pt x="408910" y="155728"/>
                  </a:cubicBezTo>
                  <a:cubicBezTo>
                    <a:pt x="541139" y="4206"/>
                    <a:pt x="302804" y="5753"/>
                    <a:pt x="302804" y="5753"/>
                  </a:cubicBezTo>
                </a:path>
              </a:pathLst>
            </a:custGeom>
            <a:solidFill>
              <a:srgbClr val="F7A594"/>
            </a:solidFill>
            <a:ln w="376" cap="flat">
              <a:noFill/>
              <a:prstDash val="solid"/>
              <a:miter/>
            </a:ln>
          </p:spPr>
          <p:txBody>
            <a:bodyPr rtlCol="0" anchor="ctr"/>
            <a:lstStyle/>
            <a:p>
              <a:endParaRPr lang="zh-CN" altLang="en-US"/>
            </a:p>
          </p:txBody>
        </p:sp>
        <p:sp>
          <p:nvSpPr>
            <p:cNvPr id="20" name="任意多边形: 形状 19"/>
            <p:cNvSpPr/>
            <p:nvPr/>
          </p:nvSpPr>
          <p:spPr>
            <a:xfrm flipV="1">
              <a:off x="7231360" y="5070473"/>
              <a:ext cx="172364" cy="103422"/>
            </a:xfrm>
            <a:custGeom>
              <a:avLst/>
              <a:gdLst>
                <a:gd name="connsiteX0" fmla="*/ -10098 w 172364"/>
                <a:gd name="connsiteY0" fmla="*/ 98498 h 103422"/>
                <a:gd name="connsiteX1" fmla="*/ 74537 w 172364"/>
                <a:gd name="connsiteY1" fmla="*/ 95400 h 103422"/>
                <a:gd name="connsiteX2" fmla="*/ 159641 w 172364"/>
                <a:gd name="connsiteY2" fmla="*/ -582 h 103422"/>
                <a:gd name="connsiteX3" fmla="*/ 11088 w 172364"/>
                <a:gd name="connsiteY3" fmla="*/ 18024 h 103422"/>
                <a:gd name="connsiteX4" fmla="*/ -10098 w 172364"/>
                <a:gd name="connsiteY4" fmla="*/ 98498 h 103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64" h="103422">
                  <a:moveTo>
                    <a:pt x="-10098" y="98498"/>
                  </a:moveTo>
                  <a:cubicBezTo>
                    <a:pt x="16529" y="82148"/>
                    <a:pt x="48055" y="88457"/>
                    <a:pt x="74537" y="95400"/>
                  </a:cubicBezTo>
                  <a:cubicBezTo>
                    <a:pt x="58936" y="39430"/>
                    <a:pt x="111901" y="32217"/>
                    <a:pt x="159641" y="-582"/>
                  </a:cubicBezTo>
                  <a:cubicBezTo>
                    <a:pt x="159641" y="-582"/>
                    <a:pt x="45930" y="-18359"/>
                    <a:pt x="11088" y="18024"/>
                  </a:cubicBezTo>
                  <a:cubicBezTo>
                    <a:pt x="-23718" y="54386"/>
                    <a:pt x="-10098" y="98498"/>
                    <a:pt x="-10098" y="98498"/>
                  </a:cubicBezTo>
                </a:path>
              </a:pathLst>
            </a:custGeom>
            <a:solidFill>
              <a:srgbClr val="DE3C0F"/>
            </a:solidFill>
            <a:ln w="360" cap="flat">
              <a:noFill/>
              <a:prstDash val="solid"/>
              <a:miter/>
            </a:ln>
          </p:spPr>
          <p:txBody>
            <a:bodyPr rtlCol="0" anchor="ctr"/>
            <a:lstStyle/>
            <a:p>
              <a:endParaRPr lang="zh-CN" altLang="en-US"/>
            </a:p>
          </p:txBody>
        </p:sp>
        <p:sp>
          <p:nvSpPr>
            <p:cNvPr id="21" name="任意多边形: 形状 20"/>
            <p:cNvSpPr/>
            <p:nvPr/>
          </p:nvSpPr>
          <p:spPr>
            <a:xfrm flipV="1">
              <a:off x="6764790" y="5010599"/>
              <a:ext cx="497980" cy="297839"/>
            </a:xfrm>
            <a:custGeom>
              <a:avLst/>
              <a:gdLst>
                <a:gd name="connsiteX0" fmla="*/ 467898 w 497980"/>
                <a:gd name="connsiteY0" fmla="*/ -4930 h 297839"/>
                <a:gd name="connsiteX1" fmla="*/ 5189 w 497980"/>
                <a:gd name="connsiteY1" fmla="*/ -4951 h 297839"/>
                <a:gd name="connsiteX2" fmla="*/ -12429 w 497980"/>
                <a:gd name="connsiteY2" fmla="*/ 12709 h 297839"/>
                <a:gd name="connsiteX3" fmla="*/ -12429 w 497980"/>
                <a:gd name="connsiteY3" fmla="*/ 275249 h 297839"/>
                <a:gd name="connsiteX4" fmla="*/ 5189 w 497980"/>
                <a:gd name="connsiteY4" fmla="*/ 292888 h 297839"/>
                <a:gd name="connsiteX5" fmla="*/ 467898 w 497980"/>
                <a:gd name="connsiteY5" fmla="*/ 292888 h 297839"/>
                <a:gd name="connsiteX6" fmla="*/ 485552 w 497980"/>
                <a:gd name="connsiteY6" fmla="*/ 275249 h 297839"/>
                <a:gd name="connsiteX7" fmla="*/ 485552 w 497980"/>
                <a:gd name="connsiteY7" fmla="*/ 12709 h 297839"/>
                <a:gd name="connsiteX8" fmla="*/ 467898 w 497980"/>
                <a:gd name="connsiteY8" fmla="*/ -4930 h 2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980" h="297839">
                  <a:moveTo>
                    <a:pt x="467898" y="-4930"/>
                  </a:moveTo>
                  <a:lnTo>
                    <a:pt x="5189" y="-4951"/>
                  </a:lnTo>
                  <a:cubicBezTo>
                    <a:pt x="-4552" y="-4951"/>
                    <a:pt x="-12429" y="2954"/>
                    <a:pt x="-12429" y="12709"/>
                  </a:cubicBezTo>
                  <a:lnTo>
                    <a:pt x="-12429" y="275249"/>
                  </a:lnTo>
                  <a:cubicBezTo>
                    <a:pt x="-12429" y="284990"/>
                    <a:pt x="-4552" y="292888"/>
                    <a:pt x="5189" y="292888"/>
                  </a:cubicBezTo>
                  <a:lnTo>
                    <a:pt x="467898" y="292888"/>
                  </a:lnTo>
                  <a:cubicBezTo>
                    <a:pt x="477639" y="292888"/>
                    <a:pt x="485552" y="284990"/>
                    <a:pt x="485552" y="275249"/>
                  </a:cubicBezTo>
                  <a:lnTo>
                    <a:pt x="485552" y="12709"/>
                  </a:lnTo>
                  <a:cubicBezTo>
                    <a:pt x="485552" y="2954"/>
                    <a:pt x="477639" y="-4930"/>
                    <a:pt x="467898" y="-4930"/>
                  </a:cubicBezTo>
                </a:path>
              </a:pathLst>
            </a:custGeom>
            <a:solidFill>
              <a:srgbClr val="4D93FF"/>
            </a:solidFill>
            <a:ln w="351" cap="flat">
              <a:noFill/>
              <a:prstDash val="solid"/>
              <a:miter/>
            </a:ln>
          </p:spPr>
          <p:txBody>
            <a:bodyPr rtlCol="0" anchor="ctr"/>
            <a:lstStyle/>
            <a:p>
              <a:endParaRPr lang="zh-CN" altLang="en-US"/>
            </a:p>
          </p:txBody>
        </p:sp>
        <p:sp>
          <p:nvSpPr>
            <p:cNvPr id="22" name="任意多边形: 形状 21"/>
            <p:cNvSpPr/>
            <p:nvPr/>
          </p:nvSpPr>
          <p:spPr>
            <a:xfrm flipV="1">
              <a:off x="6764790" y="5066847"/>
              <a:ext cx="497980" cy="51398"/>
            </a:xfrm>
            <a:custGeom>
              <a:avLst/>
              <a:gdLst>
                <a:gd name="connsiteX0" fmla="*/ 485552 w 497980"/>
                <a:gd name="connsiteY0" fmla="*/ -5180 h 51398"/>
                <a:gd name="connsiteX1" fmla="*/ -12429 w 497980"/>
                <a:gd name="connsiteY1" fmla="*/ -5180 h 51398"/>
                <a:gd name="connsiteX2" fmla="*/ -12429 w 497980"/>
                <a:gd name="connsiteY2" fmla="*/ 46218 h 51398"/>
                <a:gd name="connsiteX3" fmla="*/ 485552 w 497980"/>
                <a:gd name="connsiteY3" fmla="*/ 46218 h 51398"/>
                <a:gd name="connsiteX4" fmla="*/ 485552 w 497980"/>
                <a:gd name="connsiteY4" fmla="*/ -5180 h 51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980" h="51398">
                  <a:moveTo>
                    <a:pt x="485552" y="-5180"/>
                  </a:moveTo>
                  <a:lnTo>
                    <a:pt x="-12429" y="-5180"/>
                  </a:lnTo>
                  <a:lnTo>
                    <a:pt x="-12429" y="46218"/>
                  </a:lnTo>
                  <a:lnTo>
                    <a:pt x="485552" y="46218"/>
                  </a:lnTo>
                  <a:lnTo>
                    <a:pt x="485552" y="-5180"/>
                  </a:lnTo>
                </a:path>
              </a:pathLst>
            </a:custGeom>
            <a:solidFill>
              <a:srgbClr val="0046B3"/>
            </a:solidFill>
            <a:ln w="351" cap="flat">
              <a:noFill/>
              <a:prstDash val="solid"/>
              <a:miter/>
            </a:ln>
          </p:spPr>
          <p:txBody>
            <a:bodyPr rtlCol="0" anchor="ctr"/>
            <a:lstStyle/>
            <a:p>
              <a:endParaRPr lang="zh-CN" altLang="en-US"/>
            </a:p>
          </p:txBody>
        </p:sp>
        <p:sp>
          <p:nvSpPr>
            <p:cNvPr id="23" name="任意多边形: 形状 22"/>
            <p:cNvSpPr/>
            <p:nvPr/>
          </p:nvSpPr>
          <p:spPr>
            <a:xfrm flipV="1">
              <a:off x="6797196" y="5251271"/>
              <a:ext cx="90074" cy="16874"/>
            </a:xfrm>
            <a:custGeom>
              <a:avLst/>
              <a:gdLst>
                <a:gd name="connsiteX0" fmla="*/ 68530 w 90074"/>
                <a:gd name="connsiteY0" fmla="*/ 11842 h 16874"/>
                <a:gd name="connsiteX1" fmla="*/ -4654 w 90074"/>
                <a:gd name="connsiteY1" fmla="*/ 11842 h 16874"/>
                <a:gd name="connsiteX2" fmla="*/ -13099 w 90074"/>
                <a:gd name="connsiteY2" fmla="*/ 3407 h 16874"/>
                <a:gd name="connsiteX3" fmla="*/ -13099 w 90074"/>
                <a:gd name="connsiteY3" fmla="*/ 3407 h 16874"/>
                <a:gd name="connsiteX4" fmla="*/ -4654 w 90074"/>
                <a:gd name="connsiteY4" fmla="*/ -5032 h 16874"/>
                <a:gd name="connsiteX5" fmla="*/ 68530 w 90074"/>
                <a:gd name="connsiteY5" fmla="*/ -5032 h 16874"/>
                <a:gd name="connsiteX6" fmla="*/ 76975 w 90074"/>
                <a:gd name="connsiteY6" fmla="*/ 3407 h 16874"/>
                <a:gd name="connsiteX7" fmla="*/ 76975 w 90074"/>
                <a:gd name="connsiteY7" fmla="*/ 3407 h 16874"/>
                <a:gd name="connsiteX8" fmla="*/ 68530 w 90074"/>
                <a:gd name="connsiteY8" fmla="*/ 11842 h 16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074" h="16874">
                  <a:moveTo>
                    <a:pt x="68530" y="11842"/>
                  </a:moveTo>
                  <a:lnTo>
                    <a:pt x="-4654" y="11842"/>
                  </a:lnTo>
                  <a:cubicBezTo>
                    <a:pt x="-9353" y="11842"/>
                    <a:pt x="-13099" y="8053"/>
                    <a:pt x="-13099" y="3407"/>
                  </a:cubicBezTo>
                  <a:lnTo>
                    <a:pt x="-13099" y="3407"/>
                  </a:lnTo>
                  <a:cubicBezTo>
                    <a:pt x="-13099" y="-1240"/>
                    <a:pt x="-9353" y="-5032"/>
                    <a:pt x="-4654" y="-5032"/>
                  </a:cubicBezTo>
                  <a:lnTo>
                    <a:pt x="68530" y="-5032"/>
                  </a:lnTo>
                  <a:cubicBezTo>
                    <a:pt x="73196" y="-5032"/>
                    <a:pt x="76975" y="-1240"/>
                    <a:pt x="76975" y="3407"/>
                  </a:cubicBezTo>
                  <a:lnTo>
                    <a:pt x="76975" y="3407"/>
                  </a:lnTo>
                  <a:cubicBezTo>
                    <a:pt x="76975" y="8053"/>
                    <a:pt x="73196" y="11842"/>
                    <a:pt x="68530" y="11842"/>
                  </a:cubicBezTo>
                </a:path>
              </a:pathLst>
            </a:custGeom>
            <a:solidFill>
              <a:srgbClr val="D1F5FF"/>
            </a:solidFill>
            <a:ln w="328" cap="flat">
              <a:noFill/>
              <a:prstDash val="solid"/>
              <a:miter/>
            </a:ln>
          </p:spPr>
          <p:txBody>
            <a:bodyPr rtlCol="0" anchor="ctr"/>
            <a:lstStyle/>
            <a:p>
              <a:endParaRPr lang="zh-CN" altLang="en-US"/>
            </a:p>
          </p:txBody>
        </p:sp>
        <p:sp>
          <p:nvSpPr>
            <p:cNvPr id="24" name="任意多边形: 形状 23"/>
            <p:cNvSpPr/>
            <p:nvPr/>
          </p:nvSpPr>
          <p:spPr>
            <a:xfrm flipV="1">
              <a:off x="6909764" y="5251274"/>
              <a:ext cx="90088" cy="16876"/>
            </a:xfrm>
            <a:custGeom>
              <a:avLst/>
              <a:gdLst>
                <a:gd name="connsiteX0" fmla="*/ 68630 w 90088"/>
                <a:gd name="connsiteY0" fmla="*/ 11978 h 16876"/>
                <a:gd name="connsiteX1" fmla="*/ -4582 w 90088"/>
                <a:gd name="connsiteY1" fmla="*/ 11978 h 16876"/>
                <a:gd name="connsiteX2" fmla="*/ -13037 w 90088"/>
                <a:gd name="connsiteY2" fmla="*/ 3539 h 16876"/>
                <a:gd name="connsiteX3" fmla="*/ -13037 w 90088"/>
                <a:gd name="connsiteY3" fmla="*/ 3539 h 16876"/>
                <a:gd name="connsiteX4" fmla="*/ -4582 w 90088"/>
                <a:gd name="connsiteY4" fmla="*/ -4899 h 16876"/>
                <a:gd name="connsiteX5" fmla="*/ 68630 w 90088"/>
                <a:gd name="connsiteY5" fmla="*/ -4899 h 16876"/>
                <a:gd name="connsiteX6" fmla="*/ 77052 w 90088"/>
                <a:gd name="connsiteY6" fmla="*/ 3539 h 16876"/>
                <a:gd name="connsiteX7" fmla="*/ 77052 w 90088"/>
                <a:gd name="connsiteY7" fmla="*/ 3539 h 16876"/>
                <a:gd name="connsiteX8" fmla="*/ 68630 w 90088"/>
                <a:gd name="connsiteY8" fmla="*/ 11978 h 1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088" h="16876">
                  <a:moveTo>
                    <a:pt x="68630" y="11978"/>
                  </a:moveTo>
                  <a:lnTo>
                    <a:pt x="-4582" y="11978"/>
                  </a:lnTo>
                  <a:cubicBezTo>
                    <a:pt x="-9246" y="11978"/>
                    <a:pt x="-13037" y="8186"/>
                    <a:pt x="-13037" y="3539"/>
                  </a:cubicBezTo>
                  <a:lnTo>
                    <a:pt x="-13037" y="3539"/>
                  </a:lnTo>
                  <a:cubicBezTo>
                    <a:pt x="-13037" y="-1108"/>
                    <a:pt x="-9246" y="-4899"/>
                    <a:pt x="-4582" y="-4899"/>
                  </a:cubicBezTo>
                  <a:lnTo>
                    <a:pt x="68630" y="-4899"/>
                  </a:lnTo>
                  <a:cubicBezTo>
                    <a:pt x="73294" y="-4899"/>
                    <a:pt x="77052" y="-1108"/>
                    <a:pt x="77052" y="3539"/>
                  </a:cubicBezTo>
                  <a:lnTo>
                    <a:pt x="77052" y="3539"/>
                  </a:lnTo>
                  <a:cubicBezTo>
                    <a:pt x="77052" y="8186"/>
                    <a:pt x="73294" y="11978"/>
                    <a:pt x="68630" y="11978"/>
                  </a:cubicBezTo>
                </a:path>
              </a:pathLst>
            </a:custGeom>
            <a:solidFill>
              <a:srgbClr val="D1F5FF"/>
            </a:solidFill>
            <a:ln w="335" cap="flat">
              <a:noFill/>
              <a:prstDash val="solid"/>
              <a:miter/>
            </a:ln>
          </p:spPr>
          <p:txBody>
            <a:bodyPr rtlCol="0" anchor="ctr"/>
            <a:lstStyle/>
            <a:p>
              <a:endParaRPr lang="zh-CN" altLang="en-US"/>
            </a:p>
          </p:txBody>
        </p:sp>
        <p:sp>
          <p:nvSpPr>
            <p:cNvPr id="25" name="任意多边形: 形状 24"/>
            <p:cNvSpPr/>
            <p:nvPr/>
          </p:nvSpPr>
          <p:spPr>
            <a:xfrm flipV="1">
              <a:off x="7022378" y="5251275"/>
              <a:ext cx="90094" cy="16875"/>
            </a:xfrm>
            <a:custGeom>
              <a:avLst/>
              <a:gdLst>
                <a:gd name="connsiteX0" fmla="*/ 68696 w 90094"/>
                <a:gd name="connsiteY0" fmla="*/ 12104 h 16875"/>
                <a:gd name="connsiteX1" fmla="*/ -4551 w 90094"/>
                <a:gd name="connsiteY1" fmla="*/ 12104 h 16875"/>
                <a:gd name="connsiteX2" fmla="*/ -12975 w 90094"/>
                <a:gd name="connsiteY2" fmla="*/ 3666 h 16875"/>
                <a:gd name="connsiteX3" fmla="*/ -12975 w 90094"/>
                <a:gd name="connsiteY3" fmla="*/ 3666 h 16875"/>
                <a:gd name="connsiteX4" fmla="*/ -4551 w 90094"/>
                <a:gd name="connsiteY4" fmla="*/ -4771 h 16875"/>
                <a:gd name="connsiteX5" fmla="*/ 68696 w 90094"/>
                <a:gd name="connsiteY5" fmla="*/ -4771 h 16875"/>
                <a:gd name="connsiteX6" fmla="*/ 77120 w 90094"/>
                <a:gd name="connsiteY6" fmla="*/ 3666 h 16875"/>
                <a:gd name="connsiteX7" fmla="*/ 77120 w 90094"/>
                <a:gd name="connsiteY7" fmla="*/ 3666 h 16875"/>
                <a:gd name="connsiteX8" fmla="*/ 68696 w 90094"/>
                <a:gd name="connsiteY8" fmla="*/ 12104 h 1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094" h="16875">
                  <a:moveTo>
                    <a:pt x="68696" y="12104"/>
                  </a:moveTo>
                  <a:lnTo>
                    <a:pt x="-4551" y="12104"/>
                  </a:lnTo>
                  <a:cubicBezTo>
                    <a:pt x="-9208" y="12104"/>
                    <a:pt x="-12975" y="8313"/>
                    <a:pt x="-12975" y="3666"/>
                  </a:cubicBezTo>
                  <a:lnTo>
                    <a:pt x="-12975" y="3666"/>
                  </a:lnTo>
                  <a:cubicBezTo>
                    <a:pt x="-12975" y="-981"/>
                    <a:pt x="-9208" y="-4771"/>
                    <a:pt x="-4551" y="-4771"/>
                  </a:cubicBezTo>
                  <a:lnTo>
                    <a:pt x="68696" y="-4771"/>
                  </a:lnTo>
                  <a:cubicBezTo>
                    <a:pt x="73319" y="-4771"/>
                    <a:pt x="77120" y="-981"/>
                    <a:pt x="77120" y="3666"/>
                  </a:cubicBezTo>
                  <a:lnTo>
                    <a:pt x="77120" y="3666"/>
                  </a:lnTo>
                  <a:cubicBezTo>
                    <a:pt x="77120" y="8313"/>
                    <a:pt x="73319" y="12104"/>
                    <a:pt x="68696" y="12104"/>
                  </a:cubicBezTo>
                </a:path>
              </a:pathLst>
            </a:custGeom>
            <a:solidFill>
              <a:srgbClr val="D1F5FF"/>
            </a:solidFill>
            <a:ln w="342" cap="flat">
              <a:noFill/>
              <a:prstDash val="solid"/>
              <a:miter/>
            </a:ln>
          </p:spPr>
          <p:txBody>
            <a:bodyPr rtlCol="0" anchor="ctr"/>
            <a:lstStyle/>
            <a:p>
              <a:endParaRPr lang="zh-CN" altLang="en-US"/>
            </a:p>
          </p:txBody>
        </p:sp>
        <p:sp>
          <p:nvSpPr>
            <p:cNvPr id="26" name="任意多边形: 形状 25"/>
            <p:cNvSpPr/>
            <p:nvPr/>
          </p:nvSpPr>
          <p:spPr>
            <a:xfrm flipV="1">
              <a:off x="7134996" y="5251266"/>
              <a:ext cx="90096" cy="16873"/>
            </a:xfrm>
            <a:custGeom>
              <a:avLst/>
              <a:gdLst>
                <a:gd name="connsiteX0" fmla="*/ 68730 w 90096"/>
                <a:gd name="connsiteY0" fmla="*/ 12225 h 16873"/>
                <a:gd name="connsiteX1" fmla="*/ -4458 w 90096"/>
                <a:gd name="connsiteY1" fmla="*/ 12225 h 16873"/>
                <a:gd name="connsiteX2" fmla="*/ -12912 w 90096"/>
                <a:gd name="connsiteY2" fmla="*/ 3788 h 16873"/>
                <a:gd name="connsiteX3" fmla="*/ -12912 w 90096"/>
                <a:gd name="connsiteY3" fmla="*/ 3788 h 16873"/>
                <a:gd name="connsiteX4" fmla="*/ -4458 w 90096"/>
                <a:gd name="connsiteY4" fmla="*/ -4648 h 16873"/>
                <a:gd name="connsiteX5" fmla="*/ 68730 w 90096"/>
                <a:gd name="connsiteY5" fmla="*/ -4648 h 16873"/>
                <a:gd name="connsiteX6" fmla="*/ 77184 w 90096"/>
                <a:gd name="connsiteY6" fmla="*/ 3788 h 16873"/>
                <a:gd name="connsiteX7" fmla="*/ 77184 w 90096"/>
                <a:gd name="connsiteY7" fmla="*/ 3788 h 16873"/>
                <a:gd name="connsiteX8" fmla="*/ 68730 w 90096"/>
                <a:gd name="connsiteY8" fmla="*/ 12225 h 16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096" h="16873">
                  <a:moveTo>
                    <a:pt x="68730" y="12225"/>
                  </a:moveTo>
                  <a:lnTo>
                    <a:pt x="-4458" y="12225"/>
                  </a:lnTo>
                  <a:cubicBezTo>
                    <a:pt x="-9139" y="12225"/>
                    <a:pt x="-12912" y="8434"/>
                    <a:pt x="-12912" y="3788"/>
                  </a:cubicBezTo>
                  <a:lnTo>
                    <a:pt x="-12912" y="3788"/>
                  </a:lnTo>
                  <a:cubicBezTo>
                    <a:pt x="-12912" y="-858"/>
                    <a:pt x="-9139" y="-4648"/>
                    <a:pt x="-4458" y="-4648"/>
                  </a:cubicBezTo>
                  <a:lnTo>
                    <a:pt x="68730" y="-4648"/>
                  </a:lnTo>
                  <a:cubicBezTo>
                    <a:pt x="73411" y="-4648"/>
                    <a:pt x="77184" y="-858"/>
                    <a:pt x="77184" y="3788"/>
                  </a:cubicBezTo>
                  <a:lnTo>
                    <a:pt x="77184" y="3788"/>
                  </a:lnTo>
                  <a:cubicBezTo>
                    <a:pt x="77184" y="8434"/>
                    <a:pt x="73411" y="12225"/>
                    <a:pt x="68730" y="12225"/>
                  </a:cubicBezTo>
                </a:path>
              </a:pathLst>
            </a:custGeom>
            <a:solidFill>
              <a:srgbClr val="D1F5FF"/>
            </a:solidFill>
            <a:ln w="349" cap="flat">
              <a:noFill/>
              <a:prstDash val="solid"/>
              <a:miter/>
            </a:ln>
          </p:spPr>
          <p:txBody>
            <a:bodyPr rtlCol="0" anchor="ctr"/>
            <a:lstStyle/>
            <a:p>
              <a:endParaRPr lang="zh-CN" altLang="en-US"/>
            </a:p>
          </p:txBody>
        </p:sp>
        <p:sp>
          <p:nvSpPr>
            <p:cNvPr id="27" name="任意多边形: 形状 26"/>
            <p:cNvSpPr/>
            <p:nvPr/>
          </p:nvSpPr>
          <p:spPr>
            <a:xfrm flipV="1">
              <a:off x="6792942" y="5025714"/>
              <a:ext cx="18596" cy="21871"/>
            </a:xfrm>
            <a:custGeom>
              <a:avLst/>
              <a:gdLst>
                <a:gd name="connsiteX0" fmla="*/ -3933 w 18596"/>
                <a:gd name="connsiteY0" fmla="*/ 15929 h 21871"/>
                <a:gd name="connsiteX1" fmla="*/ -3933 w 18596"/>
                <a:gd name="connsiteY1" fmla="*/ 15929 h 21871"/>
                <a:gd name="connsiteX2" fmla="*/ -13231 w 18596"/>
                <a:gd name="connsiteY2" fmla="*/ 6628 h 21871"/>
                <a:gd name="connsiteX3" fmla="*/ -13231 w 18596"/>
                <a:gd name="connsiteY3" fmla="*/ 3359 h 21871"/>
                <a:gd name="connsiteX4" fmla="*/ -3933 w 18596"/>
                <a:gd name="connsiteY4" fmla="*/ -5942 h 21871"/>
                <a:gd name="connsiteX5" fmla="*/ -3933 w 18596"/>
                <a:gd name="connsiteY5" fmla="*/ -5942 h 21871"/>
                <a:gd name="connsiteX6" fmla="*/ 5366 w 18596"/>
                <a:gd name="connsiteY6" fmla="*/ 3359 h 21871"/>
                <a:gd name="connsiteX7" fmla="*/ 5366 w 18596"/>
                <a:gd name="connsiteY7" fmla="*/ 6628 h 21871"/>
                <a:gd name="connsiteX8" fmla="*/ -3933 w 18596"/>
                <a:gd name="connsiteY8" fmla="*/ 15929 h 21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96" h="21871">
                  <a:moveTo>
                    <a:pt x="-3933" y="15929"/>
                  </a:moveTo>
                  <a:lnTo>
                    <a:pt x="-3933" y="15929"/>
                  </a:lnTo>
                  <a:cubicBezTo>
                    <a:pt x="-9051" y="15929"/>
                    <a:pt x="-13231" y="11763"/>
                    <a:pt x="-13231" y="6628"/>
                  </a:cubicBezTo>
                  <a:lnTo>
                    <a:pt x="-13231" y="3359"/>
                  </a:lnTo>
                  <a:cubicBezTo>
                    <a:pt x="-13231" y="-1776"/>
                    <a:pt x="-9051" y="-5942"/>
                    <a:pt x="-3933" y="-5942"/>
                  </a:cubicBezTo>
                  <a:lnTo>
                    <a:pt x="-3933" y="-5942"/>
                  </a:lnTo>
                  <a:cubicBezTo>
                    <a:pt x="1219" y="-5942"/>
                    <a:pt x="5366" y="-1776"/>
                    <a:pt x="5366" y="3359"/>
                  </a:cubicBezTo>
                  <a:lnTo>
                    <a:pt x="5366" y="6628"/>
                  </a:lnTo>
                  <a:cubicBezTo>
                    <a:pt x="5366" y="11763"/>
                    <a:pt x="1219" y="15929"/>
                    <a:pt x="-3933" y="15929"/>
                  </a:cubicBezTo>
                </a:path>
              </a:pathLst>
            </a:custGeom>
            <a:solidFill>
              <a:srgbClr val="D1F5FF"/>
            </a:solidFill>
            <a:ln w="324" cap="flat">
              <a:noFill/>
              <a:prstDash val="solid"/>
              <a:miter/>
            </a:ln>
          </p:spPr>
          <p:txBody>
            <a:bodyPr rtlCol="0" anchor="ctr"/>
            <a:lstStyle/>
            <a:p>
              <a:endParaRPr lang="zh-CN" altLang="en-US"/>
            </a:p>
          </p:txBody>
        </p:sp>
        <p:sp>
          <p:nvSpPr>
            <p:cNvPr id="28" name="任意多边形: 形状 27"/>
            <p:cNvSpPr/>
            <p:nvPr/>
          </p:nvSpPr>
          <p:spPr>
            <a:xfrm flipV="1">
              <a:off x="6822291" y="5025705"/>
              <a:ext cx="60647" cy="21871"/>
            </a:xfrm>
            <a:custGeom>
              <a:avLst/>
              <a:gdLst>
                <a:gd name="connsiteX0" fmla="*/ -13138 w 60647"/>
                <a:gd name="connsiteY0" fmla="*/ 5089 h 21871"/>
                <a:gd name="connsiteX1" fmla="*/ -13138 w 60647"/>
                <a:gd name="connsiteY1" fmla="*/ 5089 h 21871"/>
                <a:gd name="connsiteX2" fmla="*/ -2204 w 60647"/>
                <a:gd name="connsiteY2" fmla="*/ -5846 h 21871"/>
                <a:gd name="connsiteX3" fmla="*/ 36575 w 60647"/>
                <a:gd name="connsiteY3" fmla="*/ -5846 h 21871"/>
                <a:gd name="connsiteX4" fmla="*/ 47509 w 60647"/>
                <a:gd name="connsiteY4" fmla="*/ 5089 h 21871"/>
                <a:gd name="connsiteX5" fmla="*/ 47509 w 60647"/>
                <a:gd name="connsiteY5" fmla="*/ 5089 h 21871"/>
                <a:gd name="connsiteX6" fmla="*/ 36575 w 60647"/>
                <a:gd name="connsiteY6" fmla="*/ 16026 h 21871"/>
                <a:gd name="connsiteX7" fmla="*/ -2204 w 60647"/>
                <a:gd name="connsiteY7" fmla="*/ 16026 h 21871"/>
                <a:gd name="connsiteX8" fmla="*/ -13138 w 60647"/>
                <a:gd name="connsiteY8" fmla="*/ 5089 h 21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47" h="21871">
                  <a:moveTo>
                    <a:pt x="-13138" y="5089"/>
                  </a:moveTo>
                  <a:lnTo>
                    <a:pt x="-13138" y="5089"/>
                  </a:lnTo>
                  <a:cubicBezTo>
                    <a:pt x="-13138" y="-950"/>
                    <a:pt x="-8213" y="-5846"/>
                    <a:pt x="-2204" y="-5846"/>
                  </a:cubicBezTo>
                  <a:lnTo>
                    <a:pt x="36575" y="-5846"/>
                  </a:lnTo>
                  <a:cubicBezTo>
                    <a:pt x="42617" y="-5846"/>
                    <a:pt x="47509" y="-950"/>
                    <a:pt x="47509" y="5089"/>
                  </a:cubicBezTo>
                  <a:lnTo>
                    <a:pt x="47509" y="5089"/>
                  </a:lnTo>
                  <a:cubicBezTo>
                    <a:pt x="47509" y="11130"/>
                    <a:pt x="42617" y="16026"/>
                    <a:pt x="36575" y="16026"/>
                  </a:cubicBezTo>
                  <a:lnTo>
                    <a:pt x="-2204" y="16026"/>
                  </a:lnTo>
                  <a:cubicBezTo>
                    <a:pt x="-8213" y="16026"/>
                    <a:pt x="-13138" y="11130"/>
                    <a:pt x="-13138" y="5089"/>
                  </a:cubicBezTo>
                </a:path>
              </a:pathLst>
            </a:custGeom>
            <a:solidFill>
              <a:srgbClr val="D1F5FF"/>
            </a:solidFill>
            <a:ln w="328" cap="flat">
              <a:noFill/>
              <a:prstDash val="solid"/>
              <a:miter/>
            </a:ln>
          </p:spPr>
          <p:txBody>
            <a:bodyPr rtlCol="0" anchor="ctr"/>
            <a:lstStyle/>
            <a:p>
              <a:endParaRPr lang="zh-CN" altLang="en-US"/>
            </a:p>
          </p:txBody>
        </p:sp>
        <p:sp>
          <p:nvSpPr>
            <p:cNvPr id="29" name="任意多边形: 形状 28"/>
            <p:cNvSpPr/>
            <p:nvPr/>
          </p:nvSpPr>
          <p:spPr>
            <a:xfrm flipV="1">
              <a:off x="6802691" y="5145880"/>
              <a:ext cx="79116" cy="72212"/>
            </a:xfrm>
            <a:custGeom>
              <a:avLst/>
              <a:gdLst>
                <a:gd name="connsiteX0" fmla="*/ 1427 w 79116"/>
                <a:gd name="connsiteY0" fmla="*/ 66892 h 72212"/>
                <a:gd name="connsiteX1" fmla="*/ 51458 w 79116"/>
                <a:gd name="connsiteY1" fmla="*/ 66892 h 72212"/>
                <a:gd name="connsiteX2" fmla="*/ 66001 w 79116"/>
                <a:gd name="connsiteY2" fmla="*/ 52375 h 72212"/>
                <a:gd name="connsiteX3" fmla="*/ 66001 w 79116"/>
                <a:gd name="connsiteY3" fmla="*/ 9219 h 72212"/>
                <a:gd name="connsiteX4" fmla="*/ 51458 w 79116"/>
                <a:gd name="connsiteY4" fmla="*/ -5321 h 72212"/>
                <a:gd name="connsiteX5" fmla="*/ 1427 w 79116"/>
                <a:gd name="connsiteY5" fmla="*/ -5321 h 72212"/>
                <a:gd name="connsiteX6" fmla="*/ -13116 w 79116"/>
                <a:gd name="connsiteY6" fmla="*/ 9219 h 72212"/>
                <a:gd name="connsiteX7" fmla="*/ -13116 w 79116"/>
                <a:gd name="connsiteY7" fmla="*/ 52375 h 72212"/>
                <a:gd name="connsiteX8" fmla="*/ 1427 w 79116"/>
                <a:gd name="connsiteY8" fmla="*/ 66892 h 7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16" h="72212">
                  <a:moveTo>
                    <a:pt x="1427" y="66892"/>
                  </a:moveTo>
                  <a:lnTo>
                    <a:pt x="51458" y="66892"/>
                  </a:lnTo>
                  <a:cubicBezTo>
                    <a:pt x="59468" y="66892"/>
                    <a:pt x="66001" y="60395"/>
                    <a:pt x="66001" y="52375"/>
                  </a:cubicBezTo>
                  <a:lnTo>
                    <a:pt x="66001" y="9219"/>
                  </a:lnTo>
                  <a:cubicBezTo>
                    <a:pt x="66001" y="1196"/>
                    <a:pt x="59468" y="-5321"/>
                    <a:pt x="51458" y="-5321"/>
                  </a:cubicBezTo>
                  <a:lnTo>
                    <a:pt x="1427" y="-5321"/>
                  </a:lnTo>
                  <a:cubicBezTo>
                    <a:pt x="-6616" y="-5321"/>
                    <a:pt x="-13116" y="1196"/>
                    <a:pt x="-13116" y="9219"/>
                  </a:cubicBezTo>
                  <a:lnTo>
                    <a:pt x="-13116" y="52375"/>
                  </a:lnTo>
                  <a:cubicBezTo>
                    <a:pt x="-13116" y="60395"/>
                    <a:pt x="-6616" y="66892"/>
                    <a:pt x="1427" y="66892"/>
                  </a:cubicBezTo>
                </a:path>
              </a:pathLst>
            </a:custGeom>
            <a:solidFill>
              <a:srgbClr val="FFBD73"/>
            </a:solidFill>
            <a:ln w="328" cap="flat">
              <a:noFill/>
              <a:prstDash val="solid"/>
              <a:miter/>
            </a:ln>
          </p:spPr>
          <p:txBody>
            <a:bodyPr rtlCol="0" anchor="ctr"/>
            <a:lstStyle/>
            <a:p>
              <a:endParaRPr lang="zh-CN" altLang="en-US"/>
            </a:p>
          </p:txBody>
        </p:sp>
        <p:sp>
          <p:nvSpPr>
            <p:cNvPr id="30" name="任意多边形: 形状 29"/>
            <p:cNvSpPr/>
            <p:nvPr/>
          </p:nvSpPr>
          <p:spPr>
            <a:xfrm flipV="1">
              <a:off x="7112810" y="5066072"/>
              <a:ext cx="318487" cy="194466"/>
            </a:xfrm>
            <a:custGeom>
              <a:avLst/>
              <a:gdLst>
                <a:gd name="connsiteX0" fmla="*/ 144623 w 318487"/>
                <a:gd name="connsiteY0" fmla="*/ 33793 h 194466"/>
                <a:gd name="connsiteX1" fmla="*/ 74603 w 318487"/>
                <a:gd name="connsiteY1" fmla="*/ 92390 h 194466"/>
                <a:gd name="connsiteX2" fmla="*/ -12456 w 318487"/>
                <a:gd name="connsiteY2" fmla="*/ 159817 h 194466"/>
                <a:gd name="connsiteX3" fmla="*/ 54869 w 318487"/>
                <a:gd name="connsiteY3" fmla="*/ 183022 h 194466"/>
                <a:gd name="connsiteX4" fmla="*/ 135665 w 318487"/>
                <a:gd name="connsiteY4" fmla="*/ 133790 h 194466"/>
                <a:gd name="connsiteX5" fmla="*/ 287792 w 318487"/>
                <a:gd name="connsiteY5" fmla="*/ 114164 h 194466"/>
                <a:gd name="connsiteX6" fmla="*/ 144623 w 318487"/>
                <a:gd name="connsiteY6" fmla="*/ 33793 h 19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8487" h="194466">
                  <a:moveTo>
                    <a:pt x="144623" y="33793"/>
                  </a:moveTo>
                  <a:lnTo>
                    <a:pt x="74603" y="92390"/>
                  </a:lnTo>
                  <a:cubicBezTo>
                    <a:pt x="36481" y="111575"/>
                    <a:pt x="3711" y="132679"/>
                    <a:pt x="-12456" y="159817"/>
                  </a:cubicBezTo>
                  <a:cubicBezTo>
                    <a:pt x="-12456" y="159817"/>
                    <a:pt x="-4919" y="206813"/>
                    <a:pt x="54869" y="183022"/>
                  </a:cubicBezTo>
                  <a:cubicBezTo>
                    <a:pt x="93574" y="167605"/>
                    <a:pt x="101184" y="149622"/>
                    <a:pt x="135665" y="133790"/>
                  </a:cubicBezTo>
                  <a:cubicBezTo>
                    <a:pt x="170111" y="117955"/>
                    <a:pt x="257388" y="152997"/>
                    <a:pt x="287792" y="114164"/>
                  </a:cubicBezTo>
                  <a:cubicBezTo>
                    <a:pt x="340552" y="46851"/>
                    <a:pt x="274611" y="-63778"/>
                    <a:pt x="144623" y="33793"/>
                  </a:cubicBezTo>
                </a:path>
              </a:pathLst>
            </a:custGeom>
            <a:solidFill>
              <a:srgbClr val="F7A594"/>
            </a:solidFill>
            <a:ln w="364" cap="flat">
              <a:noFill/>
              <a:prstDash val="solid"/>
              <a:miter/>
            </a:ln>
          </p:spPr>
          <p:txBody>
            <a:bodyPr rtlCol="0" anchor="ctr"/>
            <a:lstStyle/>
            <a:p>
              <a:endParaRPr lang="zh-CN" altLang="en-US"/>
            </a:p>
          </p:txBody>
        </p:sp>
        <p:sp>
          <p:nvSpPr>
            <p:cNvPr id="31" name="任意多边形: 形状 30"/>
            <p:cNvSpPr/>
            <p:nvPr/>
          </p:nvSpPr>
          <p:spPr>
            <a:xfrm flipV="1">
              <a:off x="7128100" y="5061935"/>
              <a:ext cx="238288" cy="69741"/>
            </a:xfrm>
            <a:custGeom>
              <a:avLst/>
              <a:gdLst>
                <a:gd name="connsiteX0" fmla="*/ 170756 w 238288"/>
                <a:gd name="connsiteY0" fmla="*/ -5049 h 69741"/>
                <a:gd name="connsiteX1" fmla="*/ 102763 w 238288"/>
                <a:gd name="connsiteY1" fmla="*/ 4521 h 69741"/>
                <a:gd name="connsiteX2" fmla="*/ 101653 w 238288"/>
                <a:gd name="connsiteY2" fmla="*/ 4843 h 69741"/>
                <a:gd name="connsiteX3" fmla="*/ 100865 w 238288"/>
                <a:gd name="connsiteY3" fmla="*/ 5721 h 69741"/>
                <a:gd name="connsiteX4" fmla="*/ -7086 w 238288"/>
                <a:gd name="connsiteY4" fmla="*/ 52954 h 69741"/>
                <a:gd name="connsiteX5" fmla="*/ -12386 w 238288"/>
                <a:gd name="connsiteY5" fmla="*/ 55239 h 69741"/>
                <a:gd name="connsiteX6" fmla="*/ -10094 w 238288"/>
                <a:gd name="connsiteY6" fmla="*/ 60531 h 69741"/>
                <a:gd name="connsiteX7" fmla="*/ 106128 w 238288"/>
                <a:gd name="connsiteY7" fmla="*/ 12033 h 69741"/>
                <a:gd name="connsiteX8" fmla="*/ 219809 w 238288"/>
                <a:gd name="connsiteY8" fmla="*/ 12126 h 69741"/>
                <a:gd name="connsiteX9" fmla="*/ 225251 w 238288"/>
                <a:gd name="connsiteY9" fmla="*/ 10139 h 69741"/>
                <a:gd name="connsiteX10" fmla="*/ 223282 w 238288"/>
                <a:gd name="connsiteY10" fmla="*/ 4729 h 69741"/>
                <a:gd name="connsiteX11" fmla="*/ 170756 w 238288"/>
                <a:gd name="connsiteY11" fmla="*/ -5049 h 6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288" h="69741">
                  <a:moveTo>
                    <a:pt x="170756" y="-5049"/>
                  </a:moveTo>
                  <a:cubicBezTo>
                    <a:pt x="136276" y="-5049"/>
                    <a:pt x="104768" y="3941"/>
                    <a:pt x="102763" y="4521"/>
                  </a:cubicBezTo>
                  <a:lnTo>
                    <a:pt x="101653" y="4843"/>
                  </a:lnTo>
                  <a:lnTo>
                    <a:pt x="100865" y="5721"/>
                  </a:lnTo>
                  <a:cubicBezTo>
                    <a:pt x="100256" y="6394"/>
                    <a:pt x="41501" y="72228"/>
                    <a:pt x="-7086" y="52954"/>
                  </a:cubicBezTo>
                  <a:cubicBezTo>
                    <a:pt x="-9163" y="52120"/>
                    <a:pt x="-11526" y="53148"/>
                    <a:pt x="-12386" y="55239"/>
                  </a:cubicBezTo>
                  <a:cubicBezTo>
                    <a:pt x="-13209" y="57330"/>
                    <a:pt x="-12171" y="59700"/>
                    <a:pt x="-10094" y="60531"/>
                  </a:cubicBezTo>
                  <a:cubicBezTo>
                    <a:pt x="41107" y="80843"/>
                    <a:pt x="98323" y="20655"/>
                    <a:pt x="106128" y="12033"/>
                  </a:cubicBezTo>
                  <a:cubicBezTo>
                    <a:pt x="115330" y="9559"/>
                    <a:pt x="179457" y="-6621"/>
                    <a:pt x="219809" y="12126"/>
                  </a:cubicBezTo>
                  <a:cubicBezTo>
                    <a:pt x="221885" y="13075"/>
                    <a:pt x="224284" y="12194"/>
                    <a:pt x="225251" y="10139"/>
                  </a:cubicBezTo>
                  <a:cubicBezTo>
                    <a:pt x="226182" y="8102"/>
                    <a:pt x="225287" y="5678"/>
                    <a:pt x="223282" y="4729"/>
                  </a:cubicBezTo>
                  <a:cubicBezTo>
                    <a:pt x="207456" y="-2600"/>
                    <a:pt x="188694" y="-5049"/>
                    <a:pt x="170756" y="-5049"/>
                  </a:cubicBezTo>
                </a:path>
              </a:pathLst>
            </a:custGeom>
            <a:solidFill>
              <a:srgbClr val="DE3C0F"/>
            </a:solidFill>
            <a:ln w="358" cap="flat">
              <a:noFill/>
              <a:prstDash val="solid"/>
              <a:miter/>
            </a:ln>
          </p:spPr>
          <p:txBody>
            <a:bodyPr rtlCol="0" anchor="ctr"/>
            <a:lstStyle/>
            <a:p>
              <a:endParaRPr lang="zh-CN" altLang="en-US"/>
            </a:p>
          </p:txBody>
        </p:sp>
        <p:sp>
          <p:nvSpPr>
            <p:cNvPr id="32" name="任意多边形: 形状 31"/>
            <p:cNvSpPr/>
            <p:nvPr/>
          </p:nvSpPr>
          <p:spPr>
            <a:xfrm flipV="1">
              <a:off x="8491853" y="5278087"/>
              <a:ext cx="1380915" cy="1536152"/>
            </a:xfrm>
            <a:custGeom>
              <a:avLst/>
              <a:gdLst>
                <a:gd name="connsiteX0" fmla="*/ 1370379 w 1380915"/>
                <a:gd name="connsiteY0" fmla="*/ -726 h 1536152"/>
                <a:gd name="connsiteX1" fmla="*/ 153265 w 1380915"/>
                <a:gd name="connsiteY1" fmla="*/ -726 h 1536152"/>
                <a:gd name="connsiteX2" fmla="*/ 51472 w 1380915"/>
                <a:gd name="connsiteY2" fmla="*/ 582682 h 1536152"/>
                <a:gd name="connsiteX3" fmla="*/ 6743 w 1380915"/>
                <a:gd name="connsiteY3" fmla="*/ 1293180 h 1536152"/>
                <a:gd name="connsiteX4" fmla="*/ 972624 w 1380915"/>
                <a:gd name="connsiteY4" fmla="*/ 1145199 h 1536152"/>
                <a:gd name="connsiteX5" fmla="*/ 1370379 w 1380915"/>
                <a:gd name="connsiteY5" fmla="*/ -726 h 153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0915" h="1536152">
                  <a:moveTo>
                    <a:pt x="1370379" y="-726"/>
                  </a:moveTo>
                  <a:lnTo>
                    <a:pt x="153265" y="-726"/>
                  </a:lnTo>
                  <a:cubicBezTo>
                    <a:pt x="130900" y="159047"/>
                    <a:pt x="87655" y="371757"/>
                    <a:pt x="51472" y="582682"/>
                  </a:cubicBezTo>
                  <a:cubicBezTo>
                    <a:pt x="2904" y="864831"/>
                    <a:pt x="-33534" y="1144621"/>
                    <a:pt x="6743" y="1293180"/>
                  </a:cubicBezTo>
                  <a:cubicBezTo>
                    <a:pt x="120920" y="1714784"/>
                    <a:pt x="765506" y="1534740"/>
                    <a:pt x="972624" y="1145199"/>
                  </a:cubicBezTo>
                  <a:cubicBezTo>
                    <a:pt x="1130917" y="827476"/>
                    <a:pt x="1321862" y="389393"/>
                    <a:pt x="1370379" y="-726"/>
                  </a:cubicBezTo>
                </a:path>
              </a:pathLst>
            </a:custGeom>
            <a:solidFill>
              <a:srgbClr val="153566"/>
            </a:solidFill>
            <a:ln w="511" cap="flat">
              <a:noFill/>
              <a:prstDash val="solid"/>
              <a:miter/>
            </a:ln>
          </p:spPr>
          <p:txBody>
            <a:bodyPr rtlCol="0" anchor="ctr"/>
            <a:lstStyle/>
            <a:p>
              <a:endParaRPr lang="zh-CN" altLang="en-US"/>
            </a:p>
          </p:txBody>
        </p:sp>
        <p:sp>
          <p:nvSpPr>
            <p:cNvPr id="33" name="任意多边形: 形状 32"/>
            <p:cNvSpPr/>
            <p:nvPr/>
          </p:nvSpPr>
          <p:spPr>
            <a:xfrm flipV="1">
              <a:off x="8240960" y="5206884"/>
              <a:ext cx="619133" cy="596336"/>
            </a:xfrm>
            <a:custGeom>
              <a:avLst/>
              <a:gdLst>
                <a:gd name="connsiteX0" fmla="*/ 25719 w 619133"/>
                <a:gd name="connsiteY0" fmla="*/ 470393 h 596336"/>
                <a:gd name="connsiteX1" fmla="*/ 8134 w 619133"/>
                <a:gd name="connsiteY1" fmla="*/ 324141 h 596336"/>
                <a:gd name="connsiteX2" fmla="*/ 123117 w 619133"/>
                <a:gd name="connsiteY2" fmla="*/ 217488 h 596336"/>
                <a:gd name="connsiteX3" fmla="*/ 350682 w 619133"/>
                <a:gd name="connsiteY3" fmla="*/ 7205 h 596336"/>
                <a:gd name="connsiteX4" fmla="*/ 594880 w 619133"/>
                <a:gd name="connsiteY4" fmla="*/ 325900 h 596336"/>
                <a:gd name="connsiteX5" fmla="*/ 268285 w 619133"/>
                <a:gd name="connsiteY5" fmla="*/ 571847 h 596336"/>
                <a:gd name="connsiteX6" fmla="*/ 25719 w 619133"/>
                <a:gd name="connsiteY6" fmla="*/ 470393 h 59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9133" h="596336">
                  <a:moveTo>
                    <a:pt x="25719" y="470393"/>
                  </a:moveTo>
                  <a:cubicBezTo>
                    <a:pt x="-11491" y="418036"/>
                    <a:pt x="-26674" y="360363"/>
                    <a:pt x="8134" y="324141"/>
                  </a:cubicBezTo>
                  <a:lnTo>
                    <a:pt x="123117" y="217488"/>
                  </a:lnTo>
                  <a:lnTo>
                    <a:pt x="350682" y="7205"/>
                  </a:lnTo>
                  <a:cubicBezTo>
                    <a:pt x="421476" y="-61980"/>
                    <a:pt x="665946" y="256343"/>
                    <a:pt x="594880" y="325900"/>
                  </a:cubicBezTo>
                  <a:lnTo>
                    <a:pt x="268285" y="571847"/>
                  </a:lnTo>
                  <a:cubicBezTo>
                    <a:pt x="210907" y="632131"/>
                    <a:pt x="87358" y="558115"/>
                    <a:pt x="25719" y="470393"/>
                  </a:cubicBezTo>
                </a:path>
              </a:pathLst>
            </a:custGeom>
            <a:solidFill>
              <a:srgbClr val="F7A594"/>
            </a:solidFill>
            <a:ln w="453" cap="flat">
              <a:noFill/>
              <a:prstDash val="solid"/>
              <a:miter/>
            </a:ln>
          </p:spPr>
          <p:txBody>
            <a:bodyPr rtlCol="0" anchor="ctr"/>
            <a:lstStyle/>
            <a:p>
              <a:endParaRPr lang="zh-CN" altLang="en-US"/>
            </a:p>
          </p:txBody>
        </p:sp>
        <p:sp>
          <p:nvSpPr>
            <p:cNvPr id="34" name="任意多边形: 形状 33"/>
            <p:cNvSpPr/>
            <p:nvPr/>
          </p:nvSpPr>
          <p:spPr>
            <a:xfrm flipV="1">
              <a:off x="8410317" y="5360546"/>
              <a:ext cx="577608" cy="531794"/>
            </a:xfrm>
            <a:custGeom>
              <a:avLst/>
              <a:gdLst>
                <a:gd name="connsiteX0" fmla="*/ 277112 w 577608"/>
                <a:gd name="connsiteY0" fmla="*/ 527276 h 531794"/>
                <a:gd name="connsiteX1" fmla="*/ 149363 w 577608"/>
                <a:gd name="connsiteY1" fmla="*/ 354766 h 531794"/>
                <a:gd name="connsiteX2" fmla="*/ -7945 w 577608"/>
                <a:gd name="connsiteY2" fmla="*/ 272107 h 531794"/>
                <a:gd name="connsiteX3" fmla="*/ 27554 w 577608"/>
                <a:gd name="connsiteY3" fmla="*/ 195411 h 531794"/>
                <a:gd name="connsiteX4" fmla="*/ 289038 w 577608"/>
                <a:gd name="connsiteY4" fmla="*/ -2041 h 531794"/>
                <a:gd name="connsiteX5" fmla="*/ 517437 w 577608"/>
                <a:gd name="connsiteY5" fmla="*/ 401480 h 531794"/>
                <a:gd name="connsiteX6" fmla="*/ 379989 w 577608"/>
                <a:gd name="connsiteY6" fmla="*/ 475981 h 531794"/>
                <a:gd name="connsiteX7" fmla="*/ 277112 w 577608"/>
                <a:gd name="connsiteY7" fmla="*/ 527276 h 53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7608" h="531794">
                  <a:moveTo>
                    <a:pt x="277112" y="527276"/>
                  </a:moveTo>
                  <a:cubicBezTo>
                    <a:pt x="277112" y="527276"/>
                    <a:pt x="287460" y="466807"/>
                    <a:pt x="149363" y="354766"/>
                  </a:cubicBezTo>
                  <a:cubicBezTo>
                    <a:pt x="33447" y="260710"/>
                    <a:pt x="-7945" y="272107"/>
                    <a:pt x="-7945" y="272107"/>
                  </a:cubicBezTo>
                  <a:cubicBezTo>
                    <a:pt x="-7945" y="272107"/>
                    <a:pt x="-27482" y="237411"/>
                    <a:pt x="27554" y="195411"/>
                  </a:cubicBezTo>
                  <a:cubicBezTo>
                    <a:pt x="89178" y="85912"/>
                    <a:pt x="165465" y="-5601"/>
                    <a:pt x="289038" y="-2041"/>
                  </a:cubicBezTo>
                  <a:cubicBezTo>
                    <a:pt x="418969" y="1703"/>
                    <a:pt x="672936" y="272822"/>
                    <a:pt x="517437" y="401480"/>
                  </a:cubicBezTo>
                  <a:cubicBezTo>
                    <a:pt x="433122" y="443875"/>
                    <a:pt x="379989" y="475981"/>
                    <a:pt x="379989" y="475981"/>
                  </a:cubicBezTo>
                  <a:cubicBezTo>
                    <a:pt x="379989" y="475981"/>
                    <a:pt x="337669" y="542947"/>
                    <a:pt x="277112" y="527276"/>
                  </a:cubicBezTo>
                </a:path>
              </a:pathLst>
            </a:custGeom>
            <a:solidFill>
              <a:srgbClr val="153566"/>
            </a:solidFill>
            <a:ln w="464" cap="flat">
              <a:noFill/>
              <a:prstDash val="solid"/>
              <a:miter/>
            </a:ln>
          </p:spPr>
          <p:txBody>
            <a:bodyPr rtlCol="0" anchor="ctr"/>
            <a:lstStyle/>
            <a:p>
              <a:endParaRPr lang="zh-CN" altLang="en-US"/>
            </a:p>
          </p:txBody>
        </p:sp>
        <p:sp>
          <p:nvSpPr>
            <p:cNvPr id="35" name="任意多边形: 形状 34"/>
            <p:cNvSpPr/>
            <p:nvPr/>
          </p:nvSpPr>
          <p:spPr>
            <a:xfrm flipV="1">
              <a:off x="7780385" y="4649547"/>
              <a:ext cx="778208" cy="952791"/>
            </a:xfrm>
            <a:custGeom>
              <a:avLst/>
              <a:gdLst>
                <a:gd name="connsiteX0" fmla="*/ 6523 w 778208"/>
                <a:gd name="connsiteY0" fmla="*/ 622227 h 952791"/>
                <a:gd name="connsiteX1" fmla="*/ 286993 w 778208"/>
                <a:gd name="connsiteY1" fmla="*/ 6664 h 952791"/>
                <a:gd name="connsiteX2" fmla="*/ 745037 w 778208"/>
                <a:gd name="connsiteY2" fmla="*/ 398910 h 952791"/>
                <a:gd name="connsiteX3" fmla="*/ 503945 w 778208"/>
                <a:gd name="connsiteY3" fmla="*/ 934378 h 952791"/>
                <a:gd name="connsiteX4" fmla="*/ 6523 w 778208"/>
                <a:gd name="connsiteY4" fmla="*/ 622227 h 952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208" h="952791">
                  <a:moveTo>
                    <a:pt x="6523" y="622227"/>
                  </a:moveTo>
                  <a:cubicBezTo>
                    <a:pt x="-64246" y="388160"/>
                    <a:pt x="83066" y="68337"/>
                    <a:pt x="286993" y="6664"/>
                  </a:cubicBezTo>
                  <a:cubicBezTo>
                    <a:pt x="490921" y="-54987"/>
                    <a:pt x="674268" y="164865"/>
                    <a:pt x="745037" y="398910"/>
                  </a:cubicBezTo>
                  <a:cubicBezTo>
                    <a:pt x="815806" y="632981"/>
                    <a:pt x="707873" y="872714"/>
                    <a:pt x="503945" y="934378"/>
                  </a:cubicBezTo>
                  <a:cubicBezTo>
                    <a:pt x="299975" y="996043"/>
                    <a:pt x="77292" y="856285"/>
                    <a:pt x="6523" y="622227"/>
                  </a:cubicBezTo>
                </a:path>
              </a:pathLst>
            </a:custGeom>
            <a:solidFill>
              <a:srgbClr val="F7A594"/>
            </a:solidFill>
            <a:ln w="434" cap="flat">
              <a:noFill/>
              <a:prstDash val="solid"/>
              <a:miter/>
            </a:ln>
          </p:spPr>
          <p:txBody>
            <a:bodyPr rtlCol="0" anchor="ctr"/>
            <a:lstStyle/>
            <a:p>
              <a:endParaRPr lang="zh-CN" altLang="en-US"/>
            </a:p>
          </p:txBody>
        </p:sp>
        <p:sp>
          <p:nvSpPr>
            <p:cNvPr id="36" name="任意多边形: 形状 35"/>
            <p:cNvSpPr/>
            <p:nvPr/>
          </p:nvSpPr>
          <p:spPr>
            <a:xfrm flipV="1">
              <a:off x="7762308" y="4988449"/>
              <a:ext cx="777674" cy="272363"/>
            </a:xfrm>
            <a:custGeom>
              <a:avLst/>
              <a:gdLst>
                <a:gd name="connsiteX0" fmla="*/ 766098 w 777674"/>
                <a:gd name="connsiteY0" fmla="*/ 76770 h 272363"/>
                <a:gd name="connsiteX1" fmla="*/ 17531 w 777674"/>
                <a:gd name="connsiteY1" fmla="*/ 268466 h 272363"/>
                <a:gd name="connsiteX2" fmla="*/ 4716 w 777674"/>
                <a:gd name="connsiteY2" fmla="*/ 86712 h 272363"/>
                <a:gd name="connsiteX3" fmla="*/ 758271 w 777674"/>
                <a:gd name="connsiteY3" fmla="*/ 52732 h 272363"/>
                <a:gd name="connsiteX4" fmla="*/ 766098 w 777674"/>
                <a:gd name="connsiteY4" fmla="*/ 76770 h 272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74" h="272363">
                  <a:moveTo>
                    <a:pt x="766098" y="76770"/>
                  </a:moveTo>
                  <a:cubicBezTo>
                    <a:pt x="456961" y="149515"/>
                    <a:pt x="174399" y="185267"/>
                    <a:pt x="17531" y="268466"/>
                  </a:cubicBezTo>
                  <a:cubicBezTo>
                    <a:pt x="17531" y="268466"/>
                    <a:pt x="-38328" y="159711"/>
                    <a:pt x="4716" y="86712"/>
                  </a:cubicBezTo>
                  <a:cubicBezTo>
                    <a:pt x="341202" y="-94977"/>
                    <a:pt x="758271" y="52732"/>
                    <a:pt x="758271" y="52732"/>
                  </a:cubicBezTo>
                  <a:lnTo>
                    <a:pt x="766098" y="76770"/>
                  </a:lnTo>
                </a:path>
              </a:pathLst>
            </a:custGeom>
            <a:solidFill>
              <a:srgbClr val="0E0E0E"/>
            </a:solidFill>
            <a:ln w="430" cap="flat">
              <a:noFill/>
              <a:prstDash val="solid"/>
              <a:miter/>
            </a:ln>
          </p:spPr>
          <p:txBody>
            <a:bodyPr rtlCol="0" anchor="ctr"/>
            <a:lstStyle/>
            <a:p>
              <a:endParaRPr lang="zh-CN" altLang="en-US"/>
            </a:p>
          </p:txBody>
        </p:sp>
        <p:sp>
          <p:nvSpPr>
            <p:cNvPr id="37" name="任意多边形: 形状 36"/>
            <p:cNvSpPr/>
            <p:nvPr/>
          </p:nvSpPr>
          <p:spPr>
            <a:xfrm flipV="1">
              <a:off x="8400495" y="5198203"/>
              <a:ext cx="178551" cy="167942"/>
            </a:xfrm>
            <a:custGeom>
              <a:avLst/>
              <a:gdLst>
                <a:gd name="connsiteX0" fmla="*/ 947 w 178551"/>
                <a:gd name="connsiteY0" fmla="*/ 90994 h 167942"/>
                <a:gd name="connsiteX1" fmla="*/ 37246 w 178551"/>
                <a:gd name="connsiteY1" fmla="*/ -546 h 167942"/>
                <a:gd name="connsiteX2" fmla="*/ 152813 w 178551"/>
                <a:gd name="connsiteY2" fmla="*/ 53803 h 167942"/>
                <a:gd name="connsiteX3" fmla="*/ 131025 w 178551"/>
                <a:gd name="connsiteY3" fmla="*/ 159437 h 167942"/>
                <a:gd name="connsiteX4" fmla="*/ 947 w 178551"/>
                <a:gd name="connsiteY4" fmla="*/ 90994 h 167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51" h="167942">
                  <a:moveTo>
                    <a:pt x="947" y="90994"/>
                  </a:moveTo>
                  <a:cubicBezTo>
                    <a:pt x="-24999" y="46820"/>
                    <a:pt x="-11701" y="13302"/>
                    <a:pt x="37246" y="-546"/>
                  </a:cubicBezTo>
                  <a:cubicBezTo>
                    <a:pt x="76100" y="-11522"/>
                    <a:pt x="126910" y="9625"/>
                    <a:pt x="152813" y="53803"/>
                  </a:cubicBezTo>
                  <a:cubicBezTo>
                    <a:pt x="178716" y="97998"/>
                    <a:pt x="165851" y="139027"/>
                    <a:pt x="131025" y="159437"/>
                  </a:cubicBezTo>
                  <a:cubicBezTo>
                    <a:pt x="96199" y="179874"/>
                    <a:pt x="26850" y="135189"/>
                    <a:pt x="947" y="90994"/>
                  </a:cubicBezTo>
                </a:path>
              </a:pathLst>
            </a:custGeom>
            <a:solidFill>
              <a:srgbClr val="F7A594"/>
            </a:solidFill>
            <a:ln w="433" cap="flat">
              <a:noFill/>
              <a:prstDash val="solid"/>
              <a:miter/>
            </a:ln>
          </p:spPr>
          <p:txBody>
            <a:bodyPr rtlCol="0" anchor="ctr"/>
            <a:lstStyle/>
            <a:p>
              <a:endParaRPr lang="zh-CN" altLang="en-US"/>
            </a:p>
          </p:txBody>
        </p:sp>
        <p:sp>
          <p:nvSpPr>
            <p:cNvPr id="38" name="任意多边形: 形状 37"/>
            <p:cNvSpPr/>
            <p:nvPr/>
          </p:nvSpPr>
          <p:spPr>
            <a:xfrm flipV="1">
              <a:off x="7955793" y="5273834"/>
              <a:ext cx="98930" cy="85916"/>
            </a:xfrm>
            <a:custGeom>
              <a:avLst/>
              <a:gdLst>
                <a:gd name="connsiteX0" fmla="*/ 35654 w 98930"/>
                <a:gd name="connsiteY0" fmla="*/ -3698 h 85916"/>
                <a:gd name="connsiteX1" fmla="*/ 8515 w 98930"/>
                <a:gd name="connsiteY1" fmla="*/ 3167 h 85916"/>
                <a:gd name="connsiteX2" fmla="*/ -12020 w 98930"/>
                <a:gd name="connsiteY2" fmla="*/ 45697 h 85916"/>
                <a:gd name="connsiteX3" fmla="*/ 3592 w 98930"/>
                <a:gd name="connsiteY3" fmla="*/ 73113 h 85916"/>
                <a:gd name="connsiteX4" fmla="*/ 52506 w 98930"/>
                <a:gd name="connsiteY4" fmla="*/ 80902 h 85916"/>
                <a:gd name="connsiteX5" fmla="*/ 56629 w 98930"/>
                <a:gd name="connsiteY5" fmla="*/ 74754 h 85916"/>
                <a:gd name="connsiteX6" fmla="*/ 50465 w 98930"/>
                <a:gd name="connsiteY6" fmla="*/ 70663 h 85916"/>
                <a:gd name="connsiteX7" fmla="*/ 9636 w 98930"/>
                <a:gd name="connsiteY7" fmla="*/ 64606 h 85916"/>
                <a:gd name="connsiteX8" fmla="*/ -1652 w 98930"/>
                <a:gd name="connsiteY8" fmla="*/ 44336 h 85916"/>
                <a:gd name="connsiteX9" fmla="*/ 13759 w 98930"/>
                <a:gd name="connsiteY9" fmla="*/ 12205 h 85916"/>
                <a:gd name="connsiteX10" fmla="*/ 78084 w 98930"/>
                <a:gd name="connsiteY10" fmla="*/ 22953 h 85916"/>
                <a:gd name="connsiteX11" fmla="*/ 85409 w 98930"/>
                <a:gd name="connsiteY11" fmla="*/ 21960 h 85916"/>
                <a:gd name="connsiteX12" fmla="*/ 84449 w 98930"/>
                <a:gd name="connsiteY12" fmla="*/ 14655 h 85916"/>
                <a:gd name="connsiteX13" fmla="*/ 35654 w 98930"/>
                <a:gd name="connsiteY13" fmla="*/ -3698 h 8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8930" h="85916">
                  <a:moveTo>
                    <a:pt x="35654" y="-3698"/>
                  </a:moveTo>
                  <a:cubicBezTo>
                    <a:pt x="25007" y="-3698"/>
                    <a:pt x="15680" y="-948"/>
                    <a:pt x="8515" y="3167"/>
                  </a:cubicBezTo>
                  <a:cubicBezTo>
                    <a:pt x="-6696" y="11997"/>
                    <a:pt x="-14381" y="27876"/>
                    <a:pt x="-12020" y="45697"/>
                  </a:cubicBezTo>
                  <a:cubicBezTo>
                    <a:pt x="-10418" y="57601"/>
                    <a:pt x="-5175" y="66828"/>
                    <a:pt x="3592" y="73113"/>
                  </a:cubicBezTo>
                  <a:cubicBezTo>
                    <a:pt x="22645" y="86682"/>
                    <a:pt x="51306" y="81134"/>
                    <a:pt x="52506" y="80902"/>
                  </a:cubicBezTo>
                  <a:cubicBezTo>
                    <a:pt x="55348" y="80326"/>
                    <a:pt x="57150" y="77576"/>
                    <a:pt x="56629" y="74754"/>
                  </a:cubicBezTo>
                  <a:cubicBezTo>
                    <a:pt x="56029" y="71935"/>
                    <a:pt x="53307" y="70110"/>
                    <a:pt x="50465" y="70663"/>
                  </a:cubicBezTo>
                  <a:cubicBezTo>
                    <a:pt x="49984" y="70755"/>
                    <a:pt x="24887" y="75494"/>
                    <a:pt x="9636" y="64606"/>
                  </a:cubicBezTo>
                  <a:cubicBezTo>
                    <a:pt x="3231" y="60007"/>
                    <a:pt x="-452" y="53374"/>
                    <a:pt x="-1652" y="44336"/>
                  </a:cubicBezTo>
                  <a:cubicBezTo>
                    <a:pt x="-3494" y="30650"/>
                    <a:pt x="2110" y="18930"/>
                    <a:pt x="13759" y="12205"/>
                  </a:cubicBezTo>
                  <a:cubicBezTo>
                    <a:pt x="26968" y="4552"/>
                    <a:pt x="51746" y="2774"/>
                    <a:pt x="78084" y="22953"/>
                  </a:cubicBezTo>
                  <a:cubicBezTo>
                    <a:pt x="80366" y="24686"/>
                    <a:pt x="83648" y="24270"/>
                    <a:pt x="85409" y="21960"/>
                  </a:cubicBezTo>
                  <a:cubicBezTo>
                    <a:pt x="87171" y="19670"/>
                    <a:pt x="86731" y="16412"/>
                    <a:pt x="84449" y="14655"/>
                  </a:cubicBezTo>
                  <a:cubicBezTo>
                    <a:pt x="66996" y="1293"/>
                    <a:pt x="50064" y="-3698"/>
                    <a:pt x="35654" y="-3698"/>
                  </a:cubicBezTo>
                </a:path>
              </a:pathLst>
            </a:custGeom>
            <a:solidFill>
              <a:srgbClr val="803221"/>
            </a:solidFill>
            <a:ln w="400" cap="flat">
              <a:noFill/>
              <a:prstDash val="solid"/>
              <a:miter/>
            </a:ln>
          </p:spPr>
          <p:txBody>
            <a:bodyPr rtlCol="0" anchor="ctr"/>
            <a:lstStyle/>
            <a:p>
              <a:endParaRPr lang="zh-CN" altLang="en-US"/>
            </a:p>
          </p:txBody>
        </p:sp>
        <p:sp>
          <p:nvSpPr>
            <p:cNvPr id="39" name="任意多边形: 形状 38"/>
            <p:cNvSpPr/>
            <p:nvPr/>
          </p:nvSpPr>
          <p:spPr>
            <a:xfrm flipV="1">
              <a:off x="8064913" y="5120320"/>
              <a:ext cx="122220" cy="104874"/>
            </a:xfrm>
            <a:custGeom>
              <a:avLst/>
              <a:gdLst>
                <a:gd name="connsiteX0" fmla="*/ -10023 w 122220"/>
                <a:gd name="connsiteY0" fmla="*/ 69433 h 104874"/>
                <a:gd name="connsiteX1" fmla="*/ 32205 w 122220"/>
                <a:gd name="connsiteY1" fmla="*/ -490 h 104874"/>
                <a:gd name="connsiteX2" fmla="*/ 107585 w 122220"/>
                <a:gd name="connsiteY2" fmla="*/ 30946 h 104874"/>
                <a:gd name="connsiteX3" fmla="*/ 65357 w 122220"/>
                <a:gd name="connsiteY3" fmla="*/ 100848 h 104874"/>
                <a:gd name="connsiteX4" fmla="*/ -10023 w 122220"/>
                <a:gd name="connsiteY4" fmla="*/ 69433 h 104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20" h="104874">
                  <a:moveTo>
                    <a:pt x="-10023" y="69433"/>
                  </a:moveTo>
                  <a:cubicBezTo>
                    <a:pt x="-19180" y="41439"/>
                    <a:pt x="-253" y="10143"/>
                    <a:pt x="32205" y="-490"/>
                  </a:cubicBezTo>
                  <a:cubicBezTo>
                    <a:pt x="64703" y="-11102"/>
                    <a:pt x="98428" y="2977"/>
                    <a:pt x="107585" y="30946"/>
                  </a:cubicBezTo>
                  <a:cubicBezTo>
                    <a:pt x="116742" y="58940"/>
                    <a:pt x="97815" y="90236"/>
                    <a:pt x="65357" y="100848"/>
                  </a:cubicBezTo>
                  <a:cubicBezTo>
                    <a:pt x="39440" y="91299"/>
                    <a:pt x="21208" y="81476"/>
                    <a:pt x="-10023" y="69433"/>
                  </a:cubicBezTo>
                </a:path>
              </a:pathLst>
            </a:custGeom>
            <a:solidFill>
              <a:srgbClr val="FFFFFF"/>
            </a:solidFill>
            <a:ln w="408" cap="flat">
              <a:noFill/>
              <a:prstDash val="solid"/>
              <a:miter/>
            </a:ln>
          </p:spPr>
          <p:txBody>
            <a:bodyPr rtlCol="0" anchor="ctr"/>
            <a:lstStyle/>
            <a:p>
              <a:endParaRPr lang="zh-CN" altLang="en-US"/>
            </a:p>
          </p:txBody>
        </p:sp>
        <p:sp>
          <p:nvSpPr>
            <p:cNvPr id="40" name="任意多边形: 形状 39"/>
            <p:cNvSpPr/>
            <p:nvPr/>
          </p:nvSpPr>
          <p:spPr>
            <a:xfrm flipV="1">
              <a:off x="7802758" y="5039258"/>
              <a:ext cx="102159" cy="107855"/>
            </a:xfrm>
            <a:custGeom>
              <a:avLst/>
              <a:gdLst>
                <a:gd name="connsiteX0" fmla="*/ -9494 w 102159"/>
                <a:gd name="connsiteY0" fmla="*/ 70608 h 107855"/>
                <a:gd name="connsiteX1" fmla="*/ 21907 w 102159"/>
                <a:gd name="connsiteY1" fmla="*/ -525 h 107855"/>
                <a:gd name="connsiteX2" fmla="*/ 89638 w 102159"/>
                <a:gd name="connsiteY2" fmla="*/ 31424 h 107855"/>
                <a:gd name="connsiteX3" fmla="*/ 54521 w 102159"/>
                <a:gd name="connsiteY3" fmla="*/ 86680 h 107855"/>
                <a:gd name="connsiteX4" fmla="*/ -9494 w 102159"/>
                <a:gd name="connsiteY4" fmla="*/ 70608 h 107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9" h="107855">
                  <a:moveTo>
                    <a:pt x="-9494" y="70608"/>
                  </a:moveTo>
                  <a:cubicBezTo>
                    <a:pt x="-18605" y="42655"/>
                    <a:pt x="-6874" y="11637"/>
                    <a:pt x="21907" y="-525"/>
                  </a:cubicBezTo>
                  <a:cubicBezTo>
                    <a:pt x="50728" y="-12683"/>
                    <a:pt x="78180" y="4309"/>
                    <a:pt x="89638" y="31424"/>
                  </a:cubicBezTo>
                  <a:cubicBezTo>
                    <a:pt x="76929" y="52134"/>
                    <a:pt x="71141" y="58235"/>
                    <a:pt x="54521" y="86680"/>
                  </a:cubicBezTo>
                  <a:cubicBezTo>
                    <a:pt x="37667" y="115414"/>
                    <a:pt x="1729" y="104977"/>
                    <a:pt x="-9494" y="70608"/>
                  </a:cubicBezTo>
                </a:path>
              </a:pathLst>
            </a:custGeom>
            <a:solidFill>
              <a:srgbClr val="FFFFFF"/>
            </a:solidFill>
            <a:ln w="391" cap="flat">
              <a:noFill/>
              <a:prstDash val="solid"/>
              <a:miter/>
            </a:ln>
          </p:spPr>
          <p:txBody>
            <a:bodyPr rtlCol="0" anchor="ctr"/>
            <a:lstStyle/>
            <a:p>
              <a:endParaRPr lang="zh-CN" altLang="en-US"/>
            </a:p>
          </p:txBody>
        </p:sp>
        <p:sp>
          <p:nvSpPr>
            <p:cNvPr id="41" name="任意多边形: 形状 40"/>
            <p:cNvSpPr/>
            <p:nvPr/>
          </p:nvSpPr>
          <p:spPr>
            <a:xfrm flipV="1">
              <a:off x="8103380" y="5154008"/>
              <a:ext cx="30556" cy="53790"/>
            </a:xfrm>
            <a:custGeom>
              <a:avLst/>
              <a:gdLst>
                <a:gd name="connsiteX0" fmla="*/ -12396 w 30556"/>
                <a:gd name="connsiteY0" fmla="*/ 22037 h 53790"/>
                <a:gd name="connsiteX1" fmla="*/ 4215 w 30556"/>
                <a:gd name="connsiteY1" fmla="*/ -4038 h 53790"/>
                <a:gd name="connsiteX2" fmla="*/ 18031 w 30556"/>
                <a:gd name="connsiteY2" fmla="*/ 23658 h 53790"/>
                <a:gd name="connsiteX3" fmla="*/ 1379 w 30556"/>
                <a:gd name="connsiteY3" fmla="*/ 49729 h 53790"/>
                <a:gd name="connsiteX4" fmla="*/ -12396 w 30556"/>
                <a:gd name="connsiteY4" fmla="*/ 22037 h 53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6" h="53790">
                  <a:moveTo>
                    <a:pt x="-12396" y="22037"/>
                  </a:moveTo>
                  <a:cubicBezTo>
                    <a:pt x="-11626" y="7197"/>
                    <a:pt x="-4171" y="-4476"/>
                    <a:pt x="4215" y="-4038"/>
                  </a:cubicBezTo>
                  <a:cubicBezTo>
                    <a:pt x="12642" y="-3596"/>
                    <a:pt x="18801" y="8793"/>
                    <a:pt x="18031" y="23658"/>
                  </a:cubicBezTo>
                  <a:cubicBezTo>
                    <a:pt x="17220" y="38498"/>
                    <a:pt x="9766" y="50170"/>
                    <a:pt x="1379" y="49729"/>
                  </a:cubicBezTo>
                  <a:cubicBezTo>
                    <a:pt x="-7007" y="49291"/>
                    <a:pt x="-13165" y="36902"/>
                    <a:pt x="-12396" y="22037"/>
                  </a:cubicBezTo>
                </a:path>
              </a:pathLst>
            </a:custGeom>
            <a:solidFill>
              <a:srgbClr val="0E0E0E"/>
            </a:solidFill>
            <a:ln w="405" cap="flat">
              <a:noFill/>
              <a:prstDash val="solid"/>
              <a:miter/>
            </a:ln>
          </p:spPr>
          <p:txBody>
            <a:bodyPr rtlCol="0" anchor="ctr"/>
            <a:lstStyle/>
            <a:p>
              <a:endParaRPr lang="zh-CN" altLang="en-US"/>
            </a:p>
          </p:txBody>
        </p:sp>
        <p:sp>
          <p:nvSpPr>
            <p:cNvPr id="42" name="任意多边形: 形状 41"/>
            <p:cNvSpPr/>
            <p:nvPr/>
          </p:nvSpPr>
          <p:spPr>
            <a:xfrm flipV="1">
              <a:off x="7837265" y="5081341"/>
              <a:ext cx="30831" cy="53637"/>
            </a:xfrm>
            <a:custGeom>
              <a:avLst/>
              <a:gdLst>
                <a:gd name="connsiteX0" fmla="*/ -12336 w 30831"/>
                <a:gd name="connsiteY0" fmla="*/ 20696 h 53637"/>
                <a:gd name="connsiteX1" fmla="*/ 5630 w 30831"/>
                <a:gd name="connsiteY1" fmla="*/ -4456 h 53637"/>
                <a:gd name="connsiteX2" fmla="*/ 17957 w 30831"/>
                <a:gd name="connsiteY2" fmla="*/ 23931 h 53637"/>
                <a:gd name="connsiteX3" fmla="*/ -48 w 30831"/>
                <a:gd name="connsiteY3" fmla="*/ 49080 h 53637"/>
                <a:gd name="connsiteX4" fmla="*/ -12336 w 30831"/>
                <a:gd name="connsiteY4" fmla="*/ 20696 h 53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31" h="53637">
                  <a:moveTo>
                    <a:pt x="-12336" y="20696"/>
                  </a:moveTo>
                  <a:cubicBezTo>
                    <a:pt x="-10781" y="5923"/>
                    <a:pt x="-2692" y="-5358"/>
                    <a:pt x="5630" y="-4456"/>
                  </a:cubicBezTo>
                  <a:cubicBezTo>
                    <a:pt x="14030" y="-3577"/>
                    <a:pt x="19513" y="9139"/>
                    <a:pt x="17957" y="23931"/>
                  </a:cubicBezTo>
                  <a:cubicBezTo>
                    <a:pt x="16363" y="38724"/>
                    <a:pt x="8313" y="49982"/>
                    <a:pt x="-48" y="49080"/>
                  </a:cubicBezTo>
                  <a:cubicBezTo>
                    <a:pt x="-8408" y="48201"/>
                    <a:pt x="-13930" y="35489"/>
                    <a:pt x="-12336" y="20696"/>
                  </a:cubicBezTo>
                </a:path>
              </a:pathLst>
            </a:custGeom>
            <a:solidFill>
              <a:srgbClr val="0E0E0E"/>
            </a:solidFill>
            <a:ln w="389" cap="flat">
              <a:noFill/>
              <a:prstDash val="solid"/>
              <a:miter/>
            </a:ln>
          </p:spPr>
          <p:txBody>
            <a:bodyPr rtlCol="0" anchor="ctr"/>
            <a:lstStyle/>
            <a:p>
              <a:endParaRPr lang="zh-CN" altLang="en-US"/>
            </a:p>
          </p:txBody>
        </p:sp>
        <p:sp>
          <p:nvSpPr>
            <p:cNvPr id="43" name="任意多边形: 形状 42"/>
            <p:cNvSpPr/>
            <p:nvPr/>
          </p:nvSpPr>
          <p:spPr>
            <a:xfrm flipV="1">
              <a:off x="8004695" y="5386799"/>
              <a:ext cx="255941" cy="149716"/>
            </a:xfrm>
            <a:custGeom>
              <a:avLst/>
              <a:gdLst>
                <a:gd name="connsiteX0" fmla="*/ 243760 w 255941"/>
                <a:gd name="connsiteY0" fmla="*/ 146611 h 149716"/>
                <a:gd name="connsiteX1" fmla="*/ -12182 w 255941"/>
                <a:gd name="connsiteY1" fmla="*/ 122478 h 149716"/>
                <a:gd name="connsiteX2" fmla="*/ 73614 w 255941"/>
                <a:gd name="connsiteY2" fmla="*/ -3106 h 149716"/>
                <a:gd name="connsiteX3" fmla="*/ 243760 w 255941"/>
                <a:gd name="connsiteY3" fmla="*/ 146611 h 149716"/>
              </a:gdLst>
              <a:ahLst/>
              <a:cxnLst>
                <a:cxn ang="0">
                  <a:pos x="connsiteX0" y="connsiteY0"/>
                </a:cxn>
                <a:cxn ang="0">
                  <a:pos x="connsiteX1" y="connsiteY1"/>
                </a:cxn>
                <a:cxn ang="0">
                  <a:pos x="connsiteX2" y="connsiteY2"/>
                </a:cxn>
                <a:cxn ang="0">
                  <a:pos x="connsiteX3" y="connsiteY3"/>
                </a:cxn>
              </a:cxnLst>
              <a:rect l="l" t="t" r="r" b="b"/>
              <a:pathLst>
                <a:path w="255941" h="149716">
                  <a:moveTo>
                    <a:pt x="243760" y="146611"/>
                  </a:moveTo>
                  <a:cubicBezTo>
                    <a:pt x="243760" y="146611"/>
                    <a:pt x="130095" y="68714"/>
                    <a:pt x="-12182" y="122478"/>
                  </a:cubicBezTo>
                  <a:cubicBezTo>
                    <a:pt x="17256" y="8727"/>
                    <a:pt x="73614" y="-3106"/>
                    <a:pt x="73614" y="-3106"/>
                  </a:cubicBezTo>
                  <a:cubicBezTo>
                    <a:pt x="73614" y="-3106"/>
                    <a:pt x="193224" y="21902"/>
                    <a:pt x="243760" y="146611"/>
                  </a:cubicBezTo>
                </a:path>
              </a:pathLst>
            </a:custGeom>
            <a:solidFill>
              <a:srgbClr val="FFFFFF"/>
            </a:solidFill>
            <a:ln w="412" cap="flat">
              <a:noFill/>
              <a:prstDash val="solid"/>
              <a:miter/>
            </a:ln>
          </p:spPr>
          <p:txBody>
            <a:bodyPr rtlCol="0" anchor="ctr"/>
            <a:lstStyle/>
            <a:p>
              <a:endParaRPr lang="zh-CN" altLang="en-US"/>
            </a:p>
          </p:txBody>
        </p:sp>
        <p:sp>
          <p:nvSpPr>
            <p:cNvPr id="44" name="任意多边形: 形状 43"/>
            <p:cNvSpPr/>
            <p:nvPr/>
          </p:nvSpPr>
          <p:spPr>
            <a:xfrm flipV="1">
              <a:off x="8249666" y="5342183"/>
              <a:ext cx="51082" cy="72233"/>
            </a:xfrm>
            <a:custGeom>
              <a:avLst/>
              <a:gdLst>
                <a:gd name="connsiteX0" fmla="*/ 29055 w 51082"/>
                <a:gd name="connsiteY0" fmla="*/ -3326 h 72233"/>
                <a:gd name="connsiteX1" fmla="*/ 26022 w 51082"/>
                <a:gd name="connsiteY1" fmla="*/ -2354 h 72233"/>
                <a:gd name="connsiteX2" fmla="*/ 24817 w 51082"/>
                <a:gd name="connsiteY2" fmla="*/ 4904 h 72233"/>
                <a:gd name="connsiteX3" fmla="*/ 24319 w 51082"/>
                <a:gd name="connsiteY3" fmla="*/ 36204 h 72233"/>
                <a:gd name="connsiteX4" fmla="*/ -7588 w 51082"/>
                <a:gd name="connsiteY4" fmla="*/ 58484 h 72233"/>
                <a:gd name="connsiteX5" fmla="*/ -12324 w 51082"/>
                <a:gd name="connsiteY5" fmla="*/ 64151 h 72233"/>
                <a:gd name="connsiteX6" fmla="*/ -6674 w 51082"/>
                <a:gd name="connsiteY6" fmla="*/ 68887 h 72233"/>
                <a:gd name="connsiteX7" fmla="*/ 33832 w 51082"/>
                <a:gd name="connsiteY7" fmla="*/ 40570 h 72233"/>
                <a:gd name="connsiteX8" fmla="*/ 33292 w 51082"/>
                <a:gd name="connsiteY8" fmla="*/ -1128 h 72233"/>
                <a:gd name="connsiteX9" fmla="*/ 29055 w 51082"/>
                <a:gd name="connsiteY9" fmla="*/ -3326 h 7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082" h="72233">
                  <a:moveTo>
                    <a:pt x="29055" y="-3326"/>
                  </a:moveTo>
                  <a:cubicBezTo>
                    <a:pt x="28016" y="-3326"/>
                    <a:pt x="26936" y="-3002"/>
                    <a:pt x="26022" y="-2354"/>
                  </a:cubicBezTo>
                  <a:cubicBezTo>
                    <a:pt x="23696" y="-688"/>
                    <a:pt x="23114" y="2569"/>
                    <a:pt x="24817" y="4904"/>
                  </a:cubicBezTo>
                  <a:cubicBezTo>
                    <a:pt x="28930" y="10708"/>
                    <a:pt x="30135" y="23628"/>
                    <a:pt x="24319" y="36204"/>
                  </a:cubicBezTo>
                  <a:cubicBezTo>
                    <a:pt x="20829" y="43786"/>
                    <a:pt x="12021" y="56752"/>
                    <a:pt x="-7588" y="58484"/>
                  </a:cubicBezTo>
                  <a:cubicBezTo>
                    <a:pt x="-10454" y="58742"/>
                    <a:pt x="-12573" y="61285"/>
                    <a:pt x="-12324" y="64151"/>
                  </a:cubicBezTo>
                  <a:cubicBezTo>
                    <a:pt x="-12075" y="67018"/>
                    <a:pt x="-9499" y="69141"/>
                    <a:pt x="-6674" y="68887"/>
                  </a:cubicBezTo>
                  <a:cubicBezTo>
                    <a:pt x="11523" y="67271"/>
                    <a:pt x="26271" y="56960"/>
                    <a:pt x="33832" y="40570"/>
                  </a:cubicBezTo>
                  <a:cubicBezTo>
                    <a:pt x="40563" y="25938"/>
                    <a:pt x="40355" y="8788"/>
                    <a:pt x="33292" y="-1128"/>
                  </a:cubicBezTo>
                  <a:cubicBezTo>
                    <a:pt x="32295" y="-2562"/>
                    <a:pt x="30675" y="-3326"/>
                    <a:pt x="29055" y="-3326"/>
                  </a:cubicBezTo>
                </a:path>
              </a:pathLst>
            </a:custGeom>
            <a:solidFill>
              <a:srgbClr val="BD4A31"/>
            </a:solidFill>
            <a:ln w="415" cap="flat">
              <a:noFill/>
              <a:prstDash val="solid"/>
              <a:miter/>
            </a:ln>
          </p:spPr>
          <p:txBody>
            <a:bodyPr rtlCol="0" anchor="ctr"/>
            <a:lstStyle/>
            <a:p>
              <a:endParaRPr lang="zh-CN" altLang="en-US"/>
            </a:p>
          </p:txBody>
        </p:sp>
        <p:sp>
          <p:nvSpPr>
            <p:cNvPr id="45" name="任意多边形: 形状 44"/>
            <p:cNvSpPr/>
            <p:nvPr/>
          </p:nvSpPr>
          <p:spPr>
            <a:xfrm flipV="1">
              <a:off x="7610693" y="4690731"/>
              <a:ext cx="684833" cy="399937"/>
            </a:xfrm>
            <a:custGeom>
              <a:avLst/>
              <a:gdLst>
                <a:gd name="connsiteX0" fmla="*/ 673063 w 684833"/>
                <a:gd name="connsiteY0" fmla="*/ 4783 h 399937"/>
                <a:gd name="connsiteX1" fmla="*/ 562130 w 684833"/>
                <a:gd name="connsiteY1" fmla="*/ 19130 h 399937"/>
                <a:gd name="connsiteX2" fmla="*/ 485310 w 684833"/>
                <a:gd name="connsiteY2" fmla="*/ 116182 h 399937"/>
                <a:gd name="connsiteX3" fmla="*/ 324118 w 684833"/>
                <a:gd name="connsiteY3" fmla="*/ 110600 h 399937"/>
                <a:gd name="connsiteX4" fmla="*/ 300172 w 684833"/>
                <a:gd name="connsiteY4" fmla="*/ 197529 h 399937"/>
                <a:gd name="connsiteX5" fmla="*/ -8351 w 684833"/>
                <a:gd name="connsiteY5" fmla="*/ 328653 h 399937"/>
                <a:gd name="connsiteX6" fmla="*/ 200153 w 684833"/>
                <a:gd name="connsiteY6" fmla="*/ 312675 h 399937"/>
                <a:gd name="connsiteX7" fmla="*/ 673063 w 684833"/>
                <a:gd name="connsiteY7" fmla="*/ 4783 h 399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833" h="399937">
                  <a:moveTo>
                    <a:pt x="673063" y="4783"/>
                  </a:moveTo>
                  <a:cubicBezTo>
                    <a:pt x="673063" y="4783"/>
                    <a:pt x="615957" y="-24388"/>
                    <a:pt x="562130" y="19130"/>
                  </a:cubicBezTo>
                  <a:cubicBezTo>
                    <a:pt x="508261" y="62653"/>
                    <a:pt x="485310" y="116182"/>
                    <a:pt x="485310" y="116182"/>
                  </a:cubicBezTo>
                  <a:cubicBezTo>
                    <a:pt x="485310" y="116182"/>
                    <a:pt x="413056" y="43682"/>
                    <a:pt x="324118" y="110600"/>
                  </a:cubicBezTo>
                  <a:cubicBezTo>
                    <a:pt x="278881" y="144656"/>
                    <a:pt x="300172" y="197529"/>
                    <a:pt x="300172" y="197529"/>
                  </a:cubicBezTo>
                  <a:cubicBezTo>
                    <a:pt x="163465" y="121523"/>
                    <a:pt x="-40681" y="192246"/>
                    <a:pt x="-8351" y="328653"/>
                  </a:cubicBezTo>
                  <a:cubicBezTo>
                    <a:pt x="62824" y="460437"/>
                    <a:pt x="173052" y="364390"/>
                    <a:pt x="200153" y="312675"/>
                  </a:cubicBezTo>
                  <a:cubicBezTo>
                    <a:pt x="230325" y="311961"/>
                    <a:pt x="510211" y="239466"/>
                    <a:pt x="673063" y="4783"/>
                  </a:cubicBezTo>
                </a:path>
              </a:pathLst>
            </a:custGeom>
            <a:solidFill>
              <a:srgbClr val="BD4A31"/>
            </a:solidFill>
            <a:ln w="415" cap="flat">
              <a:noFill/>
              <a:prstDash val="solid"/>
              <a:miter/>
            </a:ln>
          </p:spPr>
          <p:txBody>
            <a:bodyPr rtlCol="0" anchor="ctr"/>
            <a:lstStyle/>
            <a:p>
              <a:endParaRPr lang="zh-CN" altLang="en-US"/>
            </a:p>
          </p:txBody>
        </p:sp>
        <p:sp>
          <p:nvSpPr>
            <p:cNvPr id="46" name="任意多边形: 形状 45"/>
            <p:cNvSpPr/>
            <p:nvPr/>
          </p:nvSpPr>
          <p:spPr>
            <a:xfrm flipV="1">
              <a:off x="7821720" y="4477628"/>
              <a:ext cx="1153433" cy="1194193"/>
            </a:xfrm>
            <a:custGeom>
              <a:avLst/>
              <a:gdLst>
                <a:gd name="connsiteX0" fmla="*/ 578376 w 1153433"/>
                <a:gd name="connsiteY0" fmla="*/ 41698 h 1194193"/>
                <a:gd name="connsiteX1" fmla="*/ 556876 w 1153433"/>
                <a:gd name="connsiteY1" fmla="*/ 443881 h 1194193"/>
                <a:gd name="connsiteX2" fmla="*/ -10956 w 1153433"/>
                <a:gd name="connsiteY2" fmla="*/ 894957 h 1194193"/>
                <a:gd name="connsiteX3" fmla="*/ 606920 w 1153433"/>
                <a:gd name="connsiteY3" fmla="*/ 1189789 h 1194193"/>
                <a:gd name="connsiteX4" fmla="*/ 1039401 w 1153433"/>
                <a:gd name="connsiteY4" fmla="*/ 495384 h 1194193"/>
                <a:gd name="connsiteX5" fmla="*/ 1111680 w 1153433"/>
                <a:gd name="connsiteY5" fmla="*/ 351349 h 1194193"/>
                <a:gd name="connsiteX6" fmla="*/ 694806 w 1153433"/>
                <a:gd name="connsiteY6" fmla="*/ 24245 h 1194193"/>
                <a:gd name="connsiteX7" fmla="*/ 578376 w 1153433"/>
                <a:gd name="connsiteY7" fmla="*/ 41698 h 119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3433" h="1194193">
                  <a:moveTo>
                    <a:pt x="578376" y="41698"/>
                  </a:moveTo>
                  <a:cubicBezTo>
                    <a:pt x="578376" y="41698"/>
                    <a:pt x="659127" y="220123"/>
                    <a:pt x="556876" y="443881"/>
                  </a:cubicBezTo>
                  <a:cubicBezTo>
                    <a:pt x="478244" y="615842"/>
                    <a:pt x="286633" y="778508"/>
                    <a:pt x="-10956" y="894957"/>
                  </a:cubicBezTo>
                  <a:cubicBezTo>
                    <a:pt x="228073" y="1219575"/>
                    <a:pt x="606920" y="1189789"/>
                    <a:pt x="606920" y="1189789"/>
                  </a:cubicBezTo>
                  <a:cubicBezTo>
                    <a:pt x="941294" y="1145744"/>
                    <a:pt x="991797" y="734243"/>
                    <a:pt x="1039401" y="495384"/>
                  </a:cubicBezTo>
                  <a:cubicBezTo>
                    <a:pt x="1202283" y="456620"/>
                    <a:pt x="1127287" y="358264"/>
                    <a:pt x="1111680" y="351349"/>
                  </a:cubicBezTo>
                  <a:cubicBezTo>
                    <a:pt x="879051" y="248326"/>
                    <a:pt x="746369" y="88947"/>
                    <a:pt x="694806" y="24245"/>
                  </a:cubicBezTo>
                  <a:cubicBezTo>
                    <a:pt x="662119" y="-16807"/>
                    <a:pt x="590530" y="-13939"/>
                    <a:pt x="578376" y="41698"/>
                  </a:cubicBezTo>
                </a:path>
              </a:pathLst>
            </a:custGeom>
            <a:solidFill>
              <a:srgbClr val="153566"/>
            </a:solidFill>
            <a:ln w="460" cap="flat">
              <a:noFill/>
              <a:prstDash val="solid"/>
              <a:miter/>
            </a:ln>
          </p:spPr>
          <p:txBody>
            <a:bodyPr rtlCol="0" anchor="ctr"/>
            <a:lstStyle/>
            <a:p>
              <a:endParaRPr lang="zh-CN" altLang="en-US"/>
            </a:p>
          </p:txBody>
        </p:sp>
        <p:sp>
          <p:nvSpPr>
            <p:cNvPr id="47" name="任意多边形: 形状 46"/>
            <p:cNvSpPr/>
            <p:nvPr/>
          </p:nvSpPr>
          <p:spPr>
            <a:xfrm flipV="1">
              <a:off x="7823813" y="5506224"/>
              <a:ext cx="1274896" cy="1156409"/>
            </a:xfrm>
            <a:custGeom>
              <a:avLst/>
              <a:gdLst>
                <a:gd name="connsiteX0" fmla="*/ 650082 w 1274896"/>
                <a:gd name="connsiteY0" fmla="*/ 839150 h 1156409"/>
                <a:gd name="connsiteX1" fmla="*/ 606206 w 1274896"/>
                <a:gd name="connsiteY1" fmla="*/ 394759 h 1156409"/>
                <a:gd name="connsiteX2" fmla="*/ -10929 w 1274896"/>
                <a:gd name="connsiteY2" fmla="*/ 382808 h 1156409"/>
                <a:gd name="connsiteX3" fmla="*/ 1374 w 1274896"/>
                <a:gd name="connsiteY3" fmla="*/ 198670 h 1156409"/>
                <a:gd name="connsiteX4" fmla="*/ 794848 w 1274896"/>
                <a:gd name="connsiteY4" fmla="*/ 42250 h 1156409"/>
                <a:gd name="connsiteX5" fmla="*/ 1263968 w 1274896"/>
                <a:gd name="connsiteY5" fmla="*/ 941967 h 1156409"/>
                <a:gd name="connsiteX6" fmla="*/ 650082 w 1274896"/>
                <a:gd name="connsiteY6" fmla="*/ 839150 h 1156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4896" h="1156409">
                  <a:moveTo>
                    <a:pt x="650082" y="839150"/>
                  </a:moveTo>
                  <a:lnTo>
                    <a:pt x="606206" y="394759"/>
                  </a:lnTo>
                  <a:cubicBezTo>
                    <a:pt x="523841" y="433383"/>
                    <a:pt x="126083" y="483684"/>
                    <a:pt x="-10929" y="382808"/>
                  </a:cubicBezTo>
                  <a:lnTo>
                    <a:pt x="1374" y="198670"/>
                  </a:lnTo>
                  <a:cubicBezTo>
                    <a:pt x="39818" y="55497"/>
                    <a:pt x="658393" y="-69723"/>
                    <a:pt x="794848" y="42250"/>
                  </a:cubicBezTo>
                  <a:cubicBezTo>
                    <a:pt x="1139770" y="233023"/>
                    <a:pt x="1263968" y="941967"/>
                    <a:pt x="1263968" y="941967"/>
                  </a:cubicBezTo>
                  <a:cubicBezTo>
                    <a:pt x="1243585" y="1167042"/>
                    <a:pt x="730590" y="1319766"/>
                    <a:pt x="650082" y="839150"/>
                  </a:cubicBezTo>
                </a:path>
              </a:pathLst>
            </a:custGeom>
            <a:solidFill>
              <a:srgbClr val="153566"/>
            </a:solidFill>
            <a:ln w="464" cap="flat">
              <a:noFill/>
              <a:prstDash val="solid"/>
              <a:miter/>
            </a:ln>
          </p:spPr>
          <p:txBody>
            <a:bodyPr rtlCol="0" anchor="ctr"/>
            <a:lstStyle/>
            <a:p>
              <a:endParaRPr lang="zh-CN" altLang="en-US"/>
            </a:p>
          </p:txBody>
        </p:sp>
        <p:sp>
          <p:nvSpPr>
            <p:cNvPr id="48" name="任意多边形: 形状 47"/>
            <p:cNvSpPr/>
            <p:nvPr/>
          </p:nvSpPr>
          <p:spPr>
            <a:xfrm flipV="1">
              <a:off x="7790186" y="6247265"/>
              <a:ext cx="119587" cy="269090"/>
            </a:xfrm>
            <a:custGeom>
              <a:avLst/>
              <a:gdLst>
                <a:gd name="connsiteX0" fmla="*/ 88813 w 119587"/>
                <a:gd name="connsiteY0" fmla="*/ 16749 h 269090"/>
                <a:gd name="connsiteX1" fmla="*/ 19538 w 119587"/>
                <a:gd name="connsiteY1" fmla="*/ 10045 h 269090"/>
                <a:gd name="connsiteX2" fmla="*/ 45953 w 119587"/>
                <a:gd name="connsiteY2" fmla="*/ 268614 h 269090"/>
                <a:gd name="connsiteX3" fmla="*/ 88813 w 119587"/>
                <a:gd name="connsiteY3" fmla="*/ 16749 h 269090"/>
              </a:gdLst>
              <a:ahLst/>
              <a:cxnLst>
                <a:cxn ang="0">
                  <a:pos x="connsiteX0" y="connsiteY0"/>
                </a:cxn>
                <a:cxn ang="0">
                  <a:pos x="connsiteX1" y="connsiteY1"/>
                </a:cxn>
                <a:cxn ang="0">
                  <a:pos x="connsiteX2" y="connsiteY2"/>
                </a:cxn>
                <a:cxn ang="0">
                  <a:pos x="connsiteX3" y="connsiteY3"/>
                </a:cxn>
              </a:cxnLst>
              <a:rect l="l" t="t" r="r" b="b"/>
              <a:pathLst>
                <a:path w="119587" h="269090">
                  <a:moveTo>
                    <a:pt x="88813" y="16749"/>
                  </a:moveTo>
                  <a:cubicBezTo>
                    <a:pt x="88813" y="16749"/>
                    <a:pt x="50309" y="-17045"/>
                    <a:pt x="19538" y="10045"/>
                  </a:cubicBezTo>
                  <a:cubicBezTo>
                    <a:pt x="-11234" y="37112"/>
                    <a:pt x="-43733" y="267134"/>
                    <a:pt x="45953" y="268614"/>
                  </a:cubicBezTo>
                  <a:cubicBezTo>
                    <a:pt x="104356" y="269560"/>
                    <a:pt x="125826" y="55398"/>
                    <a:pt x="88813" y="16749"/>
                  </a:cubicBezTo>
                </a:path>
              </a:pathLst>
            </a:custGeom>
            <a:solidFill>
              <a:srgbClr val="153566"/>
            </a:solidFill>
            <a:ln w="392" cap="flat">
              <a:noFill/>
              <a:prstDash val="solid"/>
              <a:miter/>
            </a:ln>
          </p:spPr>
          <p:txBody>
            <a:bodyPr rtlCol="0" anchor="ctr"/>
            <a:lstStyle/>
            <a:p>
              <a:endParaRPr lang="zh-CN" altLang="en-US"/>
            </a:p>
          </p:txBody>
        </p:sp>
        <p:sp>
          <p:nvSpPr>
            <p:cNvPr id="49" name="任意多边形: 形状 48"/>
            <p:cNvSpPr/>
            <p:nvPr/>
          </p:nvSpPr>
          <p:spPr>
            <a:xfrm flipV="1">
              <a:off x="7666246" y="6279396"/>
              <a:ext cx="192486" cy="190955"/>
            </a:xfrm>
            <a:custGeom>
              <a:avLst/>
              <a:gdLst>
                <a:gd name="connsiteX0" fmla="*/ 156916 w 192486"/>
                <a:gd name="connsiteY0" fmla="*/ -519 h 190955"/>
                <a:gd name="connsiteX1" fmla="*/ 17684 w 192486"/>
                <a:gd name="connsiteY1" fmla="*/ 4450 h 190955"/>
                <a:gd name="connsiteX2" fmla="*/ 73206 w 192486"/>
                <a:gd name="connsiteY2" fmla="*/ 190436 h 190955"/>
                <a:gd name="connsiteX3" fmla="*/ 161349 w 192486"/>
                <a:gd name="connsiteY3" fmla="*/ 180634 h 190955"/>
                <a:gd name="connsiteX4" fmla="*/ 156916 w 192486"/>
                <a:gd name="connsiteY4" fmla="*/ -519 h 190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86" h="190955">
                  <a:moveTo>
                    <a:pt x="156916" y="-519"/>
                  </a:moveTo>
                  <a:lnTo>
                    <a:pt x="17684" y="4450"/>
                  </a:lnTo>
                  <a:cubicBezTo>
                    <a:pt x="-52573" y="16538"/>
                    <a:pt x="14379" y="186042"/>
                    <a:pt x="73206" y="190436"/>
                  </a:cubicBezTo>
                  <a:lnTo>
                    <a:pt x="161349" y="180634"/>
                  </a:lnTo>
                  <a:cubicBezTo>
                    <a:pt x="189654" y="157749"/>
                    <a:pt x="183938" y="26802"/>
                    <a:pt x="156916" y="-519"/>
                  </a:cubicBezTo>
                </a:path>
              </a:pathLst>
            </a:custGeom>
            <a:solidFill>
              <a:srgbClr val="F7A594"/>
            </a:solidFill>
            <a:ln w="388" cap="flat">
              <a:noFill/>
              <a:prstDash val="solid"/>
              <a:miter/>
            </a:ln>
          </p:spPr>
          <p:txBody>
            <a:bodyPr rtlCol="0" anchor="ctr"/>
            <a:lstStyle/>
            <a:p>
              <a:endParaRPr lang="zh-CN" altLang="en-US"/>
            </a:p>
          </p:txBody>
        </p:sp>
        <p:sp>
          <p:nvSpPr>
            <p:cNvPr id="50" name="任意多边形: 形状 49"/>
            <p:cNvSpPr/>
            <p:nvPr/>
          </p:nvSpPr>
          <p:spPr>
            <a:xfrm flipV="1">
              <a:off x="7536606" y="6142520"/>
              <a:ext cx="266978" cy="320791"/>
            </a:xfrm>
            <a:custGeom>
              <a:avLst/>
              <a:gdLst>
                <a:gd name="connsiteX0" fmla="*/ 178844 w 266978"/>
                <a:gd name="connsiteY0" fmla="*/ 4538 h 320791"/>
                <a:gd name="connsiteX1" fmla="*/ 146242 w 266978"/>
                <a:gd name="connsiteY1" fmla="*/ -38 h 320791"/>
                <a:gd name="connsiteX2" fmla="*/ 145933 w 266978"/>
                <a:gd name="connsiteY2" fmla="*/ -62 h 320791"/>
                <a:gd name="connsiteX3" fmla="*/ 96354 w 266978"/>
                <a:gd name="connsiteY3" fmla="*/ 31997 h 320791"/>
                <a:gd name="connsiteX4" fmla="*/ 96045 w 266978"/>
                <a:gd name="connsiteY4" fmla="*/ 32622 h 320791"/>
                <a:gd name="connsiteX5" fmla="*/ 33155 w 266978"/>
                <a:gd name="connsiteY5" fmla="*/ 194752 h 320791"/>
                <a:gd name="connsiteX6" fmla="*/ 50710 w 266978"/>
                <a:gd name="connsiteY6" fmla="*/ 311971 h 320791"/>
                <a:gd name="connsiteX7" fmla="*/ 235176 w 266978"/>
                <a:gd name="connsiteY7" fmla="*/ 190269 h 320791"/>
                <a:gd name="connsiteX8" fmla="*/ 178844 w 266978"/>
                <a:gd name="connsiteY8" fmla="*/ 4538 h 32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978" h="320791">
                  <a:moveTo>
                    <a:pt x="178844" y="4538"/>
                  </a:moveTo>
                  <a:cubicBezTo>
                    <a:pt x="178844" y="4538"/>
                    <a:pt x="165572" y="-3113"/>
                    <a:pt x="146242" y="-38"/>
                  </a:cubicBezTo>
                  <a:lnTo>
                    <a:pt x="145933" y="-62"/>
                  </a:lnTo>
                  <a:cubicBezTo>
                    <a:pt x="131657" y="2412"/>
                    <a:pt x="114179" y="10545"/>
                    <a:pt x="96354" y="31997"/>
                  </a:cubicBezTo>
                  <a:cubicBezTo>
                    <a:pt x="96045" y="32321"/>
                    <a:pt x="96045" y="32622"/>
                    <a:pt x="96045" y="32622"/>
                  </a:cubicBezTo>
                  <a:cubicBezTo>
                    <a:pt x="73436" y="60059"/>
                    <a:pt x="50363" y="109040"/>
                    <a:pt x="33155" y="194752"/>
                  </a:cubicBezTo>
                  <a:cubicBezTo>
                    <a:pt x="-59522" y="299744"/>
                    <a:pt x="11664" y="338439"/>
                    <a:pt x="50710" y="311971"/>
                  </a:cubicBezTo>
                  <a:cubicBezTo>
                    <a:pt x="173173" y="228917"/>
                    <a:pt x="200451" y="212230"/>
                    <a:pt x="235176" y="190269"/>
                  </a:cubicBezTo>
                  <a:cubicBezTo>
                    <a:pt x="264692" y="171591"/>
                    <a:pt x="270827" y="40157"/>
                    <a:pt x="178844" y="4538"/>
                  </a:cubicBezTo>
                </a:path>
              </a:pathLst>
            </a:custGeom>
            <a:solidFill>
              <a:srgbClr val="F7A594"/>
            </a:solidFill>
            <a:ln w="385" cap="flat">
              <a:noFill/>
              <a:prstDash val="solid"/>
              <a:miter/>
            </a:ln>
          </p:spPr>
          <p:txBody>
            <a:bodyPr rtlCol="0" anchor="ctr"/>
            <a:lstStyle/>
            <a:p>
              <a:endParaRPr lang="zh-CN" altLang="en-US"/>
            </a:p>
          </p:txBody>
        </p:sp>
        <p:sp>
          <p:nvSpPr>
            <p:cNvPr id="51" name="任意多边形: 形状 50"/>
            <p:cNvSpPr/>
            <p:nvPr/>
          </p:nvSpPr>
          <p:spPr>
            <a:xfrm flipV="1">
              <a:off x="7645003" y="6356003"/>
              <a:ext cx="51367" cy="109380"/>
            </a:xfrm>
            <a:custGeom>
              <a:avLst/>
              <a:gdLst>
                <a:gd name="connsiteX0" fmla="*/ 38677 w 51367"/>
                <a:gd name="connsiteY0" fmla="*/ -476 h 109380"/>
                <a:gd name="connsiteX1" fmla="*/ -12388 w 51367"/>
                <a:gd name="connsiteY1" fmla="*/ 34357 h 109380"/>
                <a:gd name="connsiteX2" fmla="*/ -12691 w 51367"/>
                <a:gd name="connsiteY2" fmla="*/ 34982 h 109380"/>
                <a:gd name="connsiteX3" fmla="*/ 37201 w 51367"/>
                <a:gd name="connsiteY3" fmla="*/ 108904 h 109380"/>
                <a:gd name="connsiteX4" fmla="*/ 38677 w 51367"/>
                <a:gd name="connsiteY4" fmla="*/ -476 h 109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67" h="109380">
                  <a:moveTo>
                    <a:pt x="38677" y="-476"/>
                  </a:moveTo>
                  <a:cubicBezTo>
                    <a:pt x="20407" y="6272"/>
                    <a:pt x="-1418" y="15706"/>
                    <a:pt x="-12388" y="34357"/>
                  </a:cubicBezTo>
                  <a:cubicBezTo>
                    <a:pt x="-12691" y="34683"/>
                    <a:pt x="-12691" y="34982"/>
                    <a:pt x="-12691" y="34982"/>
                  </a:cubicBezTo>
                  <a:cubicBezTo>
                    <a:pt x="-12691" y="34982"/>
                    <a:pt x="15981" y="46700"/>
                    <a:pt x="37201" y="108904"/>
                  </a:cubicBezTo>
                  <a:cubicBezTo>
                    <a:pt x="37201" y="108904"/>
                    <a:pt x="10043" y="14802"/>
                    <a:pt x="38677" y="-476"/>
                  </a:cubicBezTo>
                </a:path>
              </a:pathLst>
            </a:custGeom>
            <a:solidFill>
              <a:srgbClr val="DE3C0F"/>
            </a:solidFill>
            <a:ln w="378" cap="flat">
              <a:noFill/>
              <a:prstDash val="solid"/>
              <a:miter/>
            </a:ln>
          </p:spPr>
          <p:txBody>
            <a:bodyPr rtlCol="0" anchor="ctr"/>
            <a:lstStyle/>
            <a:p>
              <a:endParaRPr lang="zh-CN" altLang="en-US"/>
            </a:p>
          </p:txBody>
        </p:sp>
        <p:sp>
          <p:nvSpPr>
            <p:cNvPr id="52" name="任意多边形: 形状 51"/>
            <p:cNvSpPr/>
            <p:nvPr/>
          </p:nvSpPr>
          <p:spPr>
            <a:xfrm flipV="1">
              <a:off x="7470571" y="6070480"/>
              <a:ext cx="143170" cy="122044"/>
            </a:xfrm>
            <a:custGeom>
              <a:avLst/>
              <a:gdLst>
                <a:gd name="connsiteX0" fmla="*/ 130530 w 143170"/>
                <a:gd name="connsiteY0" fmla="*/ 31652 h 122044"/>
                <a:gd name="connsiteX1" fmla="*/ 4616 w 143170"/>
                <a:gd name="connsiteY1" fmla="*/ 120624 h 122044"/>
                <a:gd name="connsiteX2" fmla="*/ 38800 w 143170"/>
                <a:gd name="connsiteY2" fmla="*/ 6921 h 122044"/>
                <a:gd name="connsiteX3" fmla="*/ 130530 w 143170"/>
                <a:gd name="connsiteY3" fmla="*/ 31652 h 122044"/>
              </a:gdLst>
              <a:ahLst/>
              <a:cxnLst>
                <a:cxn ang="0">
                  <a:pos x="connsiteX0" y="connsiteY0"/>
                </a:cxn>
                <a:cxn ang="0">
                  <a:pos x="connsiteX1" y="connsiteY1"/>
                </a:cxn>
                <a:cxn ang="0">
                  <a:pos x="connsiteX2" y="connsiteY2"/>
                </a:cxn>
                <a:cxn ang="0">
                  <a:pos x="connsiteX3" y="connsiteY3"/>
                </a:cxn>
              </a:cxnLst>
              <a:rect l="l" t="t" r="r" b="b"/>
              <a:pathLst>
                <a:path w="143170" h="122044">
                  <a:moveTo>
                    <a:pt x="130530" y="31652"/>
                  </a:moveTo>
                  <a:cubicBezTo>
                    <a:pt x="130530" y="31652"/>
                    <a:pt x="97204" y="50908"/>
                    <a:pt x="4616" y="120624"/>
                  </a:cubicBezTo>
                  <a:cubicBezTo>
                    <a:pt x="-22776" y="101599"/>
                    <a:pt x="-21806" y="35261"/>
                    <a:pt x="38800" y="6921"/>
                  </a:cubicBezTo>
                  <a:cubicBezTo>
                    <a:pt x="80261" y="-12496"/>
                    <a:pt x="123701" y="4562"/>
                    <a:pt x="130530" y="31652"/>
                  </a:cubicBezTo>
                </a:path>
              </a:pathLst>
            </a:custGeom>
            <a:solidFill>
              <a:srgbClr val="F7A594"/>
            </a:solidFill>
            <a:ln w="373" cap="flat">
              <a:noFill/>
              <a:prstDash val="solid"/>
              <a:miter/>
            </a:ln>
          </p:spPr>
          <p:txBody>
            <a:bodyPr rtlCol="0" anchor="ctr"/>
            <a:lstStyle/>
            <a:p>
              <a:endParaRPr lang="zh-CN" altLang="en-US"/>
            </a:p>
          </p:txBody>
        </p:sp>
        <p:sp>
          <p:nvSpPr>
            <p:cNvPr id="53" name="任意多边形: 形状 52"/>
            <p:cNvSpPr/>
            <p:nvPr/>
          </p:nvSpPr>
          <p:spPr>
            <a:xfrm flipV="1">
              <a:off x="7483134" y="6191488"/>
              <a:ext cx="212861" cy="255821"/>
            </a:xfrm>
            <a:custGeom>
              <a:avLst/>
              <a:gdLst>
                <a:gd name="connsiteX0" fmla="*/ 53296 w 212861"/>
                <a:gd name="connsiteY0" fmla="*/ 254710 h 255821"/>
                <a:gd name="connsiteX1" fmla="*/ 27153 w 212861"/>
                <a:gd name="connsiteY1" fmla="*/ 53400 h 255821"/>
                <a:gd name="connsiteX2" fmla="*/ 195051 w 212861"/>
                <a:gd name="connsiteY2" fmla="*/ 90614 h 255821"/>
                <a:gd name="connsiteX3" fmla="*/ 53296 w 212861"/>
                <a:gd name="connsiteY3" fmla="*/ 254710 h 255821"/>
              </a:gdLst>
              <a:ahLst/>
              <a:cxnLst>
                <a:cxn ang="0">
                  <a:pos x="connsiteX0" y="connsiteY0"/>
                </a:cxn>
                <a:cxn ang="0">
                  <a:pos x="connsiteX1" y="connsiteY1"/>
                </a:cxn>
                <a:cxn ang="0">
                  <a:pos x="connsiteX2" y="connsiteY2"/>
                </a:cxn>
                <a:cxn ang="0">
                  <a:pos x="connsiteX3" y="connsiteY3"/>
                </a:cxn>
              </a:cxnLst>
              <a:rect l="l" t="t" r="r" b="b"/>
              <a:pathLst>
                <a:path w="212861" h="255821">
                  <a:moveTo>
                    <a:pt x="53296" y="254710"/>
                  </a:moveTo>
                  <a:cubicBezTo>
                    <a:pt x="-30292" y="262709"/>
                    <a:pt x="-28699" y="131483"/>
                    <a:pt x="27153" y="53400"/>
                  </a:cubicBezTo>
                  <a:cubicBezTo>
                    <a:pt x="112639" y="-66105"/>
                    <a:pt x="181467" y="42487"/>
                    <a:pt x="195051" y="90614"/>
                  </a:cubicBezTo>
                  <a:cubicBezTo>
                    <a:pt x="219866" y="178684"/>
                    <a:pt x="155704" y="244887"/>
                    <a:pt x="53296" y="254710"/>
                  </a:cubicBezTo>
                </a:path>
              </a:pathLst>
            </a:custGeom>
            <a:solidFill>
              <a:srgbClr val="F7A594"/>
            </a:solidFill>
            <a:ln w="379" cap="flat">
              <a:noFill/>
              <a:prstDash val="solid"/>
              <a:miter/>
            </a:ln>
          </p:spPr>
          <p:txBody>
            <a:bodyPr rtlCol="0" anchor="ctr"/>
            <a:lstStyle/>
            <a:p>
              <a:endParaRPr lang="zh-CN" altLang="en-US"/>
            </a:p>
          </p:txBody>
        </p:sp>
        <p:grpSp>
          <p:nvGrpSpPr>
            <p:cNvPr id="54" name="图形 2"/>
            <p:cNvGrpSpPr/>
            <p:nvPr/>
          </p:nvGrpSpPr>
          <p:grpSpPr>
            <a:xfrm>
              <a:off x="7521204" y="6267078"/>
              <a:ext cx="110685" cy="195162"/>
              <a:chOff x="5203037" y="2842715"/>
              <a:chExt cx="110685" cy="195162"/>
            </a:xfrm>
            <a:solidFill>
              <a:srgbClr val="DE3C0F"/>
            </a:solidFill>
          </p:grpSpPr>
          <p:sp>
            <p:nvSpPr>
              <p:cNvPr id="136" name="任意多边形: 形状 135"/>
              <p:cNvSpPr/>
              <p:nvPr/>
            </p:nvSpPr>
            <p:spPr>
              <a:xfrm flipV="1">
                <a:off x="5278400" y="2874793"/>
                <a:ext cx="35322" cy="148593"/>
              </a:xfrm>
              <a:custGeom>
                <a:avLst/>
                <a:gdLst>
                  <a:gd name="connsiteX0" fmla="*/ 19039 w 35322"/>
                  <a:gd name="connsiteY0" fmla="*/ -624 h 148593"/>
                  <a:gd name="connsiteX1" fmla="*/ 18216 w 35322"/>
                  <a:gd name="connsiteY1" fmla="*/ -531 h 148593"/>
                  <a:gd name="connsiteX2" fmla="*/ -4543 w 35322"/>
                  <a:gd name="connsiteY2" fmla="*/ 22284 h 148593"/>
                  <a:gd name="connsiteX3" fmla="*/ 6088 w 35322"/>
                  <a:gd name="connsiteY3" fmla="*/ 146182 h 148593"/>
                  <a:gd name="connsiteX4" fmla="*/ 10954 w 35322"/>
                  <a:gd name="connsiteY4" fmla="*/ 147499 h 148593"/>
                  <a:gd name="connsiteX5" fmla="*/ 12264 w 35322"/>
                  <a:gd name="connsiteY5" fmla="*/ 142644 h 148593"/>
                  <a:gd name="connsiteX6" fmla="*/ 2007 w 35322"/>
                  <a:gd name="connsiteY6" fmla="*/ 25103 h 148593"/>
                  <a:gd name="connsiteX7" fmla="*/ 19826 w 35322"/>
                  <a:gd name="connsiteY7" fmla="*/ 6379 h 148593"/>
                  <a:gd name="connsiteX8" fmla="*/ 22483 w 35322"/>
                  <a:gd name="connsiteY8" fmla="*/ 2104 h 148593"/>
                  <a:gd name="connsiteX9" fmla="*/ 19039 w 35322"/>
                  <a:gd name="connsiteY9" fmla="*/ -624 h 14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22" h="148593">
                    <a:moveTo>
                      <a:pt x="19039" y="-624"/>
                    </a:moveTo>
                    <a:cubicBezTo>
                      <a:pt x="18740" y="-624"/>
                      <a:pt x="18478" y="-602"/>
                      <a:pt x="18216" y="-531"/>
                    </a:cubicBezTo>
                    <a:cubicBezTo>
                      <a:pt x="8858" y="1666"/>
                      <a:pt x="959" y="9546"/>
                      <a:pt x="-4543" y="22284"/>
                    </a:cubicBezTo>
                    <a:cubicBezTo>
                      <a:pt x="-17045" y="51223"/>
                      <a:pt x="-16559" y="106818"/>
                      <a:pt x="6088" y="146182"/>
                    </a:cubicBezTo>
                    <a:cubicBezTo>
                      <a:pt x="7099" y="147892"/>
                      <a:pt x="9232" y="148469"/>
                      <a:pt x="10954" y="147499"/>
                    </a:cubicBezTo>
                    <a:cubicBezTo>
                      <a:pt x="12638" y="146503"/>
                      <a:pt x="13237" y="144332"/>
                      <a:pt x="12264" y="142644"/>
                    </a:cubicBezTo>
                    <a:cubicBezTo>
                      <a:pt x="-9297" y="105197"/>
                      <a:pt x="-9858" y="52473"/>
                      <a:pt x="2007" y="25103"/>
                    </a:cubicBezTo>
                    <a:cubicBezTo>
                      <a:pt x="5189" y="17729"/>
                      <a:pt x="10879" y="8483"/>
                      <a:pt x="19826" y="6379"/>
                    </a:cubicBezTo>
                    <a:cubicBezTo>
                      <a:pt x="21772" y="5941"/>
                      <a:pt x="22932" y="4021"/>
                      <a:pt x="22483" y="2104"/>
                    </a:cubicBezTo>
                    <a:cubicBezTo>
                      <a:pt x="22109" y="487"/>
                      <a:pt x="20649" y="-624"/>
                      <a:pt x="19039" y="-624"/>
                    </a:cubicBezTo>
                  </a:path>
                </a:pathLst>
              </a:custGeom>
              <a:solidFill>
                <a:srgbClr val="DE3C0F"/>
              </a:solidFill>
              <a:ln w="374" cap="flat">
                <a:noFill/>
                <a:prstDash val="solid"/>
                <a:miter/>
              </a:ln>
            </p:spPr>
            <p:txBody>
              <a:bodyPr rtlCol="0" anchor="ctr"/>
              <a:lstStyle/>
              <a:p>
                <a:endParaRPr lang="zh-CN" altLang="en-US"/>
              </a:p>
            </p:txBody>
          </p:sp>
          <p:sp>
            <p:nvSpPr>
              <p:cNvPr id="137" name="任意多边形: 形状 136"/>
              <p:cNvSpPr/>
              <p:nvPr/>
            </p:nvSpPr>
            <p:spPr>
              <a:xfrm flipV="1">
                <a:off x="5203037" y="2842715"/>
                <a:ext cx="72015" cy="195162"/>
              </a:xfrm>
              <a:custGeom>
                <a:avLst/>
                <a:gdLst>
                  <a:gd name="connsiteX0" fmla="*/ 55751 w 72015"/>
                  <a:gd name="connsiteY0" fmla="*/ -670 h 195162"/>
                  <a:gd name="connsiteX1" fmla="*/ 53965 w 72015"/>
                  <a:gd name="connsiteY1" fmla="*/ -209 h 195162"/>
                  <a:gd name="connsiteX2" fmla="*/ 1816 w 72015"/>
                  <a:gd name="connsiteY2" fmla="*/ 192504 h 195162"/>
                  <a:gd name="connsiteX3" fmla="*/ 6578 w 72015"/>
                  <a:gd name="connsiteY3" fmla="*/ 194122 h 195162"/>
                  <a:gd name="connsiteX4" fmla="*/ 8177 w 72015"/>
                  <a:gd name="connsiteY4" fmla="*/ 189383 h 195162"/>
                  <a:gd name="connsiteX5" fmla="*/ 57499 w 72015"/>
                  <a:gd name="connsiteY5" fmla="*/ 5939 h 195162"/>
                  <a:gd name="connsiteX6" fmla="*/ 58801 w 72015"/>
                  <a:gd name="connsiteY6" fmla="*/ 1108 h 195162"/>
                  <a:gd name="connsiteX7" fmla="*/ 55751 w 72015"/>
                  <a:gd name="connsiteY7" fmla="*/ -670 h 19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015" h="195162">
                    <a:moveTo>
                      <a:pt x="55751" y="-670"/>
                    </a:moveTo>
                    <a:cubicBezTo>
                      <a:pt x="55119" y="-670"/>
                      <a:pt x="54523" y="-533"/>
                      <a:pt x="53965" y="-209"/>
                    </a:cubicBezTo>
                    <a:cubicBezTo>
                      <a:pt x="-13434" y="38486"/>
                      <a:pt x="-27606" y="132403"/>
                      <a:pt x="1816" y="192504"/>
                    </a:cubicBezTo>
                    <a:cubicBezTo>
                      <a:pt x="2672" y="194260"/>
                      <a:pt x="4830" y="195000"/>
                      <a:pt x="6578" y="194122"/>
                    </a:cubicBezTo>
                    <a:cubicBezTo>
                      <a:pt x="8326" y="193267"/>
                      <a:pt x="9070" y="191139"/>
                      <a:pt x="8177" y="189383"/>
                    </a:cubicBezTo>
                    <a:cubicBezTo>
                      <a:pt x="-19831" y="132101"/>
                      <a:pt x="-6478" y="42693"/>
                      <a:pt x="57499" y="5939"/>
                    </a:cubicBezTo>
                    <a:cubicBezTo>
                      <a:pt x="59210" y="4969"/>
                      <a:pt x="59805" y="2796"/>
                      <a:pt x="58801" y="1108"/>
                    </a:cubicBezTo>
                    <a:cubicBezTo>
                      <a:pt x="58169" y="-45"/>
                      <a:pt x="56979" y="-670"/>
                      <a:pt x="55751" y="-670"/>
                    </a:cubicBezTo>
                  </a:path>
                </a:pathLst>
              </a:custGeom>
              <a:solidFill>
                <a:srgbClr val="DE3C0F"/>
              </a:solidFill>
              <a:ln w="372" cap="flat">
                <a:noFill/>
                <a:prstDash val="solid"/>
                <a:miter/>
              </a:ln>
            </p:spPr>
            <p:txBody>
              <a:bodyPr rtlCol="0" anchor="ctr"/>
              <a:lstStyle/>
              <a:p>
                <a:endParaRPr lang="zh-CN" altLang="en-US"/>
              </a:p>
            </p:txBody>
          </p:sp>
        </p:grpSp>
        <p:sp>
          <p:nvSpPr>
            <p:cNvPr id="55" name="任意多边形: 形状 54"/>
            <p:cNvSpPr/>
            <p:nvPr/>
          </p:nvSpPr>
          <p:spPr>
            <a:xfrm flipV="1">
              <a:off x="8456097" y="5454299"/>
              <a:ext cx="279074" cy="592209"/>
            </a:xfrm>
            <a:custGeom>
              <a:avLst/>
              <a:gdLst>
                <a:gd name="connsiteX0" fmla="*/ -4540 w 279074"/>
                <a:gd name="connsiteY0" fmla="*/ -1979 h 592209"/>
                <a:gd name="connsiteX1" fmla="*/ -5291 w 279074"/>
                <a:gd name="connsiteY1" fmla="*/ -1957 h 592209"/>
                <a:gd name="connsiteX2" fmla="*/ -11878 w 279074"/>
                <a:gd name="connsiteY2" fmla="*/ 6089 h 592209"/>
                <a:gd name="connsiteX3" fmla="*/ -4849 w 279074"/>
                <a:gd name="connsiteY3" fmla="*/ 97996 h 592209"/>
                <a:gd name="connsiteX4" fmla="*/ 256271 w 279074"/>
                <a:gd name="connsiteY4" fmla="*/ 589314 h 592209"/>
                <a:gd name="connsiteX5" fmla="*/ 266261 w 279074"/>
                <a:gd name="connsiteY5" fmla="*/ 586423 h 592209"/>
                <a:gd name="connsiteX6" fmla="*/ 263343 w 279074"/>
                <a:gd name="connsiteY6" fmla="*/ 576437 h 592209"/>
                <a:gd name="connsiteX7" fmla="*/ 9827 w 279074"/>
                <a:gd name="connsiteY7" fmla="*/ 97050 h 592209"/>
                <a:gd name="connsiteX8" fmla="*/ 2754 w 279074"/>
                <a:gd name="connsiteY8" fmla="*/ 4657 h 592209"/>
                <a:gd name="connsiteX9" fmla="*/ -4540 w 279074"/>
                <a:gd name="connsiteY9" fmla="*/ -1979 h 59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074" h="592209">
                  <a:moveTo>
                    <a:pt x="-4540" y="-1979"/>
                  </a:moveTo>
                  <a:cubicBezTo>
                    <a:pt x="-4805" y="-1979"/>
                    <a:pt x="-5026" y="-1979"/>
                    <a:pt x="-5291" y="-1957"/>
                  </a:cubicBezTo>
                  <a:cubicBezTo>
                    <a:pt x="-9314" y="-1563"/>
                    <a:pt x="-12232" y="2044"/>
                    <a:pt x="-11878" y="6089"/>
                  </a:cubicBezTo>
                  <a:cubicBezTo>
                    <a:pt x="-8828" y="36856"/>
                    <a:pt x="-6794" y="67945"/>
                    <a:pt x="-4849" y="97996"/>
                  </a:cubicBezTo>
                  <a:cubicBezTo>
                    <a:pt x="7218" y="283313"/>
                    <a:pt x="18579" y="458365"/>
                    <a:pt x="256271" y="589314"/>
                  </a:cubicBezTo>
                  <a:cubicBezTo>
                    <a:pt x="259807" y="591277"/>
                    <a:pt x="264272" y="589986"/>
                    <a:pt x="266261" y="586423"/>
                  </a:cubicBezTo>
                  <a:cubicBezTo>
                    <a:pt x="268206" y="582865"/>
                    <a:pt x="266924" y="578404"/>
                    <a:pt x="263343" y="576437"/>
                  </a:cubicBezTo>
                  <a:cubicBezTo>
                    <a:pt x="32769" y="449374"/>
                    <a:pt x="21630" y="278225"/>
                    <a:pt x="9827" y="97050"/>
                  </a:cubicBezTo>
                  <a:cubicBezTo>
                    <a:pt x="7838" y="66862"/>
                    <a:pt x="5848" y="35653"/>
                    <a:pt x="2754" y="4657"/>
                  </a:cubicBezTo>
                  <a:cubicBezTo>
                    <a:pt x="2400" y="842"/>
                    <a:pt x="-782" y="-1979"/>
                    <a:pt x="-4540" y="-1979"/>
                  </a:cubicBezTo>
                </a:path>
              </a:pathLst>
            </a:custGeom>
            <a:solidFill>
              <a:srgbClr val="0E0E0E"/>
            </a:solidFill>
            <a:ln w="442" cap="flat">
              <a:noFill/>
              <a:prstDash val="solid"/>
              <a:miter/>
            </a:ln>
          </p:spPr>
          <p:txBody>
            <a:bodyPr rtlCol="0" anchor="ctr"/>
            <a:lstStyle/>
            <a:p>
              <a:endParaRPr lang="zh-CN" altLang="en-US"/>
            </a:p>
          </p:txBody>
        </p:sp>
        <p:sp>
          <p:nvSpPr>
            <p:cNvPr id="56" name="任意多边形: 形状 55"/>
            <p:cNvSpPr/>
            <p:nvPr/>
          </p:nvSpPr>
          <p:spPr>
            <a:xfrm flipV="1">
              <a:off x="8566740" y="6000950"/>
              <a:ext cx="745868" cy="557494"/>
            </a:xfrm>
            <a:custGeom>
              <a:avLst/>
              <a:gdLst>
                <a:gd name="connsiteX0" fmla="*/ 277786 w 745868"/>
                <a:gd name="connsiteY0" fmla="*/ 494864 h 557494"/>
                <a:gd name="connsiteX1" fmla="*/ 270196 w 745868"/>
                <a:gd name="connsiteY1" fmla="*/ 521379 h 557494"/>
                <a:gd name="connsiteX2" fmla="*/ 241790 w 745868"/>
                <a:gd name="connsiteY2" fmla="*/ 538991 h 557494"/>
                <a:gd name="connsiteX3" fmla="*/ 5565 w 745868"/>
                <a:gd name="connsiteY3" fmla="*/ 494425 h 557494"/>
                <a:gd name="connsiteX4" fmla="*/ -10380 w 745868"/>
                <a:gd name="connsiteY4" fmla="*/ 468444 h 557494"/>
                <a:gd name="connsiteX5" fmla="*/ 123630 w 745868"/>
                <a:gd name="connsiteY5" fmla="*/ -290 h 557494"/>
                <a:gd name="connsiteX6" fmla="*/ 734624 w 745868"/>
                <a:gd name="connsiteY6" fmla="*/ 115010 h 557494"/>
                <a:gd name="connsiteX7" fmla="*/ 608205 w 745868"/>
                <a:gd name="connsiteY7" fmla="*/ 557205 h 557494"/>
                <a:gd name="connsiteX8" fmla="*/ 277786 w 745868"/>
                <a:gd name="connsiteY8" fmla="*/ 494864 h 55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5868" h="557494">
                  <a:moveTo>
                    <a:pt x="277786" y="494864"/>
                  </a:moveTo>
                  <a:lnTo>
                    <a:pt x="270196" y="521379"/>
                  </a:lnTo>
                  <a:cubicBezTo>
                    <a:pt x="266758" y="533420"/>
                    <a:pt x="254011" y="541302"/>
                    <a:pt x="241790" y="538991"/>
                  </a:cubicBezTo>
                  <a:lnTo>
                    <a:pt x="5565" y="494425"/>
                  </a:lnTo>
                  <a:cubicBezTo>
                    <a:pt x="-6704" y="492114"/>
                    <a:pt x="-13818" y="480484"/>
                    <a:pt x="-10380" y="468444"/>
                  </a:cubicBezTo>
                  <a:lnTo>
                    <a:pt x="123630" y="-290"/>
                  </a:lnTo>
                  <a:lnTo>
                    <a:pt x="734624" y="115010"/>
                  </a:lnTo>
                  <a:lnTo>
                    <a:pt x="608205" y="557205"/>
                  </a:lnTo>
                  <a:lnTo>
                    <a:pt x="277786" y="494864"/>
                  </a:lnTo>
                </a:path>
              </a:pathLst>
            </a:custGeom>
            <a:solidFill>
              <a:srgbClr val="1150B3"/>
            </a:solidFill>
            <a:ln w="477" cap="flat">
              <a:noFill/>
              <a:prstDash val="solid"/>
              <a:miter/>
            </a:ln>
          </p:spPr>
          <p:txBody>
            <a:bodyPr rtlCol="0" anchor="ctr"/>
            <a:lstStyle/>
            <a:p>
              <a:endParaRPr lang="zh-CN" altLang="en-US"/>
            </a:p>
          </p:txBody>
        </p:sp>
        <p:sp>
          <p:nvSpPr>
            <p:cNvPr id="57" name="任意多边形: 形状 56"/>
            <p:cNvSpPr/>
            <p:nvPr/>
          </p:nvSpPr>
          <p:spPr>
            <a:xfrm flipV="1">
              <a:off x="8617075" y="6012251"/>
              <a:ext cx="692557" cy="546195"/>
            </a:xfrm>
            <a:custGeom>
              <a:avLst/>
              <a:gdLst>
                <a:gd name="connsiteX0" fmla="*/ 587829 w 692557"/>
                <a:gd name="connsiteY0" fmla="*/ 545919 h 546195"/>
                <a:gd name="connsiteX1" fmla="*/ -11287 w 692557"/>
                <a:gd name="connsiteY1" fmla="*/ 432863 h 546195"/>
                <a:gd name="connsiteX2" fmla="*/ 73278 w 692557"/>
                <a:gd name="connsiteY2" fmla="*/ -276 h 546195"/>
                <a:gd name="connsiteX3" fmla="*/ 681271 w 692557"/>
                <a:gd name="connsiteY3" fmla="*/ 114469 h 546195"/>
                <a:gd name="connsiteX4" fmla="*/ 587829 w 692557"/>
                <a:gd name="connsiteY4" fmla="*/ 545919 h 546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557" h="546195">
                  <a:moveTo>
                    <a:pt x="587829" y="545919"/>
                  </a:moveTo>
                  <a:lnTo>
                    <a:pt x="-11287" y="432863"/>
                  </a:lnTo>
                  <a:lnTo>
                    <a:pt x="73278" y="-276"/>
                  </a:lnTo>
                  <a:lnTo>
                    <a:pt x="681271" y="114469"/>
                  </a:lnTo>
                  <a:lnTo>
                    <a:pt x="587829" y="545919"/>
                  </a:lnTo>
                </a:path>
              </a:pathLst>
            </a:custGeom>
            <a:solidFill>
              <a:srgbClr val="FFFFFF"/>
            </a:solidFill>
            <a:ln w="477" cap="flat">
              <a:noFill/>
              <a:prstDash val="solid"/>
              <a:miter/>
            </a:ln>
          </p:spPr>
          <p:txBody>
            <a:bodyPr rtlCol="0" anchor="ctr"/>
            <a:lstStyle/>
            <a:p>
              <a:endParaRPr lang="zh-CN" altLang="en-US"/>
            </a:p>
          </p:txBody>
        </p:sp>
        <p:sp>
          <p:nvSpPr>
            <p:cNvPr id="58" name="任意多边形: 形状 57"/>
            <p:cNvSpPr/>
            <p:nvPr/>
          </p:nvSpPr>
          <p:spPr>
            <a:xfrm flipV="1">
              <a:off x="8645934" y="5993245"/>
              <a:ext cx="666674" cy="565199"/>
            </a:xfrm>
            <a:custGeom>
              <a:avLst/>
              <a:gdLst>
                <a:gd name="connsiteX0" fmla="*/ 655369 w 666674"/>
                <a:gd name="connsiteY0" fmla="*/ 114999 h 565199"/>
                <a:gd name="connsiteX1" fmla="*/ 44375 w 666674"/>
                <a:gd name="connsiteY1" fmla="*/ -301 h 565199"/>
                <a:gd name="connsiteX2" fmla="*/ -11100 w 666674"/>
                <a:gd name="connsiteY2" fmla="*/ 432742 h 565199"/>
                <a:gd name="connsiteX3" fmla="*/ 8139 w 666674"/>
                <a:gd name="connsiteY3" fmla="*/ 458933 h 565199"/>
                <a:gd name="connsiteX4" fmla="*/ 567239 w 666674"/>
                <a:gd name="connsiteY4" fmla="*/ 564432 h 565199"/>
                <a:gd name="connsiteX5" fmla="*/ 600848 w 666674"/>
                <a:gd name="connsiteY5" fmla="*/ 540275 h 565199"/>
                <a:gd name="connsiteX6" fmla="*/ 655369 w 666674"/>
                <a:gd name="connsiteY6" fmla="*/ 114999 h 56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674" h="565199">
                  <a:moveTo>
                    <a:pt x="655369" y="114999"/>
                  </a:moveTo>
                  <a:lnTo>
                    <a:pt x="44375" y="-301"/>
                  </a:lnTo>
                  <a:lnTo>
                    <a:pt x="-11100" y="432742"/>
                  </a:lnTo>
                  <a:cubicBezTo>
                    <a:pt x="-12724" y="445408"/>
                    <a:pt x="-4560" y="456527"/>
                    <a:pt x="8139" y="458933"/>
                  </a:cubicBezTo>
                  <a:lnTo>
                    <a:pt x="567239" y="564432"/>
                  </a:lnTo>
                  <a:cubicBezTo>
                    <a:pt x="582945" y="567387"/>
                    <a:pt x="598891" y="555948"/>
                    <a:pt x="600848" y="540275"/>
                  </a:cubicBezTo>
                  <a:lnTo>
                    <a:pt x="655369" y="114999"/>
                  </a:lnTo>
                </a:path>
              </a:pathLst>
            </a:custGeom>
            <a:solidFill>
              <a:srgbClr val="40B0FF"/>
            </a:solidFill>
            <a:ln w="477" cap="flat">
              <a:noFill/>
              <a:prstDash val="solid"/>
              <a:miter/>
            </a:ln>
          </p:spPr>
          <p:txBody>
            <a:bodyPr rtlCol="0" anchor="ctr"/>
            <a:lstStyle/>
            <a:p>
              <a:endParaRPr lang="zh-CN" altLang="en-US"/>
            </a:p>
          </p:txBody>
        </p:sp>
        <p:sp>
          <p:nvSpPr>
            <p:cNvPr id="59" name="任意多边形: 形状 58"/>
            <p:cNvSpPr/>
            <p:nvPr/>
          </p:nvSpPr>
          <p:spPr>
            <a:xfrm flipV="1">
              <a:off x="9003274" y="6089665"/>
              <a:ext cx="392528" cy="499661"/>
            </a:xfrm>
            <a:custGeom>
              <a:avLst/>
              <a:gdLst>
                <a:gd name="connsiteX0" fmla="*/ -11470 w 392528"/>
                <a:gd name="connsiteY0" fmla="*/ 22913 h 499661"/>
                <a:gd name="connsiteX1" fmla="*/ 18832 w 392528"/>
                <a:gd name="connsiteY1" fmla="*/ 499554 h 499661"/>
                <a:gd name="connsiteX2" fmla="*/ 381058 w 392528"/>
                <a:gd name="connsiteY2" fmla="*/ 476528 h 499661"/>
                <a:gd name="connsiteX3" fmla="*/ 350756 w 392528"/>
                <a:gd name="connsiteY3" fmla="*/ -107 h 499661"/>
                <a:gd name="connsiteX4" fmla="*/ -11470 w 392528"/>
                <a:gd name="connsiteY4" fmla="*/ 22913 h 499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528" h="499661">
                  <a:moveTo>
                    <a:pt x="-11470" y="22913"/>
                  </a:moveTo>
                  <a:lnTo>
                    <a:pt x="18832" y="499554"/>
                  </a:lnTo>
                  <a:lnTo>
                    <a:pt x="381058" y="476528"/>
                  </a:lnTo>
                  <a:lnTo>
                    <a:pt x="350756" y="-107"/>
                  </a:lnTo>
                  <a:lnTo>
                    <a:pt x="-11470" y="22913"/>
                  </a:lnTo>
                </a:path>
              </a:pathLst>
            </a:custGeom>
            <a:solidFill>
              <a:srgbClr val="CFD9E8"/>
            </a:solidFill>
            <a:ln w="482" cap="flat">
              <a:noFill/>
              <a:prstDash val="solid"/>
              <a:miter/>
            </a:ln>
          </p:spPr>
          <p:txBody>
            <a:bodyPr rtlCol="0" anchor="ctr"/>
            <a:lstStyle/>
            <a:p>
              <a:endParaRPr lang="zh-CN" altLang="en-US"/>
            </a:p>
          </p:txBody>
        </p:sp>
        <p:sp>
          <p:nvSpPr>
            <p:cNvPr id="60" name="任意多边形: 形状 59"/>
            <p:cNvSpPr/>
            <p:nvPr/>
          </p:nvSpPr>
          <p:spPr>
            <a:xfrm flipV="1">
              <a:off x="9026939" y="6113638"/>
              <a:ext cx="345163" cy="451718"/>
            </a:xfrm>
            <a:custGeom>
              <a:avLst/>
              <a:gdLst>
                <a:gd name="connsiteX0" fmla="*/ -11518 w 345163"/>
                <a:gd name="connsiteY0" fmla="*/ 20086 h 451718"/>
                <a:gd name="connsiteX1" fmla="*/ 15903 w 345163"/>
                <a:gd name="connsiteY1" fmla="*/ 451605 h 451718"/>
                <a:gd name="connsiteX2" fmla="*/ 333645 w 345163"/>
                <a:gd name="connsiteY2" fmla="*/ 431405 h 451718"/>
                <a:gd name="connsiteX3" fmla="*/ 306225 w 345163"/>
                <a:gd name="connsiteY3" fmla="*/ -114 h 451718"/>
                <a:gd name="connsiteX4" fmla="*/ -11518 w 345163"/>
                <a:gd name="connsiteY4" fmla="*/ 20086 h 451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163" h="451718">
                  <a:moveTo>
                    <a:pt x="-11518" y="20086"/>
                  </a:moveTo>
                  <a:lnTo>
                    <a:pt x="15903" y="451605"/>
                  </a:lnTo>
                  <a:lnTo>
                    <a:pt x="333645" y="431405"/>
                  </a:lnTo>
                  <a:lnTo>
                    <a:pt x="306225" y="-114"/>
                  </a:lnTo>
                  <a:lnTo>
                    <a:pt x="-11518" y="20086"/>
                  </a:lnTo>
                </a:path>
              </a:pathLst>
            </a:custGeom>
            <a:solidFill>
              <a:srgbClr val="086CD3"/>
            </a:solidFill>
            <a:ln w="481" cap="flat">
              <a:noFill/>
              <a:prstDash val="solid"/>
              <a:miter/>
            </a:ln>
          </p:spPr>
          <p:txBody>
            <a:bodyPr rtlCol="0" anchor="ctr"/>
            <a:lstStyle/>
            <a:p>
              <a:endParaRPr lang="zh-CN" altLang="en-US"/>
            </a:p>
          </p:txBody>
        </p:sp>
        <p:sp>
          <p:nvSpPr>
            <p:cNvPr id="61" name="任意多边形: 形状 60"/>
            <p:cNvSpPr/>
            <p:nvPr/>
          </p:nvSpPr>
          <p:spPr>
            <a:xfrm flipV="1">
              <a:off x="9056017" y="6142600"/>
              <a:ext cx="162961" cy="290652"/>
            </a:xfrm>
            <a:custGeom>
              <a:avLst/>
              <a:gdLst>
                <a:gd name="connsiteX0" fmla="*/ 6750 w 162961"/>
                <a:gd name="connsiteY0" fmla="*/ 290356 h 290652"/>
                <a:gd name="connsiteX1" fmla="*/ -11740 w 162961"/>
                <a:gd name="connsiteY1" fmla="*/ -296 h 290652"/>
                <a:gd name="connsiteX2" fmla="*/ 151222 w 162961"/>
                <a:gd name="connsiteY2" fmla="*/ 148473 h 290652"/>
                <a:gd name="connsiteX3" fmla="*/ 6750 w 162961"/>
                <a:gd name="connsiteY3" fmla="*/ 290356 h 290652"/>
              </a:gdLst>
              <a:ahLst/>
              <a:cxnLst>
                <a:cxn ang="0">
                  <a:pos x="connsiteX0" y="connsiteY0"/>
                </a:cxn>
                <a:cxn ang="0">
                  <a:pos x="connsiteX1" y="connsiteY1"/>
                </a:cxn>
                <a:cxn ang="0">
                  <a:pos x="connsiteX2" y="connsiteY2"/>
                </a:cxn>
                <a:cxn ang="0">
                  <a:pos x="connsiteX3" y="connsiteY3"/>
                </a:cxn>
              </a:cxnLst>
              <a:rect l="l" t="t" r="r" b="b"/>
              <a:pathLst>
                <a:path w="162961" h="290652">
                  <a:moveTo>
                    <a:pt x="6750" y="290356"/>
                  </a:moveTo>
                  <a:lnTo>
                    <a:pt x="-11740" y="-296"/>
                  </a:lnTo>
                  <a:lnTo>
                    <a:pt x="151222" y="148473"/>
                  </a:lnTo>
                  <a:lnTo>
                    <a:pt x="6750" y="290356"/>
                  </a:lnTo>
                </a:path>
              </a:pathLst>
            </a:custGeom>
            <a:solidFill>
              <a:srgbClr val="BCC5D3"/>
            </a:solidFill>
            <a:ln w="471" cap="flat">
              <a:noFill/>
              <a:prstDash val="solid"/>
              <a:miter/>
            </a:ln>
          </p:spPr>
          <p:txBody>
            <a:bodyPr rtlCol="0" anchor="ctr"/>
            <a:lstStyle/>
            <a:p>
              <a:endParaRPr lang="zh-CN" altLang="en-US"/>
            </a:p>
          </p:txBody>
        </p:sp>
        <p:sp>
          <p:nvSpPr>
            <p:cNvPr id="62" name="任意多边形: 形状 61"/>
            <p:cNvSpPr/>
            <p:nvPr/>
          </p:nvSpPr>
          <p:spPr>
            <a:xfrm flipV="1">
              <a:off x="9050556" y="6274772"/>
              <a:ext cx="134776" cy="244189"/>
            </a:xfrm>
            <a:custGeom>
              <a:avLst/>
              <a:gdLst>
                <a:gd name="connsiteX0" fmla="*/ 3764 w 134776"/>
                <a:gd name="connsiteY0" fmla="*/ 244178 h 244189"/>
                <a:gd name="connsiteX1" fmla="*/ -11780 w 134776"/>
                <a:gd name="connsiteY1" fmla="*/ -12 h 244189"/>
                <a:gd name="connsiteX2" fmla="*/ 122997 w 134776"/>
                <a:gd name="connsiteY2" fmla="*/ 124091 h 244189"/>
                <a:gd name="connsiteX3" fmla="*/ 3764 w 134776"/>
                <a:gd name="connsiteY3" fmla="*/ 244178 h 244189"/>
              </a:gdLst>
              <a:ahLst/>
              <a:cxnLst>
                <a:cxn ang="0">
                  <a:pos x="connsiteX0" y="connsiteY0"/>
                </a:cxn>
                <a:cxn ang="0">
                  <a:pos x="connsiteX1" y="connsiteY1"/>
                </a:cxn>
                <a:cxn ang="0">
                  <a:pos x="connsiteX2" y="connsiteY2"/>
                </a:cxn>
                <a:cxn ang="0">
                  <a:pos x="connsiteX3" y="connsiteY3"/>
                </a:cxn>
              </a:cxnLst>
              <a:rect l="l" t="t" r="r" b="b"/>
              <a:pathLst>
                <a:path w="134776" h="244189">
                  <a:moveTo>
                    <a:pt x="3764" y="244178"/>
                  </a:moveTo>
                  <a:lnTo>
                    <a:pt x="-11780" y="-12"/>
                  </a:lnTo>
                  <a:lnTo>
                    <a:pt x="122997" y="124091"/>
                  </a:lnTo>
                  <a:lnTo>
                    <a:pt x="3764" y="244178"/>
                  </a:lnTo>
                </a:path>
              </a:pathLst>
            </a:custGeom>
            <a:solidFill>
              <a:srgbClr val="BCC5D3"/>
            </a:solidFill>
            <a:ln w="469" cap="flat">
              <a:noFill/>
              <a:prstDash val="solid"/>
              <a:miter/>
            </a:ln>
          </p:spPr>
          <p:txBody>
            <a:bodyPr rtlCol="0" anchor="ctr"/>
            <a:lstStyle/>
            <a:p>
              <a:endParaRPr lang="zh-CN" altLang="en-US"/>
            </a:p>
          </p:txBody>
        </p:sp>
        <p:sp>
          <p:nvSpPr>
            <p:cNvPr id="63" name="任意多边形: 形状 62"/>
            <p:cNvSpPr/>
            <p:nvPr/>
          </p:nvSpPr>
          <p:spPr>
            <a:xfrm flipV="1">
              <a:off x="9213121" y="6343777"/>
              <a:ext cx="67472" cy="67447"/>
            </a:xfrm>
            <a:custGeom>
              <a:avLst/>
              <a:gdLst>
                <a:gd name="connsiteX0" fmla="*/ 19821 w 67472"/>
                <a:gd name="connsiteY0" fmla="*/ 31 h 67447"/>
                <a:gd name="connsiteX1" fmla="*/ -11706 w 67472"/>
                <a:gd name="connsiteY1" fmla="*/ 35838 h 67447"/>
                <a:gd name="connsiteX2" fmla="*/ 24100 w 67472"/>
                <a:gd name="connsiteY2" fmla="*/ 67341 h 67447"/>
                <a:gd name="connsiteX3" fmla="*/ 55627 w 67472"/>
                <a:gd name="connsiteY3" fmla="*/ 31558 h 67447"/>
                <a:gd name="connsiteX4" fmla="*/ 19821 w 67472"/>
                <a:gd name="connsiteY4" fmla="*/ 31 h 67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72" h="67447">
                  <a:moveTo>
                    <a:pt x="19821" y="31"/>
                  </a:moveTo>
                  <a:cubicBezTo>
                    <a:pt x="1228" y="1211"/>
                    <a:pt x="-12895" y="17250"/>
                    <a:pt x="-11706" y="35838"/>
                  </a:cubicBezTo>
                  <a:cubicBezTo>
                    <a:pt x="-10517" y="54421"/>
                    <a:pt x="5507" y="68520"/>
                    <a:pt x="24100" y="67341"/>
                  </a:cubicBezTo>
                  <a:cubicBezTo>
                    <a:pt x="42693" y="66162"/>
                    <a:pt x="56816" y="50146"/>
                    <a:pt x="55627" y="31558"/>
                  </a:cubicBezTo>
                  <a:cubicBezTo>
                    <a:pt x="54438" y="12951"/>
                    <a:pt x="38413" y="-1148"/>
                    <a:pt x="19821" y="31"/>
                  </a:cubicBezTo>
                </a:path>
              </a:pathLst>
            </a:custGeom>
            <a:solidFill>
              <a:srgbClr val="BCC5D3"/>
            </a:solidFill>
            <a:ln w="475" cap="flat">
              <a:noFill/>
              <a:prstDash val="solid"/>
              <a:miter/>
            </a:ln>
          </p:spPr>
          <p:txBody>
            <a:bodyPr rtlCol="0" anchor="ctr"/>
            <a:lstStyle/>
            <a:p>
              <a:endParaRPr lang="zh-CN" altLang="en-US"/>
            </a:p>
          </p:txBody>
        </p:sp>
        <p:sp>
          <p:nvSpPr>
            <p:cNvPr id="64" name="任意多边形: 形状 63"/>
            <p:cNvSpPr/>
            <p:nvPr/>
          </p:nvSpPr>
          <p:spPr>
            <a:xfrm flipV="1">
              <a:off x="9098434" y="6032478"/>
              <a:ext cx="562583" cy="597812"/>
            </a:xfrm>
            <a:custGeom>
              <a:avLst/>
              <a:gdLst>
                <a:gd name="connsiteX0" fmla="*/ -11209 w 562583"/>
                <a:gd name="connsiteY0" fmla="*/ 194689 h 597812"/>
                <a:gd name="connsiteX1" fmla="*/ 245069 w 562583"/>
                <a:gd name="connsiteY1" fmla="*/ 597755 h 597812"/>
                <a:gd name="connsiteX2" fmla="*/ 551375 w 562583"/>
                <a:gd name="connsiteY2" fmla="*/ 403008 h 597812"/>
                <a:gd name="connsiteX3" fmla="*/ 295098 w 562583"/>
                <a:gd name="connsiteY3" fmla="*/ -58 h 597812"/>
                <a:gd name="connsiteX4" fmla="*/ -11209 w 562583"/>
                <a:gd name="connsiteY4" fmla="*/ 194689 h 59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583" h="597812">
                  <a:moveTo>
                    <a:pt x="-11209" y="194689"/>
                  </a:moveTo>
                  <a:lnTo>
                    <a:pt x="245069" y="597755"/>
                  </a:lnTo>
                  <a:lnTo>
                    <a:pt x="551375" y="403008"/>
                  </a:lnTo>
                  <a:lnTo>
                    <a:pt x="295098" y="-58"/>
                  </a:lnTo>
                  <a:lnTo>
                    <a:pt x="-11209" y="194689"/>
                  </a:lnTo>
                </a:path>
              </a:pathLst>
            </a:custGeom>
            <a:solidFill>
              <a:srgbClr val="E3EEFF"/>
            </a:solidFill>
            <a:ln w="498" cap="flat">
              <a:noFill/>
              <a:prstDash val="solid"/>
              <a:miter/>
            </a:ln>
          </p:spPr>
          <p:txBody>
            <a:bodyPr rtlCol="0" anchor="ctr"/>
            <a:lstStyle/>
            <a:p>
              <a:endParaRPr lang="zh-CN" altLang="en-US"/>
            </a:p>
          </p:txBody>
        </p:sp>
        <p:sp>
          <p:nvSpPr>
            <p:cNvPr id="65" name="任意多边形: 形状 64"/>
            <p:cNvSpPr/>
            <p:nvPr/>
          </p:nvSpPr>
          <p:spPr>
            <a:xfrm flipV="1">
              <a:off x="9129418" y="6063518"/>
              <a:ext cx="500666" cy="535722"/>
            </a:xfrm>
            <a:custGeom>
              <a:avLst/>
              <a:gdLst>
                <a:gd name="connsiteX0" fmla="*/ -11269 w 500666"/>
                <a:gd name="connsiteY0" fmla="*/ 170755 h 535722"/>
                <a:gd name="connsiteX1" fmla="*/ 220729 w 500666"/>
                <a:gd name="connsiteY1" fmla="*/ 535657 h 535722"/>
                <a:gd name="connsiteX2" fmla="*/ 489398 w 500666"/>
                <a:gd name="connsiteY2" fmla="*/ 364831 h 535722"/>
                <a:gd name="connsiteX3" fmla="*/ 257400 w 500666"/>
                <a:gd name="connsiteY3" fmla="*/ -66 h 535722"/>
                <a:gd name="connsiteX4" fmla="*/ -11269 w 500666"/>
                <a:gd name="connsiteY4" fmla="*/ 170755 h 53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666" h="535722">
                  <a:moveTo>
                    <a:pt x="-11269" y="170755"/>
                  </a:moveTo>
                  <a:lnTo>
                    <a:pt x="220729" y="535657"/>
                  </a:lnTo>
                  <a:lnTo>
                    <a:pt x="489398" y="364831"/>
                  </a:lnTo>
                  <a:lnTo>
                    <a:pt x="257400" y="-66"/>
                  </a:lnTo>
                  <a:lnTo>
                    <a:pt x="-11269" y="170755"/>
                  </a:lnTo>
                </a:path>
              </a:pathLst>
            </a:custGeom>
            <a:solidFill>
              <a:srgbClr val="3397FF"/>
            </a:solidFill>
            <a:ln w="496" cap="flat">
              <a:noFill/>
              <a:prstDash val="solid"/>
              <a:miter/>
            </a:ln>
          </p:spPr>
          <p:txBody>
            <a:bodyPr rtlCol="0" anchor="ctr"/>
            <a:lstStyle/>
            <a:p>
              <a:endParaRPr lang="zh-CN" altLang="en-US"/>
            </a:p>
          </p:txBody>
        </p:sp>
        <p:sp>
          <p:nvSpPr>
            <p:cNvPr id="66" name="任意多边形: 形状 65"/>
            <p:cNvSpPr/>
            <p:nvPr/>
          </p:nvSpPr>
          <p:spPr>
            <a:xfrm flipV="1">
              <a:off x="9208841" y="6098608"/>
              <a:ext cx="214503" cy="245764"/>
            </a:xfrm>
            <a:custGeom>
              <a:avLst/>
              <a:gdLst>
                <a:gd name="connsiteX0" fmla="*/ 144666 w 214503"/>
                <a:gd name="connsiteY0" fmla="*/ 245353 h 245764"/>
                <a:gd name="connsiteX1" fmla="*/ -11588 w 214503"/>
                <a:gd name="connsiteY1" fmla="*/ -412 h 245764"/>
                <a:gd name="connsiteX2" fmla="*/ 202916 w 214503"/>
                <a:gd name="connsiteY2" fmla="*/ 51389 h 245764"/>
                <a:gd name="connsiteX3" fmla="*/ 144666 w 214503"/>
                <a:gd name="connsiteY3" fmla="*/ 245353 h 245764"/>
              </a:gdLst>
              <a:ahLst/>
              <a:cxnLst>
                <a:cxn ang="0">
                  <a:pos x="connsiteX0" y="connsiteY0"/>
                </a:cxn>
                <a:cxn ang="0">
                  <a:pos x="connsiteX1" y="connsiteY1"/>
                </a:cxn>
                <a:cxn ang="0">
                  <a:pos x="connsiteX2" y="connsiteY2"/>
                </a:cxn>
                <a:cxn ang="0">
                  <a:pos x="connsiteX3" y="connsiteY3"/>
                </a:cxn>
              </a:cxnLst>
              <a:rect l="l" t="t" r="r" b="b"/>
              <a:pathLst>
                <a:path w="214503" h="245764">
                  <a:moveTo>
                    <a:pt x="144666" y="245353"/>
                  </a:moveTo>
                  <a:lnTo>
                    <a:pt x="-11588" y="-412"/>
                  </a:lnTo>
                  <a:lnTo>
                    <a:pt x="202916" y="51389"/>
                  </a:lnTo>
                  <a:lnTo>
                    <a:pt x="144666" y="245353"/>
                  </a:lnTo>
                </a:path>
              </a:pathLst>
            </a:custGeom>
            <a:solidFill>
              <a:srgbClr val="E3EEFF"/>
            </a:solidFill>
            <a:ln w="484" cap="flat">
              <a:noFill/>
              <a:prstDash val="solid"/>
              <a:miter/>
            </a:ln>
          </p:spPr>
          <p:txBody>
            <a:bodyPr rtlCol="0" anchor="ctr"/>
            <a:lstStyle/>
            <a:p>
              <a:endParaRPr lang="zh-CN" altLang="en-US"/>
            </a:p>
          </p:txBody>
        </p:sp>
        <p:sp>
          <p:nvSpPr>
            <p:cNvPr id="67" name="任意多边形: 形状 66"/>
            <p:cNvSpPr/>
            <p:nvPr/>
          </p:nvSpPr>
          <p:spPr>
            <a:xfrm flipV="1">
              <a:off x="9162739" y="6210375"/>
              <a:ext cx="177902" cy="206487"/>
            </a:xfrm>
            <a:custGeom>
              <a:avLst/>
              <a:gdLst>
                <a:gd name="connsiteX0" fmla="*/ 119622 w 177902"/>
                <a:gd name="connsiteY0" fmla="*/ 206296 h 206487"/>
                <a:gd name="connsiteX1" fmla="*/ -11661 w 177902"/>
                <a:gd name="connsiteY1" fmla="*/ -192 h 206487"/>
                <a:gd name="connsiteX2" fmla="*/ 166241 w 177902"/>
                <a:gd name="connsiteY2" fmla="*/ 43635 h 206487"/>
                <a:gd name="connsiteX3" fmla="*/ 119622 w 177902"/>
                <a:gd name="connsiteY3" fmla="*/ 206296 h 206487"/>
              </a:gdLst>
              <a:ahLst/>
              <a:cxnLst>
                <a:cxn ang="0">
                  <a:pos x="connsiteX0" y="connsiteY0"/>
                </a:cxn>
                <a:cxn ang="0">
                  <a:pos x="connsiteX1" y="connsiteY1"/>
                </a:cxn>
                <a:cxn ang="0">
                  <a:pos x="connsiteX2" y="connsiteY2"/>
                </a:cxn>
                <a:cxn ang="0">
                  <a:pos x="connsiteX3" y="connsiteY3"/>
                </a:cxn>
              </a:cxnLst>
              <a:rect l="l" t="t" r="r" b="b"/>
              <a:pathLst>
                <a:path w="177902" h="206487">
                  <a:moveTo>
                    <a:pt x="119622" y="206296"/>
                  </a:moveTo>
                  <a:lnTo>
                    <a:pt x="-11661" y="-192"/>
                  </a:lnTo>
                  <a:lnTo>
                    <a:pt x="166241" y="43635"/>
                  </a:lnTo>
                  <a:lnTo>
                    <a:pt x="119622" y="206296"/>
                  </a:lnTo>
                </a:path>
              </a:pathLst>
            </a:custGeom>
            <a:solidFill>
              <a:srgbClr val="E3EEFF"/>
            </a:solidFill>
            <a:ln w="479" cap="flat">
              <a:noFill/>
              <a:prstDash val="solid"/>
              <a:miter/>
            </a:ln>
          </p:spPr>
          <p:txBody>
            <a:bodyPr rtlCol="0" anchor="ctr"/>
            <a:lstStyle/>
            <a:p>
              <a:endParaRPr lang="zh-CN" altLang="en-US"/>
            </a:p>
          </p:txBody>
        </p:sp>
        <p:sp>
          <p:nvSpPr>
            <p:cNvPr id="68" name="任意多边形: 形状 67"/>
            <p:cNvSpPr/>
            <p:nvPr/>
          </p:nvSpPr>
          <p:spPr>
            <a:xfrm flipV="1">
              <a:off x="9369201" y="6353765"/>
              <a:ext cx="67461" cy="67457"/>
            </a:xfrm>
            <a:custGeom>
              <a:avLst/>
              <a:gdLst>
                <a:gd name="connsiteX0" fmla="*/ 3973 w 67461"/>
                <a:gd name="connsiteY0" fmla="*/ 5294 h 67457"/>
                <a:gd name="connsiteX1" fmla="*/ -6413 w 67461"/>
                <a:gd name="connsiteY1" fmla="*/ 51851 h 67457"/>
                <a:gd name="connsiteX2" fmla="*/ 40129 w 67461"/>
                <a:gd name="connsiteY2" fmla="*/ 62227 h 67457"/>
                <a:gd name="connsiteX3" fmla="*/ 50515 w 67461"/>
                <a:gd name="connsiteY3" fmla="*/ 15675 h 67457"/>
                <a:gd name="connsiteX4" fmla="*/ 3973 w 67461"/>
                <a:gd name="connsiteY4" fmla="*/ 5294 h 67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61" h="67457">
                  <a:moveTo>
                    <a:pt x="3973" y="5294"/>
                  </a:moveTo>
                  <a:cubicBezTo>
                    <a:pt x="-11752" y="15302"/>
                    <a:pt x="-16411" y="36131"/>
                    <a:pt x="-6413" y="51851"/>
                  </a:cubicBezTo>
                  <a:cubicBezTo>
                    <a:pt x="3585" y="67565"/>
                    <a:pt x="24453" y="72214"/>
                    <a:pt x="40129" y="62227"/>
                  </a:cubicBezTo>
                  <a:cubicBezTo>
                    <a:pt x="55853" y="52219"/>
                    <a:pt x="60512" y="31390"/>
                    <a:pt x="50515" y="15675"/>
                  </a:cubicBezTo>
                  <a:cubicBezTo>
                    <a:pt x="40517" y="-44"/>
                    <a:pt x="19697" y="-4693"/>
                    <a:pt x="3973" y="5294"/>
                  </a:cubicBezTo>
                </a:path>
              </a:pathLst>
            </a:custGeom>
            <a:solidFill>
              <a:srgbClr val="E3EEFF"/>
            </a:solidFill>
            <a:ln w="485" cap="flat">
              <a:noFill/>
              <a:prstDash val="solid"/>
              <a:miter/>
            </a:ln>
          </p:spPr>
          <p:txBody>
            <a:bodyPr rtlCol="0" anchor="ctr"/>
            <a:lstStyle/>
            <a:p>
              <a:endParaRPr lang="zh-CN" altLang="en-US"/>
            </a:p>
          </p:txBody>
        </p:sp>
        <p:sp>
          <p:nvSpPr>
            <p:cNvPr id="69" name="任意多边形: 形状 68"/>
            <p:cNvSpPr/>
            <p:nvPr/>
          </p:nvSpPr>
          <p:spPr>
            <a:xfrm flipV="1">
              <a:off x="8774728" y="6422229"/>
              <a:ext cx="861573" cy="375161"/>
            </a:xfrm>
            <a:custGeom>
              <a:avLst/>
              <a:gdLst>
                <a:gd name="connsiteX0" fmla="*/ 850567 w 861573"/>
                <a:gd name="connsiteY0" fmla="*/ 656 h 375161"/>
                <a:gd name="connsiteX1" fmla="*/ -11007 w 861573"/>
                <a:gd name="connsiteY1" fmla="*/ 656 h 375161"/>
                <a:gd name="connsiteX2" fmla="*/ -11007 w 861573"/>
                <a:gd name="connsiteY2" fmla="*/ 375818 h 375161"/>
                <a:gd name="connsiteX3" fmla="*/ 850567 w 861573"/>
                <a:gd name="connsiteY3" fmla="*/ 375818 h 375161"/>
                <a:gd name="connsiteX4" fmla="*/ 850567 w 861573"/>
                <a:gd name="connsiteY4" fmla="*/ 656 h 375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573" h="375161">
                  <a:moveTo>
                    <a:pt x="850567" y="656"/>
                  </a:moveTo>
                  <a:lnTo>
                    <a:pt x="-11007" y="656"/>
                  </a:lnTo>
                  <a:lnTo>
                    <a:pt x="-11007" y="375818"/>
                  </a:lnTo>
                  <a:lnTo>
                    <a:pt x="850567" y="375818"/>
                  </a:lnTo>
                  <a:lnTo>
                    <a:pt x="850567" y="656"/>
                  </a:lnTo>
                </a:path>
              </a:pathLst>
            </a:custGeom>
            <a:solidFill>
              <a:srgbClr val="EA7B00"/>
            </a:solidFill>
            <a:ln w="497" cap="flat">
              <a:noFill/>
              <a:prstDash val="solid"/>
              <a:miter/>
            </a:ln>
          </p:spPr>
          <p:txBody>
            <a:bodyPr rtlCol="0" anchor="ctr"/>
            <a:lstStyle/>
            <a:p>
              <a:endParaRPr lang="zh-CN" altLang="en-US"/>
            </a:p>
          </p:txBody>
        </p:sp>
        <p:sp>
          <p:nvSpPr>
            <p:cNvPr id="70" name="任意多边形: 形状 69"/>
            <p:cNvSpPr/>
            <p:nvPr/>
          </p:nvSpPr>
          <p:spPr>
            <a:xfrm flipV="1">
              <a:off x="8552724" y="6422222"/>
              <a:ext cx="222030" cy="375167"/>
            </a:xfrm>
            <a:custGeom>
              <a:avLst/>
              <a:gdLst>
                <a:gd name="connsiteX0" fmla="*/ 210094 w 222030"/>
                <a:gd name="connsiteY0" fmla="*/ 471 h 375167"/>
                <a:gd name="connsiteX1" fmla="*/ -11936 w 222030"/>
                <a:gd name="connsiteY1" fmla="*/ 471 h 375167"/>
                <a:gd name="connsiteX2" fmla="*/ -11936 w 222030"/>
                <a:gd name="connsiteY2" fmla="*/ 375638 h 375167"/>
                <a:gd name="connsiteX3" fmla="*/ 210094 w 222030"/>
                <a:gd name="connsiteY3" fmla="*/ 375638 h 375167"/>
                <a:gd name="connsiteX4" fmla="*/ 210094 w 222030"/>
                <a:gd name="connsiteY4" fmla="*/ 471 h 375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030" h="375167">
                  <a:moveTo>
                    <a:pt x="210094" y="471"/>
                  </a:moveTo>
                  <a:lnTo>
                    <a:pt x="-11936" y="471"/>
                  </a:lnTo>
                  <a:lnTo>
                    <a:pt x="-11936" y="375638"/>
                  </a:lnTo>
                  <a:lnTo>
                    <a:pt x="210094" y="375638"/>
                  </a:lnTo>
                  <a:lnTo>
                    <a:pt x="210094" y="471"/>
                  </a:lnTo>
                </a:path>
              </a:pathLst>
            </a:custGeom>
            <a:solidFill>
              <a:srgbClr val="B35E00"/>
            </a:solidFill>
            <a:ln w="444" cap="flat">
              <a:noFill/>
              <a:prstDash val="solid"/>
              <a:miter/>
            </a:ln>
          </p:spPr>
          <p:txBody>
            <a:bodyPr rtlCol="0" anchor="ctr"/>
            <a:lstStyle/>
            <a:p>
              <a:endParaRPr lang="zh-CN" altLang="en-US"/>
            </a:p>
          </p:txBody>
        </p:sp>
        <p:sp>
          <p:nvSpPr>
            <p:cNvPr id="71" name="任意多边形: 形状 70"/>
            <p:cNvSpPr/>
            <p:nvPr/>
          </p:nvSpPr>
          <p:spPr>
            <a:xfrm flipV="1">
              <a:off x="8774749" y="6275840"/>
              <a:ext cx="1010719" cy="146386"/>
            </a:xfrm>
            <a:custGeom>
              <a:avLst/>
              <a:gdLst>
                <a:gd name="connsiteX0" fmla="*/ 850746 w 1010719"/>
                <a:gd name="connsiteY0" fmla="*/ 19 h 146386"/>
                <a:gd name="connsiteX1" fmla="*/ -10832 w 1010719"/>
                <a:gd name="connsiteY1" fmla="*/ 19 h 146386"/>
                <a:gd name="connsiteX2" fmla="*/ 138310 w 1010719"/>
                <a:gd name="connsiteY2" fmla="*/ 146406 h 146386"/>
                <a:gd name="connsiteX3" fmla="*/ 999888 w 1010719"/>
                <a:gd name="connsiteY3" fmla="*/ 146406 h 146386"/>
                <a:gd name="connsiteX4" fmla="*/ 850746 w 1010719"/>
                <a:gd name="connsiteY4" fmla="*/ 19 h 146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719" h="146386">
                  <a:moveTo>
                    <a:pt x="850746" y="19"/>
                  </a:moveTo>
                  <a:lnTo>
                    <a:pt x="-10832" y="19"/>
                  </a:lnTo>
                  <a:lnTo>
                    <a:pt x="138310" y="146406"/>
                  </a:lnTo>
                  <a:lnTo>
                    <a:pt x="999888" y="146406"/>
                  </a:lnTo>
                  <a:lnTo>
                    <a:pt x="850746" y="19"/>
                  </a:lnTo>
                </a:path>
              </a:pathLst>
            </a:custGeom>
            <a:solidFill>
              <a:srgbClr val="CC6B00"/>
            </a:solidFill>
            <a:ln w="506" cap="flat">
              <a:noFill/>
              <a:prstDash val="solid"/>
              <a:miter/>
            </a:ln>
          </p:spPr>
          <p:txBody>
            <a:bodyPr rtlCol="0" anchor="ctr"/>
            <a:lstStyle/>
            <a:p>
              <a:endParaRPr lang="zh-CN" altLang="en-US"/>
            </a:p>
          </p:txBody>
        </p:sp>
        <p:sp>
          <p:nvSpPr>
            <p:cNvPr id="72" name="任意多边形: 形状 71"/>
            <p:cNvSpPr/>
            <p:nvPr/>
          </p:nvSpPr>
          <p:spPr>
            <a:xfrm flipV="1">
              <a:off x="8434198" y="6422222"/>
              <a:ext cx="340556" cy="210284"/>
            </a:xfrm>
            <a:custGeom>
              <a:avLst/>
              <a:gdLst>
                <a:gd name="connsiteX0" fmla="*/ 210149 w 340556"/>
                <a:gd name="connsiteY0" fmla="*/ 238 h 210284"/>
                <a:gd name="connsiteX1" fmla="*/ -11837 w 340556"/>
                <a:gd name="connsiteY1" fmla="*/ 238 h 210284"/>
                <a:gd name="connsiteX2" fmla="*/ 106689 w 340556"/>
                <a:gd name="connsiteY2" fmla="*/ 210522 h 210284"/>
                <a:gd name="connsiteX3" fmla="*/ 328720 w 340556"/>
                <a:gd name="connsiteY3" fmla="*/ 210522 h 210284"/>
                <a:gd name="connsiteX4" fmla="*/ 210149 w 340556"/>
                <a:gd name="connsiteY4" fmla="*/ 238 h 210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556" h="210284">
                  <a:moveTo>
                    <a:pt x="210149" y="238"/>
                  </a:moveTo>
                  <a:lnTo>
                    <a:pt x="-11837" y="238"/>
                  </a:lnTo>
                  <a:lnTo>
                    <a:pt x="106689" y="210522"/>
                  </a:lnTo>
                  <a:lnTo>
                    <a:pt x="328720" y="210522"/>
                  </a:lnTo>
                  <a:lnTo>
                    <a:pt x="210149" y="238"/>
                  </a:lnTo>
                </a:path>
              </a:pathLst>
            </a:custGeom>
            <a:solidFill>
              <a:srgbClr val="EA7B00"/>
            </a:solidFill>
            <a:ln w="444" cap="flat">
              <a:noFill/>
              <a:prstDash val="solid"/>
              <a:miter/>
            </a:ln>
          </p:spPr>
          <p:txBody>
            <a:bodyPr rtlCol="0" anchor="ctr"/>
            <a:lstStyle/>
            <a:p>
              <a:endParaRPr lang="zh-CN" altLang="en-US"/>
            </a:p>
          </p:txBody>
        </p:sp>
        <p:sp>
          <p:nvSpPr>
            <p:cNvPr id="73" name="任意多边形: 形状 72"/>
            <p:cNvSpPr/>
            <p:nvPr/>
          </p:nvSpPr>
          <p:spPr>
            <a:xfrm flipV="1">
              <a:off x="9404898" y="6687523"/>
              <a:ext cx="192105" cy="84160"/>
            </a:xfrm>
            <a:custGeom>
              <a:avLst/>
              <a:gdLst>
                <a:gd name="connsiteX0" fmla="*/ 180597 w 192105"/>
                <a:gd name="connsiteY0" fmla="*/ 960 h 84160"/>
                <a:gd name="connsiteX1" fmla="*/ -11509 w 192105"/>
                <a:gd name="connsiteY1" fmla="*/ 960 h 84160"/>
                <a:gd name="connsiteX2" fmla="*/ -11509 w 192105"/>
                <a:gd name="connsiteY2" fmla="*/ 85121 h 84160"/>
                <a:gd name="connsiteX3" fmla="*/ 180597 w 192105"/>
                <a:gd name="connsiteY3" fmla="*/ 85121 h 84160"/>
                <a:gd name="connsiteX4" fmla="*/ 180597 w 192105"/>
                <a:gd name="connsiteY4" fmla="*/ 960 h 8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05" h="84160">
                  <a:moveTo>
                    <a:pt x="180597" y="960"/>
                  </a:moveTo>
                  <a:lnTo>
                    <a:pt x="-11509" y="960"/>
                  </a:lnTo>
                  <a:lnTo>
                    <a:pt x="-11509" y="85121"/>
                  </a:lnTo>
                  <a:lnTo>
                    <a:pt x="180597" y="85121"/>
                  </a:lnTo>
                  <a:lnTo>
                    <a:pt x="180597" y="960"/>
                  </a:lnTo>
                </a:path>
              </a:pathLst>
            </a:custGeom>
            <a:solidFill>
              <a:srgbClr val="FF9E33"/>
            </a:solidFill>
            <a:ln w="494" cap="flat">
              <a:noFill/>
              <a:prstDash val="solid"/>
              <a:miter/>
            </a:ln>
          </p:spPr>
          <p:txBody>
            <a:bodyPr rtlCol="0" anchor="ctr"/>
            <a:lstStyle/>
            <a:p>
              <a:endParaRPr lang="zh-CN" altLang="en-US"/>
            </a:p>
          </p:txBody>
        </p:sp>
        <p:sp>
          <p:nvSpPr>
            <p:cNvPr id="74" name="任意多边形: 形状 73"/>
            <p:cNvSpPr/>
            <p:nvPr/>
          </p:nvSpPr>
          <p:spPr>
            <a:xfrm flipV="1">
              <a:off x="3565094" y="5009347"/>
              <a:ext cx="1247732" cy="1170443"/>
            </a:xfrm>
            <a:custGeom>
              <a:avLst/>
              <a:gdLst>
                <a:gd name="connsiteX0" fmla="*/ 1147988 w 1247732"/>
                <a:gd name="connsiteY0" fmla="*/ 50234 h 1170443"/>
                <a:gd name="connsiteX1" fmla="*/ 909391 w 1247732"/>
                <a:gd name="connsiteY1" fmla="*/ -5081 h 1170443"/>
                <a:gd name="connsiteX2" fmla="*/ 650475 w 1247732"/>
                <a:gd name="connsiteY2" fmla="*/ 44062 h 1170443"/>
                <a:gd name="connsiteX3" fmla="*/ 46482 w 1247732"/>
                <a:gd name="connsiteY3" fmla="*/ 301775 h 1170443"/>
                <a:gd name="connsiteX4" fmla="*/ 480438 w 1247732"/>
                <a:gd name="connsiteY4" fmla="*/ 835163 h 1170443"/>
                <a:gd name="connsiteX5" fmla="*/ 762284 w 1247732"/>
                <a:gd name="connsiteY5" fmla="*/ 564782 h 1170443"/>
                <a:gd name="connsiteX6" fmla="*/ 665477 w 1247732"/>
                <a:gd name="connsiteY6" fmla="*/ 1046692 h 1170443"/>
                <a:gd name="connsiteX7" fmla="*/ 945844 w 1247732"/>
                <a:gd name="connsiteY7" fmla="*/ 1161437 h 1170443"/>
                <a:gd name="connsiteX8" fmla="*/ 1147988 w 1247732"/>
                <a:gd name="connsiteY8" fmla="*/ 50234 h 117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732" h="1170443">
                  <a:moveTo>
                    <a:pt x="1147988" y="50234"/>
                  </a:moveTo>
                  <a:cubicBezTo>
                    <a:pt x="1089714" y="4049"/>
                    <a:pt x="1005574" y="-10375"/>
                    <a:pt x="909391" y="-5081"/>
                  </a:cubicBezTo>
                  <a:cubicBezTo>
                    <a:pt x="828764" y="-666"/>
                    <a:pt x="739909" y="17872"/>
                    <a:pt x="650475" y="44062"/>
                  </a:cubicBezTo>
                  <a:cubicBezTo>
                    <a:pt x="350391" y="131138"/>
                    <a:pt x="46482" y="301775"/>
                    <a:pt x="46482" y="301775"/>
                  </a:cubicBezTo>
                  <a:cubicBezTo>
                    <a:pt x="-140931" y="640393"/>
                    <a:pt x="172983" y="931670"/>
                    <a:pt x="480438" y="835163"/>
                  </a:cubicBezTo>
                  <a:cubicBezTo>
                    <a:pt x="611341" y="753080"/>
                    <a:pt x="694325" y="671598"/>
                    <a:pt x="762284" y="564782"/>
                  </a:cubicBezTo>
                  <a:cubicBezTo>
                    <a:pt x="680780" y="721898"/>
                    <a:pt x="579580" y="941378"/>
                    <a:pt x="665477" y="1046692"/>
                  </a:cubicBezTo>
                  <a:cubicBezTo>
                    <a:pt x="722272" y="1102885"/>
                    <a:pt x="813462" y="1180276"/>
                    <a:pt x="945844" y="1161437"/>
                  </a:cubicBezTo>
                  <a:cubicBezTo>
                    <a:pt x="1103560" y="1109658"/>
                    <a:pt x="1381569" y="234995"/>
                    <a:pt x="1147988" y="50234"/>
                  </a:cubicBezTo>
                </a:path>
              </a:pathLst>
            </a:custGeom>
            <a:solidFill>
              <a:srgbClr val="007880"/>
            </a:solidFill>
            <a:ln w="231" cap="flat">
              <a:noFill/>
              <a:prstDash val="solid"/>
              <a:miter/>
            </a:ln>
          </p:spPr>
          <p:txBody>
            <a:bodyPr rtlCol="0" anchor="ctr"/>
            <a:lstStyle/>
            <a:p>
              <a:endParaRPr lang="zh-CN" altLang="en-US"/>
            </a:p>
          </p:txBody>
        </p:sp>
        <p:sp>
          <p:nvSpPr>
            <p:cNvPr id="75" name="任意多边形: 形状 74"/>
            <p:cNvSpPr/>
            <p:nvPr/>
          </p:nvSpPr>
          <p:spPr>
            <a:xfrm flipV="1">
              <a:off x="4019092" y="4959420"/>
              <a:ext cx="339615" cy="207038"/>
            </a:xfrm>
            <a:custGeom>
              <a:avLst/>
              <a:gdLst>
                <a:gd name="connsiteX0" fmla="*/ 228908 w 339615"/>
                <a:gd name="connsiteY0" fmla="*/ -6786 h 207038"/>
                <a:gd name="connsiteX1" fmla="*/ 221280 w 339615"/>
                <a:gd name="connsiteY1" fmla="*/ -5330 h 207038"/>
                <a:gd name="connsiteX2" fmla="*/ 180967 w 339615"/>
                <a:gd name="connsiteY2" fmla="*/ 12030 h 207038"/>
                <a:gd name="connsiteX3" fmla="*/ -9966 w 339615"/>
                <a:gd name="connsiteY3" fmla="*/ 162950 h 207038"/>
                <a:gd name="connsiteX4" fmla="*/ 95070 w 339615"/>
                <a:gd name="connsiteY4" fmla="*/ 167088 h 207038"/>
                <a:gd name="connsiteX5" fmla="*/ 144768 w 339615"/>
                <a:gd name="connsiteY5" fmla="*/ 147948 h 207038"/>
                <a:gd name="connsiteX6" fmla="*/ 232168 w 339615"/>
                <a:gd name="connsiteY6" fmla="*/ 162072 h 207038"/>
                <a:gd name="connsiteX7" fmla="*/ 283045 w 339615"/>
                <a:gd name="connsiteY7" fmla="*/ 159136 h 207038"/>
                <a:gd name="connsiteX8" fmla="*/ 228908 w 339615"/>
                <a:gd name="connsiteY8" fmla="*/ -6786 h 20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615" h="207038">
                  <a:moveTo>
                    <a:pt x="228908" y="-6786"/>
                  </a:moveTo>
                  <a:cubicBezTo>
                    <a:pt x="226574" y="-6509"/>
                    <a:pt x="223915" y="-5907"/>
                    <a:pt x="221280" y="-5330"/>
                  </a:cubicBezTo>
                  <a:cubicBezTo>
                    <a:pt x="221280" y="-5330"/>
                    <a:pt x="205677" y="-13"/>
                    <a:pt x="180967" y="12030"/>
                  </a:cubicBezTo>
                  <a:cubicBezTo>
                    <a:pt x="133303" y="35284"/>
                    <a:pt x="52399" y="83225"/>
                    <a:pt x="-9966" y="162950"/>
                  </a:cubicBezTo>
                  <a:cubicBezTo>
                    <a:pt x="-859" y="220924"/>
                    <a:pt x="62108" y="196791"/>
                    <a:pt x="95070" y="167088"/>
                  </a:cubicBezTo>
                  <a:cubicBezTo>
                    <a:pt x="110650" y="152965"/>
                    <a:pt x="127131" y="148249"/>
                    <a:pt x="144768" y="147948"/>
                  </a:cubicBezTo>
                  <a:cubicBezTo>
                    <a:pt x="171836" y="147671"/>
                    <a:pt x="201262" y="158558"/>
                    <a:pt x="232168" y="162072"/>
                  </a:cubicBezTo>
                  <a:cubicBezTo>
                    <a:pt x="248626" y="164129"/>
                    <a:pt x="265685" y="163852"/>
                    <a:pt x="283045" y="159136"/>
                  </a:cubicBezTo>
                  <a:cubicBezTo>
                    <a:pt x="352784" y="139719"/>
                    <a:pt x="351605" y="-28561"/>
                    <a:pt x="228908" y="-6786"/>
                  </a:cubicBezTo>
                </a:path>
              </a:pathLst>
            </a:custGeom>
            <a:solidFill>
              <a:srgbClr val="FF9882"/>
            </a:solidFill>
            <a:ln w="231" cap="flat">
              <a:noFill/>
              <a:prstDash val="solid"/>
              <a:miter/>
            </a:ln>
          </p:spPr>
          <p:txBody>
            <a:bodyPr rtlCol="0" anchor="ctr"/>
            <a:lstStyle/>
            <a:p>
              <a:endParaRPr lang="zh-CN" altLang="en-US"/>
            </a:p>
          </p:txBody>
        </p:sp>
        <p:sp>
          <p:nvSpPr>
            <p:cNvPr id="76" name="任意多边形: 形状 75"/>
            <p:cNvSpPr/>
            <p:nvPr/>
          </p:nvSpPr>
          <p:spPr>
            <a:xfrm flipV="1">
              <a:off x="4050910" y="4693104"/>
              <a:ext cx="416495" cy="479348"/>
            </a:xfrm>
            <a:custGeom>
              <a:avLst/>
              <a:gdLst>
                <a:gd name="connsiteX0" fmla="*/ 196827 w 416495"/>
                <a:gd name="connsiteY0" fmla="*/ -1430 h 479348"/>
                <a:gd name="connsiteX1" fmla="*/ 178889 w 416495"/>
                <a:gd name="connsiteY1" fmla="*/ 12971 h 479348"/>
                <a:gd name="connsiteX2" fmla="*/ 165945 w 416495"/>
                <a:gd name="connsiteY2" fmla="*/ 40340 h 479348"/>
                <a:gd name="connsiteX3" fmla="*/ 112687 w 416495"/>
                <a:gd name="connsiteY3" fmla="*/ 153305 h 479348"/>
                <a:gd name="connsiteX4" fmla="*/ 8853 w 416495"/>
                <a:gd name="connsiteY4" fmla="*/ 373664 h 479348"/>
                <a:gd name="connsiteX5" fmla="*/ 101222 w 416495"/>
                <a:gd name="connsiteY5" fmla="*/ 380436 h 479348"/>
                <a:gd name="connsiteX6" fmla="*/ 181548 w 416495"/>
                <a:gd name="connsiteY6" fmla="*/ 386608 h 479348"/>
                <a:gd name="connsiteX7" fmla="*/ 261573 w 416495"/>
                <a:gd name="connsiteY7" fmla="*/ 392503 h 479348"/>
                <a:gd name="connsiteX8" fmla="*/ 335126 w 416495"/>
                <a:gd name="connsiteY8" fmla="*/ 378079 h 479348"/>
                <a:gd name="connsiteX9" fmla="*/ 356300 w 416495"/>
                <a:gd name="connsiteY9" fmla="*/ 302468 h 479348"/>
                <a:gd name="connsiteX10" fmla="*/ 402207 w 416495"/>
                <a:gd name="connsiteY10" fmla="*/ 139181 h 479348"/>
                <a:gd name="connsiteX11" fmla="*/ 196827 w 416495"/>
                <a:gd name="connsiteY11" fmla="*/ -1430 h 47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6495" h="479348">
                  <a:moveTo>
                    <a:pt x="196827" y="-1430"/>
                  </a:moveTo>
                  <a:cubicBezTo>
                    <a:pt x="189199" y="2107"/>
                    <a:pt x="183027" y="6799"/>
                    <a:pt x="178889" y="12971"/>
                  </a:cubicBezTo>
                  <a:lnTo>
                    <a:pt x="165945" y="40340"/>
                  </a:lnTo>
                  <a:lnTo>
                    <a:pt x="112687" y="153305"/>
                  </a:lnTo>
                  <a:lnTo>
                    <a:pt x="8853" y="373664"/>
                  </a:lnTo>
                  <a:cubicBezTo>
                    <a:pt x="-47341" y="481936"/>
                    <a:pt x="31783" y="518135"/>
                    <a:pt x="101222" y="380436"/>
                  </a:cubicBezTo>
                  <a:cubicBezTo>
                    <a:pt x="98286" y="419871"/>
                    <a:pt x="132404" y="455469"/>
                    <a:pt x="181548" y="386608"/>
                  </a:cubicBezTo>
                  <a:cubicBezTo>
                    <a:pt x="171839" y="431036"/>
                    <a:pt x="218902" y="448095"/>
                    <a:pt x="261573" y="392503"/>
                  </a:cubicBezTo>
                  <a:cubicBezTo>
                    <a:pt x="259215" y="426621"/>
                    <a:pt x="307758" y="432516"/>
                    <a:pt x="335126" y="378079"/>
                  </a:cubicBezTo>
                  <a:lnTo>
                    <a:pt x="356300" y="302468"/>
                  </a:lnTo>
                  <a:lnTo>
                    <a:pt x="402207" y="139181"/>
                  </a:lnTo>
                  <a:cubicBezTo>
                    <a:pt x="434846" y="26817"/>
                    <a:pt x="261851" y="-31734"/>
                    <a:pt x="196827" y="-1430"/>
                  </a:cubicBezTo>
                </a:path>
              </a:pathLst>
            </a:custGeom>
            <a:solidFill>
              <a:srgbClr val="D97661"/>
            </a:solidFill>
            <a:ln w="231" cap="flat">
              <a:noFill/>
              <a:prstDash val="solid"/>
              <a:miter/>
            </a:ln>
          </p:spPr>
          <p:txBody>
            <a:bodyPr rtlCol="0" anchor="ctr"/>
            <a:lstStyle/>
            <a:p>
              <a:endParaRPr lang="zh-CN" altLang="en-US"/>
            </a:p>
          </p:txBody>
        </p:sp>
        <p:sp>
          <p:nvSpPr>
            <p:cNvPr id="77" name="任意多边形: 形状 76"/>
            <p:cNvSpPr/>
            <p:nvPr/>
          </p:nvSpPr>
          <p:spPr>
            <a:xfrm flipV="1">
              <a:off x="4019092" y="4693104"/>
              <a:ext cx="398347" cy="452598"/>
            </a:xfrm>
            <a:custGeom>
              <a:avLst/>
              <a:gdLst>
                <a:gd name="connsiteX0" fmla="*/ 388271 w 398347"/>
                <a:gd name="connsiteY0" fmla="*/ 275652 h 452598"/>
                <a:gd name="connsiteX1" fmla="*/ 277364 w 398347"/>
                <a:gd name="connsiteY1" fmla="*/ 225469 h 452598"/>
                <a:gd name="connsiteX2" fmla="*/ 180857 w 398347"/>
                <a:gd name="connsiteY2" fmla="*/ -9430 h 452598"/>
                <a:gd name="connsiteX3" fmla="*/ -10076 w 398347"/>
                <a:gd name="connsiteY3" fmla="*/ 141490 h 452598"/>
                <a:gd name="connsiteX4" fmla="*/ 144658 w 398347"/>
                <a:gd name="connsiteY4" fmla="*/ 126488 h 452598"/>
                <a:gd name="connsiteX5" fmla="*/ 40824 w 398347"/>
                <a:gd name="connsiteY5" fmla="*/ 346847 h 452598"/>
                <a:gd name="connsiteX6" fmla="*/ 133193 w 398347"/>
                <a:gd name="connsiteY6" fmla="*/ 353620 h 452598"/>
                <a:gd name="connsiteX7" fmla="*/ 213519 w 398347"/>
                <a:gd name="connsiteY7" fmla="*/ 359792 h 452598"/>
                <a:gd name="connsiteX8" fmla="*/ 293544 w 398347"/>
                <a:gd name="connsiteY8" fmla="*/ 365686 h 452598"/>
                <a:gd name="connsiteX9" fmla="*/ 367098 w 398347"/>
                <a:gd name="connsiteY9" fmla="*/ 351263 h 452598"/>
                <a:gd name="connsiteX10" fmla="*/ 388271 w 398347"/>
                <a:gd name="connsiteY10" fmla="*/ 275652 h 45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8347" h="452598">
                  <a:moveTo>
                    <a:pt x="388271" y="275652"/>
                  </a:moveTo>
                  <a:cubicBezTo>
                    <a:pt x="351241" y="289614"/>
                    <a:pt x="302421" y="276022"/>
                    <a:pt x="277364" y="225469"/>
                  </a:cubicBezTo>
                  <a:cubicBezTo>
                    <a:pt x="257924" y="186195"/>
                    <a:pt x="228105" y="32709"/>
                    <a:pt x="180857" y="-9430"/>
                  </a:cubicBezTo>
                  <a:cubicBezTo>
                    <a:pt x="133193" y="13824"/>
                    <a:pt x="52289" y="61765"/>
                    <a:pt x="-10076" y="141490"/>
                  </a:cubicBezTo>
                  <a:cubicBezTo>
                    <a:pt x="13386" y="231941"/>
                    <a:pt x="95076" y="125379"/>
                    <a:pt x="144658" y="126488"/>
                  </a:cubicBezTo>
                  <a:lnTo>
                    <a:pt x="40824" y="346847"/>
                  </a:lnTo>
                  <a:cubicBezTo>
                    <a:pt x="-15370" y="455120"/>
                    <a:pt x="63754" y="491319"/>
                    <a:pt x="133193" y="353620"/>
                  </a:cubicBezTo>
                  <a:cubicBezTo>
                    <a:pt x="130257" y="393055"/>
                    <a:pt x="164376" y="428653"/>
                    <a:pt x="213519" y="359792"/>
                  </a:cubicBezTo>
                  <a:cubicBezTo>
                    <a:pt x="203810" y="404220"/>
                    <a:pt x="250873" y="421279"/>
                    <a:pt x="293544" y="365686"/>
                  </a:cubicBezTo>
                  <a:cubicBezTo>
                    <a:pt x="291187" y="399805"/>
                    <a:pt x="339729" y="405699"/>
                    <a:pt x="367098" y="351263"/>
                  </a:cubicBezTo>
                  <a:lnTo>
                    <a:pt x="388271" y="275652"/>
                  </a:lnTo>
                </a:path>
              </a:pathLst>
            </a:custGeom>
            <a:solidFill>
              <a:srgbClr val="F0836C"/>
            </a:solidFill>
            <a:ln w="231" cap="flat">
              <a:noFill/>
              <a:prstDash val="solid"/>
              <a:miter/>
            </a:ln>
          </p:spPr>
          <p:txBody>
            <a:bodyPr rtlCol="0" anchor="ctr"/>
            <a:lstStyle/>
            <a:p>
              <a:endParaRPr lang="zh-CN" altLang="en-US"/>
            </a:p>
          </p:txBody>
        </p:sp>
        <p:sp>
          <p:nvSpPr>
            <p:cNvPr id="78" name="任意多边形: 形状 77"/>
            <p:cNvSpPr/>
            <p:nvPr/>
          </p:nvSpPr>
          <p:spPr>
            <a:xfrm flipV="1">
              <a:off x="4181022" y="4799086"/>
              <a:ext cx="224725" cy="64100"/>
            </a:xfrm>
            <a:custGeom>
              <a:avLst/>
              <a:gdLst>
                <a:gd name="connsiteX0" fmla="*/ 117440 w 224725"/>
                <a:gd name="connsiteY0" fmla="*/ -9863 h 64100"/>
                <a:gd name="connsiteX1" fmla="*/ 67279 w 224725"/>
                <a:gd name="connsiteY1" fmla="*/ 27422 h 64100"/>
                <a:gd name="connsiteX2" fmla="*/ 64968 w 224725"/>
                <a:gd name="connsiteY2" fmla="*/ 10224 h 64100"/>
                <a:gd name="connsiteX3" fmla="*/ 44996 w 224725"/>
                <a:gd name="connsiteY3" fmla="*/ -5979 h 64100"/>
                <a:gd name="connsiteX4" fmla="*/ -9972 w 224725"/>
                <a:gd name="connsiteY4" fmla="*/ 24371 h 64100"/>
                <a:gd name="connsiteX5" fmla="*/ -8863 w 224725"/>
                <a:gd name="connsiteY5" fmla="*/ 28393 h 64100"/>
                <a:gd name="connsiteX6" fmla="*/ -4864 w 224725"/>
                <a:gd name="connsiteY6" fmla="*/ 27284 h 64100"/>
                <a:gd name="connsiteX7" fmla="*/ 43286 w 224725"/>
                <a:gd name="connsiteY7" fmla="*/ -339 h 64100"/>
                <a:gd name="connsiteX8" fmla="*/ 59582 w 224725"/>
                <a:gd name="connsiteY8" fmla="*/ 12559 h 64100"/>
                <a:gd name="connsiteX9" fmla="*/ 57155 w 224725"/>
                <a:gd name="connsiteY9" fmla="*/ 42494 h 64100"/>
                <a:gd name="connsiteX10" fmla="*/ 58403 w 224725"/>
                <a:gd name="connsiteY10" fmla="*/ 46377 h 64100"/>
                <a:gd name="connsiteX11" fmla="*/ 62333 w 224725"/>
                <a:gd name="connsiteY11" fmla="*/ 45290 h 64100"/>
                <a:gd name="connsiteX12" fmla="*/ 124397 w 224725"/>
                <a:gd name="connsiteY12" fmla="*/ -2605 h 64100"/>
                <a:gd name="connsiteX13" fmla="*/ 135285 w 224725"/>
                <a:gd name="connsiteY13" fmla="*/ 50260 h 64100"/>
                <a:gd name="connsiteX14" fmla="*/ 136972 w 224725"/>
                <a:gd name="connsiteY14" fmla="*/ 54028 h 64100"/>
                <a:gd name="connsiteX15" fmla="*/ 140763 w 224725"/>
                <a:gd name="connsiteY15" fmla="*/ 52410 h 64100"/>
                <a:gd name="connsiteX16" fmla="*/ 193859 w 224725"/>
                <a:gd name="connsiteY16" fmla="*/ 10386 h 64100"/>
                <a:gd name="connsiteX17" fmla="*/ 205764 w 224725"/>
                <a:gd name="connsiteY17" fmla="*/ 18014 h 64100"/>
                <a:gd name="connsiteX18" fmla="*/ 204770 w 224725"/>
                <a:gd name="connsiteY18" fmla="*/ 50260 h 64100"/>
                <a:gd name="connsiteX19" fmla="*/ 206480 w 224725"/>
                <a:gd name="connsiteY19" fmla="*/ 54051 h 64100"/>
                <a:gd name="connsiteX20" fmla="*/ 210271 w 224725"/>
                <a:gd name="connsiteY20" fmla="*/ 52341 h 64100"/>
                <a:gd name="connsiteX21" fmla="*/ 210895 w 224725"/>
                <a:gd name="connsiteY21" fmla="*/ 15125 h 64100"/>
                <a:gd name="connsiteX22" fmla="*/ 194876 w 224725"/>
                <a:gd name="connsiteY22" fmla="*/ 4584 h 64100"/>
                <a:gd name="connsiteX23" fmla="*/ 145525 w 224725"/>
                <a:gd name="connsiteY23" fmla="*/ 31629 h 64100"/>
                <a:gd name="connsiteX24" fmla="*/ 126640 w 224725"/>
                <a:gd name="connsiteY24" fmla="*/ -8037 h 64100"/>
                <a:gd name="connsiteX25" fmla="*/ 117440 w 224725"/>
                <a:gd name="connsiteY25" fmla="*/ -9863 h 6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4725" h="64100">
                  <a:moveTo>
                    <a:pt x="117440" y="-9863"/>
                  </a:moveTo>
                  <a:cubicBezTo>
                    <a:pt x="98277" y="-9863"/>
                    <a:pt x="78721" y="11981"/>
                    <a:pt x="67279" y="27422"/>
                  </a:cubicBezTo>
                  <a:cubicBezTo>
                    <a:pt x="67811" y="21944"/>
                    <a:pt x="67441" y="15865"/>
                    <a:pt x="64968" y="10224"/>
                  </a:cubicBezTo>
                  <a:cubicBezTo>
                    <a:pt x="61570" y="2435"/>
                    <a:pt x="54843" y="-2997"/>
                    <a:pt x="44996" y="-5979"/>
                  </a:cubicBezTo>
                  <a:cubicBezTo>
                    <a:pt x="13097" y="-15619"/>
                    <a:pt x="-9048" y="22753"/>
                    <a:pt x="-9972" y="24371"/>
                  </a:cubicBezTo>
                  <a:cubicBezTo>
                    <a:pt x="-10781" y="25781"/>
                    <a:pt x="-10273" y="27584"/>
                    <a:pt x="-8863" y="28393"/>
                  </a:cubicBezTo>
                  <a:cubicBezTo>
                    <a:pt x="-7453" y="29202"/>
                    <a:pt x="-5650" y="28694"/>
                    <a:pt x="-4864" y="27284"/>
                  </a:cubicBezTo>
                  <a:cubicBezTo>
                    <a:pt x="-4656" y="26914"/>
                    <a:pt x="15894" y="-8615"/>
                    <a:pt x="43286" y="-339"/>
                  </a:cubicBezTo>
                  <a:cubicBezTo>
                    <a:pt x="51399" y="2111"/>
                    <a:pt x="56900" y="6457"/>
                    <a:pt x="59582" y="12559"/>
                  </a:cubicBezTo>
                  <a:cubicBezTo>
                    <a:pt x="65245" y="25435"/>
                    <a:pt x="57224" y="42332"/>
                    <a:pt x="57155" y="42494"/>
                  </a:cubicBezTo>
                  <a:cubicBezTo>
                    <a:pt x="56461" y="43927"/>
                    <a:pt x="57016" y="45637"/>
                    <a:pt x="58403" y="46377"/>
                  </a:cubicBezTo>
                  <a:cubicBezTo>
                    <a:pt x="59790" y="47117"/>
                    <a:pt x="61524" y="46631"/>
                    <a:pt x="62333" y="45290"/>
                  </a:cubicBezTo>
                  <a:cubicBezTo>
                    <a:pt x="62679" y="44690"/>
                    <a:pt x="97676" y="-13677"/>
                    <a:pt x="124397" y="-2605"/>
                  </a:cubicBezTo>
                  <a:cubicBezTo>
                    <a:pt x="150818" y="8329"/>
                    <a:pt x="135446" y="49821"/>
                    <a:pt x="135285" y="50260"/>
                  </a:cubicBezTo>
                  <a:cubicBezTo>
                    <a:pt x="134707" y="51763"/>
                    <a:pt x="135470" y="53450"/>
                    <a:pt x="136972" y="54028"/>
                  </a:cubicBezTo>
                  <a:cubicBezTo>
                    <a:pt x="138451" y="54629"/>
                    <a:pt x="140162" y="53889"/>
                    <a:pt x="140763" y="52410"/>
                  </a:cubicBezTo>
                  <a:cubicBezTo>
                    <a:pt x="140948" y="51925"/>
                    <a:pt x="160642" y="4584"/>
                    <a:pt x="193859" y="10386"/>
                  </a:cubicBezTo>
                  <a:cubicBezTo>
                    <a:pt x="199499" y="11357"/>
                    <a:pt x="203383" y="13854"/>
                    <a:pt x="205764" y="18014"/>
                  </a:cubicBezTo>
                  <a:cubicBezTo>
                    <a:pt x="212421" y="29665"/>
                    <a:pt x="204839" y="50052"/>
                    <a:pt x="204770" y="50260"/>
                  </a:cubicBezTo>
                  <a:cubicBezTo>
                    <a:pt x="204192" y="51763"/>
                    <a:pt x="204955" y="53473"/>
                    <a:pt x="206480" y="54051"/>
                  </a:cubicBezTo>
                  <a:cubicBezTo>
                    <a:pt x="208006" y="54606"/>
                    <a:pt x="209693" y="53866"/>
                    <a:pt x="210271" y="52341"/>
                  </a:cubicBezTo>
                  <a:cubicBezTo>
                    <a:pt x="210618" y="51393"/>
                    <a:pt x="218893" y="29179"/>
                    <a:pt x="210895" y="15125"/>
                  </a:cubicBezTo>
                  <a:cubicBezTo>
                    <a:pt x="207636" y="9415"/>
                    <a:pt x="202250" y="5856"/>
                    <a:pt x="194876" y="4584"/>
                  </a:cubicBezTo>
                  <a:cubicBezTo>
                    <a:pt x="171969" y="585"/>
                    <a:pt x="155303" y="17298"/>
                    <a:pt x="145525" y="31629"/>
                  </a:cubicBezTo>
                  <a:cubicBezTo>
                    <a:pt x="146935" y="16096"/>
                    <a:pt x="143491" y="-1079"/>
                    <a:pt x="126640" y="-8037"/>
                  </a:cubicBezTo>
                  <a:cubicBezTo>
                    <a:pt x="123612" y="-9308"/>
                    <a:pt x="120537" y="-9863"/>
                    <a:pt x="117440" y="-9863"/>
                  </a:cubicBezTo>
                </a:path>
              </a:pathLst>
            </a:custGeom>
            <a:solidFill>
              <a:srgbClr val="BD4A31"/>
            </a:solidFill>
            <a:ln w="231" cap="flat">
              <a:noFill/>
              <a:prstDash val="solid"/>
              <a:miter/>
            </a:ln>
          </p:spPr>
          <p:txBody>
            <a:bodyPr rtlCol="0" anchor="ctr"/>
            <a:lstStyle/>
            <a:p>
              <a:endParaRPr lang="zh-CN" altLang="en-US"/>
            </a:p>
          </p:txBody>
        </p:sp>
        <p:sp>
          <p:nvSpPr>
            <p:cNvPr id="79" name="任意多边形: 形状 78"/>
            <p:cNvSpPr/>
            <p:nvPr/>
          </p:nvSpPr>
          <p:spPr>
            <a:xfrm flipV="1">
              <a:off x="4162479" y="4786179"/>
              <a:ext cx="65965" cy="130219"/>
            </a:xfrm>
            <a:custGeom>
              <a:avLst/>
              <a:gdLst>
                <a:gd name="connsiteX0" fmla="*/ 53042 w 65965"/>
                <a:gd name="connsiteY0" fmla="*/ -9764 h 130219"/>
                <a:gd name="connsiteX1" fmla="*/ 50384 w 65965"/>
                <a:gd name="connsiteY1" fmla="*/ -8100 h 130219"/>
                <a:gd name="connsiteX2" fmla="*/ -9693 w 65965"/>
                <a:gd name="connsiteY2" fmla="*/ 116238 h 130219"/>
                <a:gd name="connsiteX3" fmla="*/ -8329 w 65965"/>
                <a:gd name="connsiteY3" fmla="*/ 120168 h 130219"/>
                <a:gd name="connsiteX4" fmla="*/ -4400 w 65965"/>
                <a:gd name="connsiteY4" fmla="*/ 118804 h 130219"/>
                <a:gd name="connsiteX5" fmla="*/ 55677 w 65965"/>
                <a:gd name="connsiteY5" fmla="*/ -5534 h 130219"/>
                <a:gd name="connsiteX6" fmla="*/ 54313 w 65965"/>
                <a:gd name="connsiteY6" fmla="*/ -9463 h 130219"/>
                <a:gd name="connsiteX7" fmla="*/ 53042 w 65965"/>
                <a:gd name="connsiteY7" fmla="*/ -9764 h 13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965" h="130219">
                  <a:moveTo>
                    <a:pt x="53042" y="-9764"/>
                  </a:moveTo>
                  <a:cubicBezTo>
                    <a:pt x="51956" y="-9764"/>
                    <a:pt x="50892" y="-9140"/>
                    <a:pt x="50384" y="-8100"/>
                  </a:cubicBezTo>
                  <a:lnTo>
                    <a:pt x="-9693" y="116238"/>
                  </a:lnTo>
                  <a:cubicBezTo>
                    <a:pt x="-10410" y="117694"/>
                    <a:pt x="-9785" y="119451"/>
                    <a:pt x="-8329" y="120168"/>
                  </a:cubicBezTo>
                  <a:cubicBezTo>
                    <a:pt x="-6873" y="120861"/>
                    <a:pt x="-5116" y="120260"/>
                    <a:pt x="-4400" y="118804"/>
                  </a:cubicBezTo>
                  <a:lnTo>
                    <a:pt x="55677" y="-5534"/>
                  </a:lnTo>
                  <a:cubicBezTo>
                    <a:pt x="56394" y="-6990"/>
                    <a:pt x="55770" y="-8747"/>
                    <a:pt x="54313" y="-9463"/>
                  </a:cubicBezTo>
                  <a:cubicBezTo>
                    <a:pt x="53897" y="-9671"/>
                    <a:pt x="53458" y="-9764"/>
                    <a:pt x="53042" y="-9764"/>
                  </a:cubicBezTo>
                </a:path>
              </a:pathLst>
            </a:custGeom>
            <a:solidFill>
              <a:srgbClr val="BD4A31"/>
            </a:solidFill>
            <a:ln w="231" cap="flat">
              <a:noFill/>
              <a:prstDash val="solid"/>
              <a:miter/>
            </a:ln>
          </p:spPr>
          <p:txBody>
            <a:bodyPr rtlCol="0" anchor="ctr"/>
            <a:lstStyle/>
            <a:p>
              <a:endParaRPr lang="zh-CN" altLang="en-US"/>
            </a:p>
          </p:txBody>
        </p:sp>
        <p:sp>
          <p:nvSpPr>
            <p:cNvPr id="80" name="任意多边形: 形状 79"/>
            <p:cNvSpPr/>
            <p:nvPr/>
          </p:nvSpPr>
          <p:spPr>
            <a:xfrm flipV="1">
              <a:off x="2861934" y="5251155"/>
              <a:ext cx="1378741" cy="1558277"/>
            </a:xfrm>
            <a:custGeom>
              <a:avLst/>
              <a:gdLst>
                <a:gd name="connsiteX0" fmla="*/ 1371166 w 1378741"/>
                <a:gd name="connsiteY0" fmla="*/ -3983 h 1558277"/>
                <a:gd name="connsiteX1" fmla="*/ 1348651 w 1378741"/>
                <a:gd name="connsiteY1" fmla="*/ 1007569 h 1558277"/>
                <a:gd name="connsiteX2" fmla="*/ 788193 w 1378741"/>
                <a:gd name="connsiteY2" fmla="*/ 1554294 h 1558277"/>
                <a:gd name="connsiteX3" fmla="*/ 149890 w 1378741"/>
                <a:gd name="connsiteY3" fmla="*/ 966262 h 1558277"/>
                <a:gd name="connsiteX4" fmla="*/ -7570 w 1378741"/>
                <a:gd name="connsiteY4" fmla="*/ 10464 h 1558277"/>
                <a:gd name="connsiteX5" fmla="*/ -7468 w 1378741"/>
                <a:gd name="connsiteY5" fmla="*/ -3983 h 1558277"/>
                <a:gd name="connsiteX6" fmla="*/ 1371166 w 1378741"/>
                <a:gd name="connsiteY6" fmla="*/ -3983 h 155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8741" h="1558277">
                  <a:moveTo>
                    <a:pt x="1371166" y="-3983"/>
                  </a:moveTo>
                  <a:lnTo>
                    <a:pt x="1348651" y="1007569"/>
                  </a:lnTo>
                  <a:cubicBezTo>
                    <a:pt x="1348651" y="1413198"/>
                    <a:pt x="1130974" y="1554294"/>
                    <a:pt x="788193" y="1554294"/>
                  </a:cubicBezTo>
                  <a:cubicBezTo>
                    <a:pt x="479943" y="1554294"/>
                    <a:pt x="274653" y="1302845"/>
                    <a:pt x="149890" y="966262"/>
                  </a:cubicBezTo>
                  <a:cubicBezTo>
                    <a:pt x="42050" y="675424"/>
                    <a:pt x="-5644" y="321158"/>
                    <a:pt x="-7570" y="10464"/>
                  </a:cubicBezTo>
                  <a:cubicBezTo>
                    <a:pt x="-7605" y="5563"/>
                    <a:pt x="-7468" y="871"/>
                    <a:pt x="-7468" y="-3983"/>
                  </a:cubicBezTo>
                  <a:lnTo>
                    <a:pt x="1371166" y="-3983"/>
                  </a:lnTo>
                </a:path>
              </a:pathLst>
            </a:custGeom>
            <a:solidFill>
              <a:srgbClr val="007880"/>
            </a:solidFill>
            <a:ln w="231" cap="flat">
              <a:noFill/>
              <a:prstDash val="solid"/>
              <a:miter/>
            </a:ln>
          </p:spPr>
          <p:txBody>
            <a:bodyPr rtlCol="0" anchor="ctr"/>
            <a:lstStyle/>
            <a:p>
              <a:endParaRPr lang="zh-CN" altLang="en-US"/>
            </a:p>
          </p:txBody>
        </p:sp>
        <p:sp>
          <p:nvSpPr>
            <p:cNvPr id="81" name="任意多边形: 形状 80"/>
            <p:cNvSpPr/>
            <p:nvPr/>
          </p:nvSpPr>
          <p:spPr>
            <a:xfrm flipV="1">
              <a:off x="2862106" y="5839210"/>
              <a:ext cx="1247389" cy="987049"/>
            </a:xfrm>
            <a:custGeom>
              <a:avLst/>
              <a:gdLst>
                <a:gd name="connsiteX0" fmla="*/ 171669 w 1247389"/>
                <a:gd name="connsiteY0" fmla="*/ 14328 h 987049"/>
                <a:gd name="connsiteX1" fmla="*/ 1240060 w 1247389"/>
                <a:gd name="connsiteY1" fmla="*/ -2500 h 987049"/>
                <a:gd name="connsiteX2" fmla="*/ 459818 w 1247389"/>
                <a:gd name="connsiteY2" fmla="*/ 790034 h 987049"/>
                <a:gd name="connsiteX3" fmla="*/ 149963 w 1247389"/>
                <a:gd name="connsiteY3" fmla="*/ 984549 h 987049"/>
                <a:gd name="connsiteX4" fmla="*/ -7330 w 1247389"/>
                <a:gd name="connsiteY4" fmla="*/ 14328 h 987049"/>
                <a:gd name="connsiteX5" fmla="*/ 171669 w 1247389"/>
                <a:gd name="connsiteY5" fmla="*/ 14328 h 98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389" h="987049">
                  <a:moveTo>
                    <a:pt x="171669" y="14328"/>
                  </a:moveTo>
                  <a:lnTo>
                    <a:pt x="1240060" y="-2500"/>
                  </a:lnTo>
                  <a:cubicBezTo>
                    <a:pt x="971221" y="85523"/>
                    <a:pt x="569434" y="348507"/>
                    <a:pt x="459818" y="790034"/>
                  </a:cubicBezTo>
                  <a:lnTo>
                    <a:pt x="149963" y="984549"/>
                  </a:lnTo>
                  <a:cubicBezTo>
                    <a:pt x="43357" y="697064"/>
                    <a:pt x="-4392" y="323010"/>
                    <a:pt x="-7330" y="14328"/>
                  </a:cubicBezTo>
                  <a:lnTo>
                    <a:pt x="171669" y="14328"/>
                  </a:lnTo>
                </a:path>
              </a:pathLst>
            </a:custGeom>
            <a:solidFill>
              <a:srgbClr val="005459"/>
            </a:solidFill>
            <a:ln w="231" cap="flat">
              <a:noFill/>
              <a:prstDash val="solid"/>
              <a:miter/>
            </a:ln>
          </p:spPr>
          <p:txBody>
            <a:bodyPr rtlCol="0" anchor="ctr"/>
            <a:lstStyle/>
            <a:p>
              <a:endParaRPr lang="zh-CN" altLang="en-US"/>
            </a:p>
          </p:txBody>
        </p:sp>
        <p:sp>
          <p:nvSpPr>
            <p:cNvPr id="82" name="任意多边形: 形状 81"/>
            <p:cNvSpPr/>
            <p:nvPr/>
          </p:nvSpPr>
          <p:spPr>
            <a:xfrm flipV="1">
              <a:off x="2613506" y="5293132"/>
              <a:ext cx="1004073" cy="1564384"/>
            </a:xfrm>
            <a:custGeom>
              <a:avLst/>
              <a:gdLst>
                <a:gd name="connsiteX0" fmla="*/ 832053 w 1004073"/>
                <a:gd name="connsiteY0" fmla="*/ 1560622 h 1564384"/>
                <a:gd name="connsiteX1" fmla="*/ 945801 w 1004073"/>
                <a:gd name="connsiteY1" fmla="*/ 995844 h 1564384"/>
                <a:gd name="connsiteX2" fmla="*/ 430458 w 1004073"/>
                <a:gd name="connsiteY2" fmla="*/ 611944 h 1564384"/>
                <a:gd name="connsiteX3" fmla="*/ 959631 w 1004073"/>
                <a:gd name="connsiteY3" fmla="*/ 270876 h 1564384"/>
                <a:gd name="connsiteX4" fmla="*/ 779644 w 1004073"/>
                <a:gd name="connsiteY4" fmla="*/ -3249 h 1564384"/>
                <a:gd name="connsiteX5" fmla="*/ 54179 w 1004073"/>
                <a:gd name="connsiteY5" fmla="*/ 382223 h 1564384"/>
                <a:gd name="connsiteX6" fmla="*/ 832053 w 1004073"/>
                <a:gd name="connsiteY6" fmla="*/ 1560622 h 156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073" h="1564384">
                  <a:moveTo>
                    <a:pt x="832053" y="1560622"/>
                  </a:moveTo>
                  <a:cubicBezTo>
                    <a:pt x="1012656" y="1450986"/>
                    <a:pt x="1038397" y="1125521"/>
                    <a:pt x="945801" y="995844"/>
                  </a:cubicBezTo>
                  <a:lnTo>
                    <a:pt x="430458" y="611944"/>
                  </a:lnTo>
                  <a:cubicBezTo>
                    <a:pt x="760865" y="431782"/>
                    <a:pt x="987294" y="417613"/>
                    <a:pt x="959631" y="270876"/>
                  </a:cubicBezTo>
                  <a:cubicBezTo>
                    <a:pt x="1000883" y="114501"/>
                    <a:pt x="858483" y="-12888"/>
                    <a:pt x="779644" y="-3249"/>
                  </a:cubicBezTo>
                  <a:cubicBezTo>
                    <a:pt x="700804" y="6390"/>
                    <a:pt x="322252" y="107242"/>
                    <a:pt x="54179" y="382223"/>
                  </a:cubicBezTo>
                  <a:cubicBezTo>
                    <a:pt x="-203216" y="646247"/>
                    <a:pt x="424288" y="1421791"/>
                    <a:pt x="832053" y="1560622"/>
                  </a:cubicBezTo>
                </a:path>
              </a:pathLst>
            </a:custGeom>
            <a:solidFill>
              <a:srgbClr val="007880"/>
            </a:solidFill>
            <a:ln w="231" cap="flat">
              <a:noFill/>
              <a:prstDash val="solid"/>
              <a:miter/>
            </a:ln>
          </p:spPr>
          <p:txBody>
            <a:bodyPr rtlCol="0" anchor="ctr"/>
            <a:lstStyle/>
            <a:p>
              <a:endParaRPr lang="zh-CN" altLang="en-US"/>
            </a:p>
          </p:txBody>
        </p:sp>
        <p:sp>
          <p:nvSpPr>
            <p:cNvPr id="83" name="任意多边形: 形状 82"/>
            <p:cNvSpPr/>
            <p:nvPr/>
          </p:nvSpPr>
          <p:spPr>
            <a:xfrm flipV="1">
              <a:off x="3036608" y="5946069"/>
              <a:ext cx="557506" cy="650101"/>
            </a:xfrm>
            <a:custGeom>
              <a:avLst/>
              <a:gdLst>
                <a:gd name="connsiteX0" fmla="*/ 535796 w 557506"/>
                <a:gd name="connsiteY0" fmla="*/ -2803 h 650101"/>
                <a:gd name="connsiteX1" fmla="*/ 533191 w 557506"/>
                <a:gd name="connsiteY1" fmla="*/ -2548 h 650101"/>
                <a:gd name="connsiteX2" fmla="*/ 522729 w 557506"/>
                <a:gd name="connsiteY2" fmla="*/ 13031 h 650101"/>
                <a:gd name="connsiteX3" fmla="*/ 522729 w 557506"/>
                <a:gd name="connsiteY3" fmla="*/ 13031 h 650101"/>
                <a:gd name="connsiteX4" fmla="*/ 405691 w 557506"/>
                <a:gd name="connsiteY4" fmla="*/ 160230 h 650101"/>
                <a:gd name="connsiteX5" fmla="*/ 372 w 557506"/>
                <a:gd name="connsiteY5" fmla="*/ 339791 h 650101"/>
                <a:gd name="connsiteX6" fmla="*/ -6680 w 557506"/>
                <a:gd name="connsiteY6" fmla="*/ 351025 h 650101"/>
                <a:gd name="connsiteX7" fmla="*/ -539 w 557506"/>
                <a:gd name="connsiteY7" fmla="*/ 362767 h 650101"/>
                <a:gd name="connsiteX8" fmla="*/ 368085 w 557506"/>
                <a:gd name="connsiteY8" fmla="*/ 642625 h 650101"/>
                <a:gd name="connsiteX9" fmla="*/ 386831 w 557506"/>
                <a:gd name="connsiteY9" fmla="*/ 644105 h 650101"/>
                <a:gd name="connsiteX10" fmla="*/ 388320 w 557506"/>
                <a:gd name="connsiteY10" fmla="*/ 625358 h 650101"/>
                <a:gd name="connsiteX11" fmla="*/ 33000 w 557506"/>
                <a:gd name="connsiteY11" fmla="*/ 352735 h 650101"/>
                <a:gd name="connsiteX12" fmla="*/ 410788 w 557506"/>
                <a:gd name="connsiteY12" fmla="*/ 186327 h 650101"/>
                <a:gd name="connsiteX13" fmla="*/ 526074 w 557506"/>
                <a:gd name="connsiteY13" fmla="*/ 117790 h 650101"/>
                <a:gd name="connsiteX14" fmla="*/ 548827 w 557506"/>
                <a:gd name="connsiteY14" fmla="*/ 7900 h 650101"/>
                <a:gd name="connsiteX15" fmla="*/ 535796 w 557506"/>
                <a:gd name="connsiteY15" fmla="*/ -2803 h 65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7506" h="650101">
                  <a:moveTo>
                    <a:pt x="535796" y="-2803"/>
                  </a:moveTo>
                  <a:cubicBezTo>
                    <a:pt x="534936" y="-2803"/>
                    <a:pt x="534065" y="-2733"/>
                    <a:pt x="533191" y="-2548"/>
                  </a:cubicBezTo>
                  <a:cubicBezTo>
                    <a:pt x="526000" y="-1138"/>
                    <a:pt x="521324" y="5843"/>
                    <a:pt x="522729" y="13031"/>
                  </a:cubicBezTo>
                  <a:lnTo>
                    <a:pt x="522729" y="13031"/>
                  </a:lnTo>
                  <a:cubicBezTo>
                    <a:pt x="523672" y="17932"/>
                    <a:pt x="544215" y="133185"/>
                    <a:pt x="405691" y="160230"/>
                  </a:cubicBezTo>
                  <a:cubicBezTo>
                    <a:pt x="301016" y="180664"/>
                    <a:pt x="12600" y="333318"/>
                    <a:pt x="372" y="339791"/>
                  </a:cubicBezTo>
                  <a:cubicBezTo>
                    <a:pt x="-3807" y="342010"/>
                    <a:pt x="-6493" y="346286"/>
                    <a:pt x="-6680" y="351025"/>
                  </a:cubicBezTo>
                  <a:cubicBezTo>
                    <a:pt x="-6870" y="355740"/>
                    <a:pt x="-4531" y="360225"/>
                    <a:pt x="-539" y="362767"/>
                  </a:cubicBezTo>
                  <a:cubicBezTo>
                    <a:pt x="2307" y="364570"/>
                    <a:pt x="284909" y="545124"/>
                    <a:pt x="368085" y="642625"/>
                  </a:cubicBezTo>
                  <a:cubicBezTo>
                    <a:pt x="372849" y="648219"/>
                    <a:pt x="381242" y="648889"/>
                    <a:pt x="386831" y="644105"/>
                  </a:cubicBezTo>
                  <a:cubicBezTo>
                    <a:pt x="392418" y="639343"/>
                    <a:pt x="393087" y="630952"/>
                    <a:pt x="388320" y="625358"/>
                  </a:cubicBezTo>
                  <a:cubicBezTo>
                    <a:pt x="314557" y="538883"/>
                    <a:pt x="99251" y="395822"/>
                    <a:pt x="33000" y="352735"/>
                  </a:cubicBezTo>
                  <a:cubicBezTo>
                    <a:pt x="101467" y="317184"/>
                    <a:pt x="325428" y="202994"/>
                    <a:pt x="410788" y="186327"/>
                  </a:cubicBezTo>
                  <a:cubicBezTo>
                    <a:pt x="463699" y="175995"/>
                    <a:pt x="502489" y="152949"/>
                    <a:pt x="526074" y="117790"/>
                  </a:cubicBezTo>
                  <a:cubicBezTo>
                    <a:pt x="560077" y="67121"/>
                    <a:pt x="549300" y="10281"/>
                    <a:pt x="548827" y="7900"/>
                  </a:cubicBezTo>
                  <a:cubicBezTo>
                    <a:pt x="547569" y="1566"/>
                    <a:pt x="542012" y="-2803"/>
                    <a:pt x="535796" y="-2803"/>
                  </a:cubicBezTo>
                </a:path>
              </a:pathLst>
            </a:custGeom>
            <a:solidFill>
              <a:srgbClr val="0E0E0E"/>
            </a:solidFill>
            <a:ln w="231" cap="flat">
              <a:noFill/>
              <a:prstDash val="solid"/>
              <a:miter/>
            </a:ln>
          </p:spPr>
          <p:txBody>
            <a:bodyPr rtlCol="0" anchor="ctr"/>
            <a:lstStyle/>
            <a:p>
              <a:endParaRPr lang="zh-CN" altLang="en-US"/>
            </a:p>
          </p:txBody>
        </p:sp>
        <p:sp>
          <p:nvSpPr>
            <p:cNvPr id="84" name="任意多边形: 形状 83"/>
            <p:cNvSpPr/>
            <p:nvPr/>
          </p:nvSpPr>
          <p:spPr>
            <a:xfrm flipV="1">
              <a:off x="3605435" y="4955787"/>
              <a:ext cx="504061" cy="522523"/>
            </a:xfrm>
            <a:custGeom>
              <a:avLst/>
              <a:gdLst>
                <a:gd name="connsiteX0" fmla="*/ -8724 w 504061"/>
                <a:gd name="connsiteY0" fmla="*/ 111490 h 522523"/>
                <a:gd name="connsiteX1" fmla="*/ 406228 w 504061"/>
                <a:gd name="connsiteY1" fmla="*/ 47622 h 522523"/>
                <a:gd name="connsiteX2" fmla="*/ 436417 w 504061"/>
                <a:gd name="connsiteY2" fmla="*/ 109502 h 522523"/>
                <a:gd name="connsiteX3" fmla="*/ 495338 w 504061"/>
                <a:gd name="connsiteY3" fmla="*/ 373711 h 522523"/>
                <a:gd name="connsiteX4" fmla="*/ 121839 w 504061"/>
                <a:gd name="connsiteY4" fmla="*/ 514553 h 522523"/>
                <a:gd name="connsiteX5" fmla="*/ 110702 w 504061"/>
                <a:gd name="connsiteY5" fmla="*/ 480018 h 522523"/>
                <a:gd name="connsiteX6" fmla="*/ -8724 w 504061"/>
                <a:gd name="connsiteY6" fmla="*/ 111490 h 522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061" h="522523">
                  <a:moveTo>
                    <a:pt x="-8724" y="111490"/>
                  </a:moveTo>
                  <a:cubicBezTo>
                    <a:pt x="-8724" y="7147"/>
                    <a:pt x="304012" y="-62014"/>
                    <a:pt x="406228" y="47622"/>
                  </a:cubicBezTo>
                  <a:cubicBezTo>
                    <a:pt x="421692" y="64080"/>
                    <a:pt x="432348" y="84514"/>
                    <a:pt x="436417" y="109502"/>
                  </a:cubicBezTo>
                  <a:lnTo>
                    <a:pt x="495338" y="373711"/>
                  </a:lnTo>
                  <a:lnTo>
                    <a:pt x="121839" y="514553"/>
                  </a:lnTo>
                  <a:lnTo>
                    <a:pt x="110702" y="480018"/>
                  </a:lnTo>
                  <a:lnTo>
                    <a:pt x="-8724" y="111490"/>
                  </a:lnTo>
                </a:path>
              </a:pathLst>
            </a:custGeom>
            <a:solidFill>
              <a:srgbClr val="F7A594"/>
            </a:solidFill>
            <a:ln w="231" cap="flat">
              <a:noFill/>
              <a:prstDash val="solid"/>
              <a:miter/>
            </a:ln>
          </p:spPr>
          <p:txBody>
            <a:bodyPr rtlCol="0" anchor="ctr"/>
            <a:lstStyle/>
            <a:p>
              <a:endParaRPr lang="zh-CN" altLang="en-US"/>
            </a:p>
          </p:txBody>
        </p:sp>
        <p:sp>
          <p:nvSpPr>
            <p:cNvPr id="85" name="任意多边形: 形状 84"/>
            <p:cNvSpPr/>
            <p:nvPr/>
          </p:nvSpPr>
          <p:spPr>
            <a:xfrm flipV="1">
              <a:off x="3745664" y="4964987"/>
              <a:ext cx="369425" cy="398200"/>
            </a:xfrm>
            <a:custGeom>
              <a:avLst/>
              <a:gdLst>
                <a:gd name="connsiteX0" fmla="*/ 301508 w 369425"/>
                <a:gd name="connsiteY0" fmla="*/ 30596 h 398200"/>
                <a:gd name="connsiteX1" fmla="*/ 360429 w 369425"/>
                <a:gd name="connsiteY1" fmla="*/ 294828 h 398200"/>
                <a:gd name="connsiteX2" fmla="*/ 7066 w 369425"/>
                <a:gd name="connsiteY2" fmla="*/ 389971 h 398200"/>
                <a:gd name="connsiteX3" fmla="*/ 301508 w 369425"/>
                <a:gd name="connsiteY3" fmla="*/ 30596 h 398200"/>
              </a:gdLst>
              <a:ahLst/>
              <a:cxnLst>
                <a:cxn ang="0">
                  <a:pos x="connsiteX0" y="connsiteY0"/>
                </a:cxn>
                <a:cxn ang="0">
                  <a:pos x="connsiteX1" y="connsiteY1"/>
                </a:cxn>
                <a:cxn ang="0">
                  <a:pos x="connsiteX2" y="connsiteY2"/>
                </a:cxn>
                <a:cxn ang="0">
                  <a:pos x="connsiteX3" y="connsiteY3"/>
                </a:cxn>
              </a:cxnLst>
              <a:rect l="l" t="t" r="r" b="b"/>
              <a:pathLst>
                <a:path w="369425" h="398200">
                  <a:moveTo>
                    <a:pt x="301508" y="30596"/>
                  </a:moveTo>
                  <a:lnTo>
                    <a:pt x="360429" y="294828"/>
                  </a:lnTo>
                  <a:lnTo>
                    <a:pt x="7066" y="389971"/>
                  </a:lnTo>
                  <a:cubicBezTo>
                    <a:pt x="-84403" y="117741"/>
                    <a:pt x="241986" y="-99729"/>
                    <a:pt x="301508" y="30596"/>
                  </a:cubicBezTo>
                </a:path>
              </a:pathLst>
            </a:custGeom>
            <a:solidFill>
              <a:srgbClr val="D97661"/>
            </a:solidFill>
            <a:ln w="231" cap="flat">
              <a:noFill/>
              <a:prstDash val="solid"/>
              <a:miter/>
            </a:ln>
          </p:spPr>
          <p:txBody>
            <a:bodyPr rtlCol="0" anchor="ctr"/>
            <a:lstStyle/>
            <a:p>
              <a:endParaRPr lang="zh-CN" altLang="en-US"/>
            </a:p>
          </p:txBody>
        </p:sp>
        <p:sp>
          <p:nvSpPr>
            <p:cNvPr id="86" name="任意多边形: 形状 85"/>
            <p:cNvSpPr/>
            <p:nvPr/>
          </p:nvSpPr>
          <p:spPr>
            <a:xfrm flipV="1">
              <a:off x="3648334" y="4355656"/>
              <a:ext cx="791388" cy="939533"/>
            </a:xfrm>
            <a:custGeom>
              <a:avLst/>
              <a:gdLst>
                <a:gd name="connsiteX0" fmla="*/ -3764 w 791388"/>
                <a:gd name="connsiteY0" fmla="*/ 403944 h 939533"/>
                <a:gd name="connsiteX1" fmla="*/ 453172 w 791388"/>
                <a:gd name="connsiteY1" fmla="*/ -7441 h 939533"/>
                <a:gd name="connsiteX2" fmla="*/ 777388 w 791388"/>
                <a:gd name="connsiteY2" fmla="*/ 514944 h 939533"/>
                <a:gd name="connsiteX3" fmla="*/ 320467 w 791388"/>
                <a:gd name="connsiteY3" fmla="*/ 926305 h 939533"/>
                <a:gd name="connsiteX4" fmla="*/ -3764 w 791388"/>
                <a:gd name="connsiteY4" fmla="*/ 403944 h 939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88" h="939533">
                  <a:moveTo>
                    <a:pt x="-3764" y="403944"/>
                  </a:moveTo>
                  <a:cubicBezTo>
                    <a:pt x="32881" y="146091"/>
                    <a:pt x="282488" y="-33145"/>
                    <a:pt x="453172" y="-7441"/>
                  </a:cubicBezTo>
                  <a:cubicBezTo>
                    <a:pt x="623833" y="18263"/>
                    <a:pt x="814026" y="257092"/>
                    <a:pt x="777388" y="514944"/>
                  </a:cubicBezTo>
                  <a:cubicBezTo>
                    <a:pt x="740727" y="772796"/>
                    <a:pt x="536156" y="956979"/>
                    <a:pt x="320467" y="926305"/>
                  </a:cubicBezTo>
                  <a:cubicBezTo>
                    <a:pt x="104749" y="895654"/>
                    <a:pt x="-40409" y="661773"/>
                    <a:pt x="-3764" y="403944"/>
                  </a:cubicBezTo>
                </a:path>
              </a:pathLst>
            </a:custGeom>
            <a:solidFill>
              <a:srgbClr val="F7A594"/>
            </a:solidFill>
            <a:ln w="231" cap="flat">
              <a:noFill/>
              <a:prstDash val="solid"/>
              <a:miter/>
            </a:ln>
          </p:spPr>
          <p:txBody>
            <a:bodyPr rtlCol="0" anchor="ctr"/>
            <a:lstStyle/>
            <a:p>
              <a:endParaRPr lang="zh-CN" altLang="en-US"/>
            </a:p>
          </p:txBody>
        </p:sp>
        <p:sp>
          <p:nvSpPr>
            <p:cNvPr id="87" name="任意多边形: 形状 86"/>
            <p:cNvSpPr/>
            <p:nvPr/>
          </p:nvSpPr>
          <p:spPr>
            <a:xfrm flipV="1">
              <a:off x="3621492" y="4299502"/>
              <a:ext cx="1012353" cy="581853"/>
            </a:xfrm>
            <a:custGeom>
              <a:avLst/>
              <a:gdLst>
                <a:gd name="connsiteX0" fmla="*/ 213457 w 1012353"/>
                <a:gd name="connsiteY0" fmla="*/ 461806 h 581853"/>
                <a:gd name="connsiteX1" fmla="*/ 720239 w 1012353"/>
                <a:gd name="connsiteY1" fmla="*/ 428566 h 581853"/>
                <a:gd name="connsiteX2" fmla="*/ 1002617 w 1012353"/>
                <a:gd name="connsiteY2" fmla="*/ 288741 h 581853"/>
                <a:gd name="connsiteX3" fmla="*/ 260659 w 1012353"/>
                <a:gd name="connsiteY3" fmla="*/ 295629 h 581853"/>
                <a:gd name="connsiteX4" fmla="*/ 22765 w 1012353"/>
                <a:gd name="connsiteY4" fmla="*/ -11043 h 581853"/>
                <a:gd name="connsiteX5" fmla="*/ 213457 w 1012353"/>
                <a:gd name="connsiteY5" fmla="*/ 461806 h 58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2353" h="581853">
                  <a:moveTo>
                    <a:pt x="213457" y="461806"/>
                  </a:moveTo>
                  <a:cubicBezTo>
                    <a:pt x="413590" y="660274"/>
                    <a:pt x="572093" y="549967"/>
                    <a:pt x="720239" y="428566"/>
                  </a:cubicBezTo>
                  <a:cubicBezTo>
                    <a:pt x="824189" y="343362"/>
                    <a:pt x="898066" y="281968"/>
                    <a:pt x="1002617" y="288741"/>
                  </a:cubicBezTo>
                  <a:cubicBezTo>
                    <a:pt x="862098" y="515"/>
                    <a:pt x="437376" y="76726"/>
                    <a:pt x="260659" y="295629"/>
                  </a:cubicBezTo>
                  <a:cubicBezTo>
                    <a:pt x="279406" y="152984"/>
                    <a:pt x="139946" y="723"/>
                    <a:pt x="22765" y="-11043"/>
                  </a:cubicBezTo>
                  <a:cubicBezTo>
                    <a:pt x="-48544" y="136549"/>
                    <a:pt x="-9999" y="475189"/>
                    <a:pt x="213457" y="461806"/>
                  </a:cubicBezTo>
                </a:path>
              </a:pathLst>
            </a:custGeom>
            <a:solidFill>
              <a:srgbClr val="0E0E0E"/>
            </a:solidFill>
            <a:ln w="231" cap="flat">
              <a:noFill/>
              <a:prstDash val="solid"/>
              <a:miter/>
            </a:ln>
          </p:spPr>
          <p:txBody>
            <a:bodyPr rtlCol="0" anchor="ctr"/>
            <a:lstStyle/>
            <a:p>
              <a:endParaRPr lang="zh-CN" altLang="en-US"/>
            </a:p>
          </p:txBody>
        </p:sp>
        <p:sp>
          <p:nvSpPr>
            <p:cNvPr id="88" name="任意多边形: 形状 87"/>
            <p:cNvSpPr/>
            <p:nvPr/>
          </p:nvSpPr>
          <p:spPr>
            <a:xfrm flipV="1">
              <a:off x="3595433" y="4771286"/>
              <a:ext cx="207341" cy="207338"/>
            </a:xfrm>
            <a:custGeom>
              <a:avLst/>
              <a:gdLst>
                <a:gd name="connsiteX0" fmla="*/ -5682 w 207341"/>
                <a:gd name="connsiteY0" fmla="*/ 71742 h 207338"/>
                <a:gd name="connsiteX1" fmla="*/ 117830 w 207341"/>
                <a:gd name="connsiteY1" fmla="*/ -7197 h 207338"/>
                <a:gd name="connsiteX2" fmla="*/ 196765 w 207341"/>
                <a:gd name="connsiteY2" fmla="*/ 116308 h 207338"/>
                <a:gd name="connsiteX3" fmla="*/ 73252 w 207341"/>
                <a:gd name="connsiteY3" fmla="*/ 195247 h 207338"/>
                <a:gd name="connsiteX4" fmla="*/ -5682 w 207341"/>
                <a:gd name="connsiteY4" fmla="*/ 71742 h 207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341" h="207338">
                  <a:moveTo>
                    <a:pt x="-5682" y="71742"/>
                  </a:moveTo>
                  <a:cubicBezTo>
                    <a:pt x="6627" y="15825"/>
                    <a:pt x="61926" y="-19518"/>
                    <a:pt x="117830" y="-7197"/>
                  </a:cubicBezTo>
                  <a:cubicBezTo>
                    <a:pt x="173735" y="5100"/>
                    <a:pt x="209076" y="60415"/>
                    <a:pt x="196765" y="116308"/>
                  </a:cubicBezTo>
                  <a:cubicBezTo>
                    <a:pt x="184456" y="172224"/>
                    <a:pt x="129154" y="207545"/>
                    <a:pt x="73252" y="195247"/>
                  </a:cubicBezTo>
                  <a:cubicBezTo>
                    <a:pt x="17347" y="182927"/>
                    <a:pt x="-17994" y="127635"/>
                    <a:pt x="-5682" y="71742"/>
                  </a:cubicBezTo>
                </a:path>
              </a:pathLst>
            </a:custGeom>
            <a:solidFill>
              <a:srgbClr val="F7A594"/>
            </a:solidFill>
            <a:ln w="231" cap="flat">
              <a:noFill/>
              <a:prstDash val="solid"/>
              <a:miter/>
            </a:ln>
          </p:spPr>
          <p:txBody>
            <a:bodyPr rtlCol="0" anchor="ctr"/>
            <a:lstStyle/>
            <a:p>
              <a:endParaRPr lang="zh-CN" altLang="en-US"/>
            </a:p>
          </p:txBody>
        </p:sp>
        <p:sp>
          <p:nvSpPr>
            <p:cNvPr id="89" name="任意多边形: 形状 88"/>
            <p:cNvSpPr/>
            <p:nvPr/>
          </p:nvSpPr>
          <p:spPr>
            <a:xfrm flipV="1">
              <a:off x="4136896" y="4895421"/>
              <a:ext cx="86612" cy="199312"/>
            </a:xfrm>
            <a:custGeom>
              <a:avLst/>
              <a:gdLst>
                <a:gd name="connsiteX0" fmla="*/ 47431 w 86612"/>
                <a:gd name="connsiteY0" fmla="*/ -9059 h 199312"/>
                <a:gd name="connsiteX1" fmla="*/ -7098 w 86612"/>
                <a:gd name="connsiteY1" fmla="*/ 7168 h 199312"/>
                <a:gd name="connsiteX2" fmla="*/ -9318 w 86612"/>
                <a:gd name="connsiteY2" fmla="*/ 14357 h 199312"/>
                <a:gd name="connsiteX3" fmla="*/ -2106 w 86612"/>
                <a:gd name="connsiteY3" fmla="*/ 16576 h 199312"/>
                <a:gd name="connsiteX4" fmla="*/ 62849 w 86612"/>
                <a:gd name="connsiteY4" fmla="*/ 6035 h 199312"/>
                <a:gd name="connsiteX5" fmla="*/ 55429 w 86612"/>
                <a:gd name="connsiteY5" fmla="*/ 98751 h 199312"/>
                <a:gd name="connsiteX6" fmla="*/ 34810 w 86612"/>
                <a:gd name="connsiteY6" fmla="*/ 183492 h 199312"/>
                <a:gd name="connsiteX7" fmla="*/ 38508 w 86612"/>
                <a:gd name="connsiteY7" fmla="*/ 190057 h 199312"/>
                <a:gd name="connsiteX8" fmla="*/ 45073 w 86612"/>
                <a:gd name="connsiteY8" fmla="*/ 186359 h 199312"/>
                <a:gd name="connsiteX9" fmla="*/ 65831 w 86612"/>
                <a:gd name="connsiteY9" fmla="*/ 100970 h 199312"/>
                <a:gd name="connsiteX10" fmla="*/ 69783 w 86612"/>
                <a:gd name="connsiteY10" fmla="*/ -2055 h 199312"/>
                <a:gd name="connsiteX11" fmla="*/ 47431 w 86612"/>
                <a:gd name="connsiteY11" fmla="*/ -9059 h 19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612" h="199312">
                  <a:moveTo>
                    <a:pt x="47431" y="-9059"/>
                  </a:moveTo>
                  <a:cubicBezTo>
                    <a:pt x="24339" y="-9059"/>
                    <a:pt x="-3053" y="5018"/>
                    <a:pt x="-7098" y="7168"/>
                  </a:cubicBezTo>
                  <a:cubicBezTo>
                    <a:pt x="-9710" y="8555"/>
                    <a:pt x="-10681" y="11768"/>
                    <a:pt x="-9318" y="14357"/>
                  </a:cubicBezTo>
                  <a:cubicBezTo>
                    <a:pt x="-7931" y="16946"/>
                    <a:pt x="-4718" y="17940"/>
                    <a:pt x="-2106" y="16576"/>
                  </a:cubicBezTo>
                  <a:cubicBezTo>
                    <a:pt x="11163" y="9526"/>
                    <a:pt x="48725" y="-6077"/>
                    <a:pt x="62849" y="6035"/>
                  </a:cubicBezTo>
                  <a:cubicBezTo>
                    <a:pt x="64536" y="7469"/>
                    <a:pt x="72118" y="18749"/>
                    <a:pt x="55429" y="98751"/>
                  </a:cubicBezTo>
                  <a:cubicBezTo>
                    <a:pt x="46483" y="141676"/>
                    <a:pt x="34925" y="183099"/>
                    <a:pt x="34810" y="183492"/>
                  </a:cubicBezTo>
                  <a:cubicBezTo>
                    <a:pt x="34024" y="186335"/>
                    <a:pt x="35688" y="189271"/>
                    <a:pt x="38508" y="190057"/>
                  </a:cubicBezTo>
                  <a:cubicBezTo>
                    <a:pt x="41328" y="190843"/>
                    <a:pt x="44264" y="189202"/>
                    <a:pt x="45073" y="186359"/>
                  </a:cubicBezTo>
                  <a:cubicBezTo>
                    <a:pt x="45189" y="185942"/>
                    <a:pt x="56816" y="144242"/>
                    <a:pt x="65831" y="100970"/>
                  </a:cubicBezTo>
                  <a:cubicBezTo>
                    <a:pt x="82520" y="20968"/>
                    <a:pt x="76718" y="3886"/>
                    <a:pt x="69783" y="-2055"/>
                  </a:cubicBezTo>
                  <a:cubicBezTo>
                    <a:pt x="63820" y="-7140"/>
                    <a:pt x="55914" y="-9059"/>
                    <a:pt x="47431" y="-9059"/>
                  </a:cubicBezTo>
                </a:path>
              </a:pathLst>
            </a:custGeom>
            <a:solidFill>
              <a:srgbClr val="BD4A31"/>
            </a:solidFill>
            <a:ln w="231" cap="flat">
              <a:noFill/>
              <a:prstDash val="solid"/>
              <a:miter/>
            </a:ln>
          </p:spPr>
          <p:txBody>
            <a:bodyPr rtlCol="0" anchor="ctr"/>
            <a:lstStyle/>
            <a:p>
              <a:endParaRPr lang="zh-CN" altLang="en-US"/>
            </a:p>
          </p:txBody>
        </p:sp>
        <p:sp>
          <p:nvSpPr>
            <p:cNvPr id="90" name="任意多边形: 形状 89"/>
            <p:cNvSpPr/>
            <p:nvPr/>
          </p:nvSpPr>
          <p:spPr>
            <a:xfrm flipV="1">
              <a:off x="3980944" y="4844367"/>
              <a:ext cx="39088" cy="76657"/>
            </a:xfrm>
            <a:custGeom>
              <a:avLst/>
              <a:gdLst>
                <a:gd name="connsiteX0" fmla="*/ 29235 w 39088"/>
                <a:gd name="connsiteY0" fmla="*/ 26384 h 76657"/>
                <a:gd name="connsiteX1" fmla="*/ 5565 w 39088"/>
                <a:gd name="connsiteY1" fmla="*/ -9537 h 76657"/>
                <a:gd name="connsiteX2" fmla="*/ -8675 w 39088"/>
                <a:gd name="connsiteY2" fmla="*/ 31077 h 76657"/>
                <a:gd name="connsiteX3" fmla="*/ 15019 w 39088"/>
                <a:gd name="connsiteY3" fmla="*/ 66975 h 76657"/>
                <a:gd name="connsiteX4" fmla="*/ 29235 w 39088"/>
                <a:gd name="connsiteY4" fmla="*/ 26384 h 76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8" h="76657">
                  <a:moveTo>
                    <a:pt x="29235" y="26384"/>
                  </a:moveTo>
                  <a:cubicBezTo>
                    <a:pt x="26623" y="5257"/>
                    <a:pt x="16036" y="-10831"/>
                    <a:pt x="5565" y="-9537"/>
                  </a:cubicBezTo>
                  <a:cubicBezTo>
                    <a:pt x="-4907" y="-8242"/>
                    <a:pt x="-11287" y="9949"/>
                    <a:pt x="-8675" y="31077"/>
                  </a:cubicBezTo>
                  <a:cubicBezTo>
                    <a:pt x="-6039" y="52204"/>
                    <a:pt x="4547" y="68270"/>
                    <a:pt x="15019" y="66975"/>
                  </a:cubicBezTo>
                  <a:cubicBezTo>
                    <a:pt x="25490" y="65681"/>
                    <a:pt x="31870" y="47512"/>
                    <a:pt x="29235" y="26384"/>
                  </a:cubicBezTo>
                </a:path>
              </a:pathLst>
            </a:custGeom>
            <a:solidFill>
              <a:srgbClr val="0E0E0E"/>
            </a:solidFill>
            <a:ln w="231" cap="flat">
              <a:noFill/>
              <a:prstDash val="solid"/>
              <a:miter/>
            </a:ln>
          </p:spPr>
          <p:txBody>
            <a:bodyPr rtlCol="0" anchor="ctr"/>
            <a:lstStyle/>
            <a:p>
              <a:endParaRPr lang="zh-CN" altLang="en-US"/>
            </a:p>
          </p:txBody>
        </p:sp>
        <p:sp>
          <p:nvSpPr>
            <p:cNvPr id="91" name="任意多边形: 形状 90"/>
            <p:cNvSpPr/>
            <p:nvPr/>
          </p:nvSpPr>
          <p:spPr>
            <a:xfrm flipV="1">
              <a:off x="4319234" y="4897006"/>
              <a:ext cx="36482" cy="71540"/>
            </a:xfrm>
            <a:custGeom>
              <a:avLst/>
              <a:gdLst>
                <a:gd name="connsiteX0" fmla="*/ 25409 w 36482"/>
                <a:gd name="connsiteY0" fmla="*/ 24223 h 71540"/>
                <a:gd name="connsiteX1" fmla="*/ 3311 w 36482"/>
                <a:gd name="connsiteY1" fmla="*/ -9294 h 71540"/>
                <a:gd name="connsiteX2" fmla="*/ -9981 w 36482"/>
                <a:gd name="connsiteY2" fmla="*/ 28592 h 71540"/>
                <a:gd name="connsiteX3" fmla="*/ 12141 w 36482"/>
                <a:gd name="connsiteY3" fmla="*/ 62109 h 71540"/>
                <a:gd name="connsiteX4" fmla="*/ 25409 w 36482"/>
                <a:gd name="connsiteY4" fmla="*/ 24223 h 71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82" h="71540">
                  <a:moveTo>
                    <a:pt x="25409" y="24223"/>
                  </a:moveTo>
                  <a:cubicBezTo>
                    <a:pt x="22959" y="4482"/>
                    <a:pt x="13066" y="-10519"/>
                    <a:pt x="3311" y="-9294"/>
                  </a:cubicBezTo>
                  <a:cubicBezTo>
                    <a:pt x="-6467" y="-8092"/>
                    <a:pt x="-12408" y="8874"/>
                    <a:pt x="-9981" y="28592"/>
                  </a:cubicBezTo>
                  <a:cubicBezTo>
                    <a:pt x="-7530" y="48309"/>
                    <a:pt x="2363" y="63311"/>
                    <a:pt x="12141" y="62109"/>
                  </a:cubicBezTo>
                  <a:cubicBezTo>
                    <a:pt x="21896" y="60907"/>
                    <a:pt x="27859" y="43940"/>
                    <a:pt x="25409" y="24223"/>
                  </a:cubicBezTo>
                </a:path>
              </a:pathLst>
            </a:custGeom>
            <a:solidFill>
              <a:srgbClr val="0E0E0E"/>
            </a:solidFill>
            <a:ln w="231" cap="flat">
              <a:noFill/>
              <a:prstDash val="solid"/>
              <a:miter/>
            </a:ln>
          </p:spPr>
          <p:txBody>
            <a:bodyPr rtlCol="0" anchor="ctr"/>
            <a:lstStyle/>
            <a:p>
              <a:endParaRPr lang="zh-CN" altLang="en-US"/>
            </a:p>
          </p:txBody>
        </p:sp>
        <p:sp>
          <p:nvSpPr>
            <p:cNvPr id="92" name="任意多边形: 形状 91"/>
            <p:cNvSpPr/>
            <p:nvPr/>
          </p:nvSpPr>
          <p:spPr>
            <a:xfrm flipV="1">
              <a:off x="3960717" y="5142900"/>
              <a:ext cx="109418" cy="26518"/>
            </a:xfrm>
            <a:custGeom>
              <a:avLst/>
              <a:gdLst>
                <a:gd name="connsiteX0" fmla="*/ -3991 w 109418"/>
                <a:gd name="connsiteY0" fmla="*/ -8269 h 26518"/>
                <a:gd name="connsiteX1" fmla="*/ -8684 w 109418"/>
                <a:gd name="connsiteY1" fmla="*/ -5472 h 26518"/>
                <a:gd name="connsiteX2" fmla="*/ -6511 w 109418"/>
                <a:gd name="connsiteY2" fmla="*/ 1740 h 26518"/>
                <a:gd name="connsiteX3" fmla="*/ 96884 w 109418"/>
                <a:gd name="connsiteY3" fmla="*/ 11263 h 26518"/>
                <a:gd name="connsiteX4" fmla="*/ 99658 w 109418"/>
                <a:gd name="connsiteY4" fmla="*/ 4259 h 26518"/>
                <a:gd name="connsiteX5" fmla="*/ 92677 w 109418"/>
                <a:gd name="connsiteY5" fmla="*/ 1485 h 26518"/>
                <a:gd name="connsiteX6" fmla="*/ 92677 w 109418"/>
                <a:gd name="connsiteY6" fmla="*/ 1485 h 26518"/>
                <a:gd name="connsiteX7" fmla="*/ -1472 w 109418"/>
                <a:gd name="connsiteY7" fmla="*/ -7622 h 26518"/>
                <a:gd name="connsiteX8" fmla="*/ -3991 w 109418"/>
                <a:gd name="connsiteY8" fmla="*/ -8269 h 2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418" h="26518">
                  <a:moveTo>
                    <a:pt x="-3991" y="-8269"/>
                  </a:moveTo>
                  <a:cubicBezTo>
                    <a:pt x="-5887" y="-8269"/>
                    <a:pt x="-7713" y="-7252"/>
                    <a:pt x="-8684" y="-5472"/>
                  </a:cubicBezTo>
                  <a:cubicBezTo>
                    <a:pt x="-10071" y="-2883"/>
                    <a:pt x="-9100" y="353"/>
                    <a:pt x="-6511" y="1740"/>
                  </a:cubicBezTo>
                  <a:cubicBezTo>
                    <a:pt x="48735" y="31512"/>
                    <a:pt x="94943" y="12095"/>
                    <a:pt x="96884" y="11263"/>
                  </a:cubicBezTo>
                  <a:cubicBezTo>
                    <a:pt x="99589" y="10084"/>
                    <a:pt x="100837" y="6964"/>
                    <a:pt x="99658" y="4259"/>
                  </a:cubicBezTo>
                  <a:cubicBezTo>
                    <a:pt x="98502" y="1578"/>
                    <a:pt x="95359" y="330"/>
                    <a:pt x="92677" y="1485"/>
                  </a:cubicBezTo>
                  <a:lnTo>
                    <a:pt x="92677" y="1485"/>
                  </a:lnTo>
                  <a:cubicBezTo>
                    <a:pt x="92238" y="1670"/>
                    <a:pt x="49059" y="19608"/>
                    <a:pt x="-1472" y="-7622"/>
                  </a:cubicBezTo>
                  <a:cubicBezTo>
                    <a:pt x="-2281" y="-8061"/>
                    <a:pt x="-3136" y="-8269"/>
                    <a:pt x="-3991" y="-8269"/>
                  </a:cubicBezTo>
                </a:path>
              </a:pathLst>
            </a:custGeom>
            <a:solidFill>
              <a:srgbClr val="803221"/>
            </a:solidFill>
            <a:ln w="231" cap="flat">
              <a:noFill/>
              <a:prstDash val="solid"/>
              <a:miter/>
            </a:ln>
          </p:spPr>
          <p:txBody>
            <a:bodyPr rtlCol="0" anchor="ctr"/>
            <a:lstStyle/>
            <a:p>
              <a:endParaRPr lang="zh-CN" altLang="en-US"/>
            </a:p>
          </p:txBody>
        </p:sp>
        <p:sp>
          <p:nvSpPr>
            <p:cNvPr id="93" name="任意多边形: 形状 92"/>
            <p:cNvSpPr/>
            <p:nvPr/>
          </p:nvSpPr>
          <p:spPr>
            <a:xfrm flipV="1">
              <a:off x="3925048" y="4780080"/>
              <a:ext cx="99364" cy="51322"/>
            </a:xfrm>
            <a:custGeom>
              <a:avLst/>
              <a:gdLst>
                <a:gd name="connsiteX0" fmla="*/ -3837 w 99364"/>
                <a:gd name="connsiteY0" fmla="*/ -9987 h 51322"/>
                <a:gd name="connsiteX1" fmla="*/ -6310 w 99364"/>
                <a:gd name="connsiteY1" fmla="*/ -9386 h 51322"/>
                <a:gd name="connsiteX2" fmla="*/ -8552 w 99364"/>
                <a:gd name="connsiteY2" fmla="*/ -2197 h 51322"/>
                <a:gd name="connsiteX3" fmla="*/ 85758 w 99364"/>
                <a:gd name="connsiteY3" fmla="*/ 39803 h 51322"/>
                <a:gd name="connsiteX4" fmla="*/ 90127 w 99364"/>
                <a:gd name="connsiteY4" fmla="*/ 33678 h 51322"/>
                <a:gd name="connsiteX5" fmla="*/ 83979 w 99364"/>
                <a:gd name="connsiteY5" fmla="*/ 29309 h 51322"/>
                <a:gd name="connsiteX6" fmla="*/ 879 w 99364"/>
                <a:gd name="connsiteY6" fmla="*/ -7144 h 51322"/>
                <a:gd name="connsiteX7" fmla="*/ -3837 w 99364"/>
                <a:gd name="connsiteY7" fmla="*/ -9987 h 51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364" h="51322">
                  <a:moveTo>
                    <a:pt x="-3837" y="-9987"/>
                  </a:moveTo>
                  <a:cubicBezTo>
                    <a:pt x="-4669" y="-9987"/>
                    <a:pt x="-5524" y="-9802"/>
                    <a:pt x="-6310" y="-9386"/>
                  </a:cubicBezTo>
                  <a:cubicBezTo>
                    <a:pt x="-8922" y="-8022"/>
                    <a:pt x="-9916" y="-4810"/>
                    <a:pt x="-8552" y="-2197"/>
                  </a:cubicBezTo>
                  <a:cubicBezTo>
                    <a:pt x="-8275" y="-1666"/>
                    <a:pt x="20134" y="50876"/>
                    <a:pt x="85758" y="39803"/>
                  </a:cubicBezTo>
                  <a:cubicBezTo>
                    <a:pt x="88648" y="39318"/>
                    <a:pt x="90613" y="36567"/>
                    <a:pt x="90127" y="33678"/>
                  </a:cubicBezTo>
                  <a:cubicBezTo>
                    <a:pt x="89619" y="30788"/>
                    <a:pt x="86891" y="28823"/>
                    <a:pt x="83979" y="29309"/>
                  </a:cubicBezTo>
                  <a:cubicBezTo>
                    <a:pt x="25890" y="39110"/>
                    <a:pt x="1110" y="-6682"/>
                    <a:pt x="879" y="-7144"/>
                  </a:cubicBezTo>
                  <a:cubicBezTo>
                    <a:pt x="-69" y="-8947"/>
                    <a:pt x="-1918" y="-9987"/>
                    <a:pt x="-3837" y="-9987"/>
                  </a:cubicBezTo>
                </a:path>
              </a:pathLst>
            </a:custGeom>
            <a:solidFill>
              <a:srgbClr val="803221"/>
            </a:solidFill>
            <a:ln w="231" cap="flat">
              <a:noFill/>
              <a:prstDash val="solid"/>
              <a:miter/>
            </a:ln>
          </p:spPr>
          <p:txBody>
            <a:bodyPr rtlCol="0" anchor="ctr"/>
            <a:lstStyle/>
            <a:p>
              <a:endParaRPr lang="zh-CN" altLang="en-US"/>
            </a:p>
          </p:txBody>
        </p:sp>
        <p:sp>
          <p:nvSpPr>
            <p:cNvPr id="94" name="任意多边形: 形状 93"/>
            <p:cNvSpPr/>
            <p:nvPr/>
          </p:nvSpPr>
          <p:spPr>
            <a:xfrm flipV="1">
              <a:off x="4337126" y="4844762"/>
              <a:ext cx="53653" cy="58622"/>
            </a:xfrm>
            <a:custGeom>
              <a:avLst/>
              <a:gdLst>
                <a:gd name="connsiteX0" fmla="*/ 37699 w 53653"/>
                <a:gd name="connsiteY0" fmla="*/ -9652 h 58622"/>
                <a:gd name="connsiteX1" fmla="*/ 32521 w 53653"/>
                <a:gd name="connsiteY1" fmla="*/ -5468 h 58622"/>
                <a:gd name="connsiteX2" fmla="*/ -6636 w 53653"/>
                <a:gd name="connsiteY2" fmla="*/ 38497 h 58622"/>
                <a:gd name="connsiteX3" fmla="*/ -10450 w 53653"/>
                <a:gd name="connsiteY3" fmla="*/ 44993 h 58622"/>
                <a:gd name="connsiteX4" fmla="*/ -3978 w 53653"/>
                <a:gd name="connsiteY4" fmla="*/ 48807 h 58622"/>
                <a:gd name="connsiteX5" fmla="*/ 42900 w 53653"/>
                <a:gd name="connsiteY5" fmla="*/ -3180 h 58622"/>
                <a:gd name="connsiteX6" fmla="*/ 38855 w 53653"/>
                <a:gd name="connsiteY6" fmla="*/ -9513 h 58622"/>
                <a:gd name="connsiteX7" fmla="*/ 37699 w 53653"/>
                <a:gd name="connsiteY7" fmla="*/ -9652 h 5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3" h="58622">
                  <a:moveTo>
                    <a:pt x="37699" y="-9652"/>
                  </a:moveTo>
                  <a:cubicBezTo>
                    <a:pt x="35272" y="-9652"/>
                    <a:pt x="33053" y="-7965"/>
                    <a:pt x="32521" y="-5468"/>
                  </a:cubicBezTo>
                  <a:cubicBezTo>
                    <a:pt x="24731" y="29852"/>
                    <a:pt x="-5365" y="38174"/>
                    <a:pt x="-6636" y="38497"/>
                  </a:cubicBezTo>
                  <a:cubicBezTo>
                    <a:pt x="-9479" y="39237"/>
                    <a:pt x="-11190" y="42150"/>
                    <a:pt x="-10450" y="44993"/>
                  </a:cubicBezTo>
                  <a:cubicBezTo>
                    <a:pt x="-9711" y="47813"/>
                    <a:pt x="-6821" y="49523"/>
                    <a:pt x="-3978" y="48807"/>
                  </a:cubicBezTo>
                  <a:cubicBezTo>
                    <a:pt x="-2452" y="48414"/>
                    <a:pt x="33677" y="38705"/>
                    <a:pt x="42900" y="-3180"/>
                  </a:cubicBezTo>
                  <a:cubicBezTo>
                    <a:pt x="43547" y="-6046"/>
                    <a:pt x="41721" y="-8889"/>
                    <a:pt x="38855" y="-9513"/>
                  </a:cubicBezTo>
                  <a:cubicBezTo>
                    <a:pt x="38462" y="-9606"/>
                    <a:pt x="38092" y="-9652"/>
                    <a:pt x="37699" y="-9652"/>
                  </a:cubicBezTo>
                </a:path>
              </a:pathLst>
            </a:custGeom>
            <a:solidFill>
              <a:srgbClr val="803221"/>
            </a:solidFill>
            <a:ln w="231" cap="flat">
              <a:noFill/>
              <a:prstDash val="solid"/>
              <a:miter/>
            </a:ln>
          </p:spPr>
          <p:txBody>
            <a:bodyPr rtlCol="0" anchor="ctr"/>
            <a:lstStyle/>
            <a:p>
              <a:endParaRPr lang="zh-CN" altLang="en-US"/>
            </a:p>
          </p:txBody>
        </p:sp>
        <p:sp>
          <p:nvSpPr>
            <p:cNvPr id="95" name="任意多边形: 形状 94"/>
            <p:cNvSpPr/>
            <p:nvPr/>
          </p:nvSpPr>
          <p:spPr>
            <a:xfrm flipV="1">
              <a:off x="3679211" y="4845963"/>
              <a:ext cx="78388" cy="85899"/>
            </a:xfrm>
            <a:custGeom>
              <a:avLst/>
              <a:gdLst>
                <a:gd name="connsiteX0" fmla="*/ 64726 w 78388"/>
                <a:gd name="connsiteY0" fmla="*/ -9579 h 85899"/>
                <a:gd name="connsiteX1" fmla="*/ 64449 w 78388"/>
                <a:gd name="connsiteY1" fmla="*/ -9556 h 85899"/>
                <a:gd name="connsiteX2" fmla="*/ 59409 w 78388"/>
                <a:gd name="connsiteY2" fmla="*/ -3985 h 85899"/>
                <a:gd name="connsiteX3" fmla="*/ 44576 w 78388"/>
                <a:gd name="connsiteY3" fmla="*/ 44349 h 85899"/>
                <a:gd name="connsiteX4" fmla="*/ -3079 w 78388"/>
                <a:gd name="connsiteY4" fmla="*/ 65684 h 85899"/>
                <a:gd name="connsiteX5" fmla="*/ -8198 w 78388"/>
                <a:gd name="connsiteY5" fmla="*/ 71186 h 85899"/>
                <a:gd name="connsiteX6" fmla="*/ -2685 w 78388"/>
                <a:gd name="connsiteY6" fmla="*/ 76317 h 85899"/>
                <a:gd name="connsiteX7" fmla="*/ 52424 w 78388"/>
                <a:gd name="connsiteY7" fmla="*/ 51515 h 85899"/>
                <a:gd name="connsiteX8" fmla="*/ 70036 w 78388"/>
                <a:gd name="connsiteY8" fmla="*/ -4517 h 85899"/>
                <a:gd name="connsiteX9" fmla="*/ 64726 w 78388"/>
                <a:gd name="connsiteY9" fmla="*/ -9579 h 8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88" h="85899">
                  <a:moveTo>
                    <a:pt x="64726" y="-9579"/>
                  </a:moveTo>
                  <a:cubicBezTo>
                    <a:pt x="64634" y="-9579"/>
                    <a:pt x="64541" y="-9579"/>
                    <a:pt x="64449" y="-9556"/>
                  </a:cubicBezTo>
                  <a:cubicBezTo>
                    <a:pt x="61513" y="-9418"/>
                    <a:pt x="59257" y="-6921"/>
                    <a:pt x="59409" y="-3985"/>
                  </a:cubicBezTo>
                  <a:cubicBezTo>
                    <a:pt x="60452" y="16194"/>
                    <a:pt x="55461" y="32444"/>
                    <a:pt x="44576" y="44349"/>
                  </a:cubicBezTo>
                  <a:cubicBezTo>
                    <a:pt x="26241" y="64367"/>
                    <a:pt x="-2787" y="65661"/>
                    <a:pt x="-3079" y="65684"/>
                  </a:cubicBezTo>
                  <a:cubicBezTo>
                    <a:pt x="-6014" y="65800"/>
                    <a:pt x="-8307" y="68250"/>
                    <a:pt x="-8198" y="71186"/>
                  </a:cubicBezTo>
                  <a:cubicBezTo>
                    <a:pt x="-8090" y="74121"/>
                    <a:pt x="-5612" y="76410"/>
                    <a:pt x="-2685" y="76317"/>
                  </a:cubicBezTo>
                  <a:cubicBezTo>
                    <a:pt x="-1317" y="76271"/>
                    <a:pt x="31118" y="74815"/>
                    <a:pt x="52424" y="51515"/>
                  </a:cubicBezTo>
                  <a:cubicBezTo>
                    <a:pt x="65306" y="37437"/>
                    <a:pt x="71231" y="18598"/>
                    <a:pt x="70036" y="-4517"/>
                  </a:cubicBezTo>
                  <a:cubicBezTo>
                    <a:pt x="69888" y="-7360"/>
                    <a:pt x="67537" y="-9579"/>
                    <a:pt x="64726" y="-9579"/>
                  </a:cubicBezTo>
                </a:path>
              </a:pathLst>
            </a:custGeom>
            <a:solidFill>
              <a:srgbClr val="BD4A31"/>
            </a:solidFill>
            <a:ln w="231" cap="flat">
              <a:noFill/>
              <a:prstDash val="solid"/>
              <a:miter/>
            </a:ln>
          </p:spPr>
          <p:txBody>
            <a:bodyPr rtlCol="0" anchor="ctr"/>
            <a:lstStyle/>
            <a:p>
              <a:endParaRPr lang="zh-CN" altLang="en-US"/>
            </a:p>
          </p:txBody>
        </p:sp>
        <p:sp>
          <p:nvSpPr>
            <p:cNvPr id="96" name="任意多边形: 形状 95"/>
            <p:cNvSpPr/>
            <p:nvPr/>
          </p:nvSpPr>
          <p:spPr>
            <a:xfrm flipV="1">
              <a:off x="4220242" y="5888377"/>
              <a:ext cx="264208" cy="290375"/>
            </a:xfrm>
            <a:custGeom>
              <a:avLst/>
              <a:gdLst>
                <a:gd name="connsiteX0" fmla="*/ 253630 w 264208"/>
                <a:gd name="connsiteY0" fmla="*/ -3967 h 290375"/>
                <a:gd name="connsiteX1" fmla="*/ -5285 w 264208"/>
                <a:gd name="connsiteY1" fmla="*/ 45176 h 290375"/>
                <a:gd name="connsiteX2" fmla="*/ -10579 w 264208"/>
                <a:gd name="connsiteY2" fmla="*/ 286408 h 290375"/>
                <a:gd name="connsiteX3" fmla="*/ 253630 w 264208"/>
                <a:gd name="connsiteY3" fmla="*/ -3967 h 290375"/>
              </a:gdLst>
              <a:ahLst/>
              <a:cxnLst>
                <a:cxn ang="0">
                  <a:pos x="connsiteX0" y="connsiteY0"/>
                </a:cxn>
                <a:cxn ang="0">
                  <a:pos x="connsiteX1" y="connsiteY1"/>
                </a:cxn>
                <a:cxn ang="0">
                  <a:pos x="connsiteX2" y="connsiteY2"/>
                </a:cxn>
                <a:cxn ang="0">
                  <a:pos x="connsiteX3" y="connsiteY3"/>
                </a:cxn>
              </a:cxnLst>
              <a:rect l="l" t="t" r="r" b="b"/>
              <a:pathLst>
                <a:path w="264208" h="290375">
                  <a:moveTo>
                    <a:pt x="253630" y="-3967"/>
                  </a:moveTo>
                  <a:cubicBezTo>
                    <a:pt x="173003" y="448"/>
                    <a:pt x="84148" y="18986"/>
                    <a:pt x="-5285" y="45176"/>
                  </a:cubicBezTo>
                  <a:lnTo>
                    <a:pt x="-10579" y="286408"/>
                  </a:lnTo>
                  <a:cubicBezTo>
                    <a:pt x="-10579" y="286408"/>
                    <a:pt x="96214" y="64870"/>
                    <a:pt x="253630" y="-3967"/>
                  </a:cubicBezTo>
                </a:path>
              </a:pathLst>
            </a:custGeom>
            <a:solidFill>
              <a:srgbClr val="005459"/>
            </a:solidFill>
            <a:ln w="231" cap="flat">
              <a:noFill/>
              <a:prstDash val="solid"/>
              <a:miter/>
            </a:ln>
          </p:spPr>
          <p:txBody>
            <a:bodyPr rtlCol="0" anchor="ctr"/>
            <a:lstStyle/>
            <a:p>
              <a:endParaRPr lang="zh-CN" altLang="en-US"/>
            </a:p>
          </p:txBody>
        </p:sp>
        <p:sp>
          <p:nvSpPr>
            <p:cNvPr id="97" name="任意多边形: 形状 96"/>
            <p:cNvSpPr/>
            <p:nvPr/>
          </p:nvSpPr>
          <p:spPr>
            <a:xfrm flipV="1">
              <a:off x="3443594" y="6555301"/>
              <a:ext cx="538075" cy="263856"/>
            </a:xfrm>
            <a:custGeom>
              <a:avLst/>
              <a:gdLst>
                <a:gd name="connsiteX0" fmla="*/ 6032 w 538075"/>
                <a:gd name="connsiteY0" fmla="*/ -607 h 263856"/>
                <a:gd name="connsiteX1" fmla="*/ 143132 w 538075"/>
                <a:gd name="connsiteY1" fmla="*/ 253616 h 263856"/>
                <a:gd name="connsiteX2" fmla="*/ 528830 w 538075"/>
                <a:gd name="connsiteY2" fmla="*/ 52558 h 263856"/>
                <a:gd name="connsiteX3" fmla="*/ 487985 w 538075"/>
                <a:gd name="connsiteY3" fmla="*/ -607 h 263856"/>
                <a:gd name="connsiteX4" fmla="*/ 445361 w 538075"/>
                <a:gd name="connsiteY4" fmla="*/ 35360 h 263856"/>
                <a:gd name="connsiteX5" fmla="*/ 399153 w 538075"/>
                <a:gd name="connsiteY5" fmla="*/ 106879 h 263856"/>
                <a:gd name="connsiteX6" fmla="*/ 340542 w 538075"/>
                <a:gd name="connsiteY6" fmla="*/ -607 h 263856"/>
                <a:gd name="connsiteX7" fmla="*/ 6032 w 538075"/>
                <a:gd name="connsiteY7" fmla="*/ -607 h 26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075" h="263856">
                  <a:moveTo>
                    <a:pt x="6032" y="-607"/>
                  </a:moveTo>
                  <a:cubicBezTo>
                    <a:pt x="-27770" y="48235"/>
                    <a:pt x="-8478" y="226108"/>
                    <a:pt x="143132" y="253616"/>
                  </a:cubicBezTo>
                  <a:cubicBezTo>
                    <a:pt x="407914" y="301696"/>
                    <a:pt x="503773" y="156415"/>
                    <a:pt x="528830" y="52558"/>
                  </a:cubicBezTo>
                  <a:cubicBezTo>
                    <a:pt x="535349" y="25490"/>
                    <a:pt x="510731" y="-3127"/>
                    <a:pt x="487985" y="-607"/>
                  </a:cubicBezTo>
                  <a:cubicBezTo>
                    <a:pt x="465263" y="1912"/>
                    <a:pt x="449267" y="14741"/>
                    <a:pt x="445361" y="35360"/>
                  </a:cubicBezTo>
                  <a:cubicBezTo>
                    <a:pt x="440668" y="60163"/>
                    <a:pt x="427516" y="90860"/>
                    <a:pt x="399153" y="106879"/>
                  </a:cubicBezTo>
                  <a:cubicBezTo>
                    <a:pt x="426522" y="53228"/>
                    <a:pt x="415080" y="-607"/>
                    <a:pt x="340542" y="-607"/>
                  </a:cubicBezTo>
                  <a:lnTo>
                    <a:pt x="6032" y="-607"/>
                  </a:lnTo>
                </a:path>
              </a:pathLst>
            </a:custGeom>
            <a:solidFill>
              <a:srgbClr val="F7A594"/>
            </a:solidFill>
            <a:ln w="231" cap="flat">
              <a:noFill/>
              <a:prstDash val="solid"/>
              <a:miter/>
            </a:ln>
          </p:spPr>
          <p:txBody>
            <a:bodyPr rtlCol="0" anchor="ctr"/>
            <a:lstStyle/>
            <a:p>
              <a:endParaRPr lang="zh-CN" altLang="en-US"/>
            </a:p>
          </p:txBody>
        </p:sp>
        <p:sp>
          <p:nvSpPr>
            <p:cNvPr id="98" name="任意多边形: 形状 97"/>
            <p:cNvSpPr/>
            <p:nvPr/>
          </p:nvSpPr>
          <p:spPr>
            <a:xfrm flipV="1">
              <a:off x="3886386" y="3804155"/>
              <a:ext cx="228218" cy="381588"/>
            </a:xfrm>
            <a:custGeom>
              <a:avLst/>
              <a:gdLst>
                <a:gd name="connsiteX0" fmla="*/ 109854 w 228218"/>
                <a:gd name="connsiteY0" fmla="*/ 69299 h 381588"/>
                <a:gd name="connsiteX1" fmla="*/ 151484 w 228218"/>
                <a:gd name="connsiteY1" fmla="*/ 27668 h 381588"/>
                <a:gd name="connsiteX2" fmla="*/ 109854 w 228218"/>
                <a:gd name="connsiteY2" fmla="*/ -13962 h 381588"/>
                <a:gd name="connsiteX3" fmla="*/ 68223 w 228218"/>
                <a:gd name="connsiteY3" fmla="*/ 27668 h 381588"/>
                <a:gd name="connsiteX4" fmla="*/ 109854 w 228218"/>
                <a:gd name="connsiteY4" fmla="*/ 69299 h 381588"/>
                <a:gd name="connsiteX5" fmla="*/ 106687 w 228218"/>
                <a:gd name="connsiteY5" fmla="*/ 307549 h 381588"/>
                <a:gd name="connsiteX6" fmla="*/ 44507 w 228218"/>
                <a:gd name="connsiteY6" fmla="*/ 256950 h 381588"/>
                <a:gd name="connsiteX7" fmla="*/ -9260 w 228218"/>
                <a:gd name="connsiteY7" fmla="*/ 281706 h 381588"/>
                <a:gd name="connsiteX8" fmla="*/ 106687 w 228218"/>
                <a:gd name="connsiteY8" fmla="*/ 367626 h 381588"/>
                <a:gd name="connsiteX9" fmla="*/ 218958 w 228218"/>
                <a:gd name="connsiteY9" fmla="*/ 262197 h 381588"/>
                <a:gd name="connsiteX10" fmla="*/ 160453 w 228218"/>
                <a:gd name="connsiteY10" fmla="*/ 163656 h 381588"/>
                <a:gd name="connsiteX11" fmla="*/ 140944 w 228218"/>
                <a:gd name="connsiteY11" fmla="*/ 127296 h 381588"/>
                <a:gd name="connsiteX12" fmla="*/ 140944 w 228218"/>
                <a:gd name="connsiteY12" fmla="*/ 100389 h 381588"/>
                <a:gd name="connsiteX13" fmla="*/ 78232 w 228218"/>
                <a:gd name="connsiteY13" fmla="*/ 100389 h 381588"/>
                <a:gd name="connsiteX14" fmla="*/ 78232 w 228218"/>
                <a:gd name="connsiteY14" fmla="*/ 139408 h 381588"/>
                <a:gd name="connsiteX15" fmla="*/ 125665 w 228218"/>
                <a:gd name="connsiteY15" fmla="*/ 210557 h 381588"/>
                <a:gd name="connsiteX16" fmla="*/ 155692 w 228218"/>
                <a:gd name="connsiteY16" fmla="*/ 262197 h 381588"/>
                <a:gd name="connsiteX17" fmla="*/ 106687 w 228218"/>
                <a:gd name="connsiteY17" fmla="*/ 307549 h 38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8218" h="381588">
                  <a:moveTo>
                    <a:pt x="109854" y="69299"/>
                  </a:moveTo>
                  <a:cubicBezTo>
                    <a:pt x="133038" y="69299"/>
                    <a:pt x="151484" y="50853"/>
                    <a:pt x="151484" y="27668"/>
                  </a:cubicBezTo>
                  <a:cubicBezTo>
                    <a:pt x="151484" y="4484"/>
                    <a:pt x="133038" y="-13962"/>
                    <a:pt x="109854" y="-13962"/>
                  </a:cubicBezTo>
                  <a:cubicBezTo>
                    <a:pt x="86669" y="-13962"/>
                    <a:pt x="68223" y="4484"/>
                    <a:pt x="68223" y="27668"/>
                  </a:cubicBezTo>
                  <a:cubicBezTo>
                    <a:pt x="68223" y="50853"/>
                    <a:pt x="86669" y="69299"/>
                    <a:pt x="109854" y="69299"/>
                  </a:cubicBezTo>
                  <a:close/>
                  <a:moveTo>
                    <a:pt x="106687" y="307549"/>
                  </a:moveTo>
                  <a:cubicBezTo>
                    <a:pt x="61358" y="307549"/>
                    <a:pt x="44507" y="256950"/>
                    <a:pt x="44507" y="256950"/>
                  </a:cubicBezTo>
                  <a:lnTo>
                    <a:pt x="-9260" y="281706"/>
                  </a:lnTo>
                  <a:cubicBezTo>
                    <a:pt x="-9260" y="281706"/>
                    <a:pt x="16052" y="367626"/>
                    <a:pt x="106687" y="367626"/>
                  </a:cubicBezTo>
                  <a:cubicBezTo>
                    <a:pt x="169931" y="367626"/>
                    <a:pt x="218958" y="320702"/>
                    <a:pt x="218958" y="262197"/>
                  </a:cubicBezTo>
                  <a:cubicBezTo>
                    <a:pt x="218958" y="215827"/>
                    <a:pt x="194710" y="193683"/>
                    <a:pt x="160453" y="163656"/>
                  </a:cubicBezTo>
                  <a:cubicBezTo>
                    <a:pt x="142007" y="147313"/>
                    <a:pt x="140944" y="146250"/>
                    <a:pt x="140944" y="127296"/>
                  </a:cubicBezTo>
                  <a:lnTo>
                    <a:pt x="140944" y="100389"/>
                  </a:lnTo>
                  <a:lnTo>
                    <a:pt x="78232" y="100389"/>
                  </a:lnTo>
                  <a:lnTo>
                    <a:pt x="78232" y="139408"/>
                  </a:lnTo>
                  <a:cubicBezTo>
                    <a:pt x="78232" y="173665"/>
                    <a:pt x="91408" y="181039"/>
                    <a:pt x="125665" y="210557"/>
                  </a:cubicBezTo>
                  <a:cubicBezTo>
                    <a:pt x="145151" y="227408"/>
                    <a:pt x="155692" y="237440"/>
                    <a:pt x="155692" y="262197"/>
                  </a:cubicBezTo>
                  <a:cubicBezTo>
                    <a:pt x="155692" y="286977"/>
                    <a:pt x="133038" y="307549"/>
                    <a:pt x="106687" y="307549"/>
                  </a:cubicBezTo>
                </a:path>
              </a:pathLst>
            </a:custGeom>
            <a:solidFill>
              <a:srgbClr val="000000"/>
            </a:solidFill>
            <a:ln w="231" cap="flat">
              <a:noFill/>
              <a:prstDash val="solid"/>
              <a:miter/>
            </a:ln>
          </p:spPr>
          <p:txBody>
            <a:bodyPr rtlCol="0" anchor="ctr"/>
            <a:lstStyle/>
            <a:p>
              <a:endParaRPr lang="zh-CN" altLang="en-US"/>
            </a:p>
          </p:txBody>
        </p:sp>
        <p:sp>
          <p:nvSpPr>
            <p:cNvPr id="99" name="任意多边形: 形状 98"/>
            <p:cNvSpPr/>
            <p:nvPr/>
          </p:nvSpPr>
          <p:spPr>
            <a:xfrm flipV="1">
              <a:off x="3251162" y="4089975"/>
              <a:ext cx="281005" cy="293093"/>
            </a:xfrm>
            <a:custGeom>
              <a:avLst/>
              <a:gdLst>
                <a:gd name="connsiteX0" fmla="*/ 211174 w 281005"/>
                <a:gd name="connsiteY0" fmla="*/ 53159 h 293093"/>
                <a:gd name="connsiteX1" fmla="*/ 264400 w 281005"/>
                <a:gd name="connsiteY1" fmla="*/ 50084 h 293093"/>
                <a:gd name="connsiteX2" fmla="*/ 261295 w 281005"/>
                <a:gd name="connsiteY2" fmla="*/ -3150 h 293093"/>
                <a:gd name="connsiteX3" fmla="*/ 208079 w 281005"/>
                <a:gd name="connsiteY3" fmla="*/ -53 h 293093"/>
                <a:gd name="connsiteX4" fmla="*/ 211174 w 281005"/>
                <a:gd name="connsiteY4" fmla="*/ 53159 h 293093"/>
                <a:gd name="connsiteX5" fmla="*/ 65619 w 281005"/>
                <a:gd name="connsiteY5" fmla="*/ 212377 h 293093"/>
                <a:gd name="connsiteX6" fmla="*/ 54020 w 281005"/>
                <a:gd name="connsiteY6" fmla="*/ 140720 h 293093"/>
                <a:gd name="connsiteX7" fmla="*/ 2754 w 281005"/>
                <a:gd name="connsiteY7" fmla="*/ 125117 h 293093"/>
                <a:gd name="connsiteX8" fmla="*/ 29455 w 281005"/>
                <a:gd name="connsiteY8" fmla="*/ 253014 h 293093"/>
                <a:gd name="connsiteX9" fmla="*/ 168838 w 281005"/>
                <a:gd name="connsiteY9" fmla="*/ 249316 h 293093"/>
                <a:gd name="connsiteX10" fmla="*/ 188593 w 281005"/>
                <a:gd name="connsiteY10" fmla="*/ 147423 h 293093"/>
                <a:gd name="connsiteX11" fmla="*/ 197305 w 281005"/>
                <a:gd name="connsiteY11" fmla="*/ 111109 h 293093"/>
                <a:gd name="connsiteX12" fmla="*/ 213493 w 281005"/>
                <a:gd name="connsiteY12" fmla="*/ 92917 h 293093"/>
                <a:gd name="connsiteX13" fmla="*/ 171076 w 281005"/>
                <a:gd name="connsiteY13" fmla="*/ 55146 h 293093"/>
                <a:gd name="connsiteX14" fmla="*/ 147588 w 281005"/>
                <a:gd name="connsiteY14" fmla="*/ 81544 h 293093"/>
                <a:gd name="connsiteX15" fmla="*/ 136844 w 281005"/>
                <a:gd name="connsiteY15" fmla="*/ 158218 h 293093"/>
                <a:gd name="connsiteX16" fmla="*/ 126061 w 281005"/>
                <a:gd name="connsiteY16" fmla="*/ 211221 h 293093"/>
                <a:gd name="connsiteX17" fmla="*/ 65619 w 281005"/>
                <a:gd name="connsiteY17" fmla="*/ 212377 h 2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1005" h="293093">
                  <a:moveTo>
                    <a:pt x="211174" y="53159"/>
                  </a:moveTo>
                  <a:cubicBezTo>
                    <a:pt x="226862" y="67120"/>
                    <a:pt x="250442" y="65756"/>
                    <a:pt x="264400" y="50084"/>
                  </a:cubicBezTo>
                  <a:cubicBezTo>
                    <a:pt x="278357" y="34389"/>
                    <a:pt x="276986" y="10811"/>
                    <a:pt x="261295" y="-3150"/>
                  </a:cubicBezTo>
                  <a:cubicBezTo>
                    <a:pt x="245616" y="-17112"/>
                    <a:pt x="222036" y="-15725"/>
                    <a:pt x="208079" y="-53"/>
                  </a:cubicBezTo>
                  <a:cubicBezTo>
                    <a:pt x="194122" y="15619"/>
                    <a:pt x="195493" y="39197"/>
                    <a:pt x="211174" y="53159"/>
                  </a:cubicBezTo>
                  <a:close/>
                  <a:moveTo>
                    <a:pt x="65619" y="212377"/>
                  </a:moveTo>
                  <a:cubicBezTo>
                    <a:pt x="34968" y="185101"/>
                    <a:pt x="54020" y="140720"/>
                    <a:pt x="54020" y="140720"/>
                  </a:cubicBezTo>
                  <a:lnTo>
                    <a:pt x="2754" y="125117"/>
                  </a:lnTo>
                  <a:cubicBezTo>
                    <a:pt x="2754" y="125117"/>
                    <a:pt x="-31852" y="198439"/>
                    <a:pt x="29455" y="253014"/>
                  </a:cubicBezTo>
                  <a:cubicBezTo>
                    <a:pt x="72232" y="291085"/>
                    <a:pt x="133624" y="288866"/>
                    <a:pt x="168838" y="249316"/>
                  </a:cubicBezTo>
                  <a:cubicBezTo>
                    <a:pt x="196755" y="217948"/>
                    <a:pt x="193690" y="188361"/>
                    <a:pt x="188593" y="147423"/>
                  </a:cubicBezTo>
                  <a:cubicBezTo>
                    <a:pt x="185957" y="125279"/>
                    <a:pt x="185888" y="123915"/>
                    <a:pt x="197305" y="111109"/>
                  </a:cubicBezTo>
                  <a:lnTo>
                    <a:pt x="213493" y="92917"/>
                  </a:lnTo>
                  <a:lnTo>
                    <a:pt x="171076" y="55146"/>
                  </a:lnTo>
                  <a:lnTo>
                    <a:pt x="147588" y="81544"/>
                  </a:lnTo>
                  <a:cubicBezTo>
                    <a:pt x="126972" y="104706"/>
                    <a:pt x="131435" y="117627"/>
                    <a:pt x="136844" y="158218"/>
                  </a:cubicBezTo>
                  <a:cubicBezTo>
                    <a:pt x="139875" y="181356"/>
                    <a:pt x="140970" y="194486"/>
                    <a:pt x="126061" y="211221"/>
                  </a:cubicBezTo>
                  <a:cubicBezTo>
                    <a:pt x="111154" y="227980"/>
                    <a:pt x="83448" y="228258"/>
                    <a:pt x="65619" y="212377"/>
                  </a:cubicBezTo>
                </a:path>
              </a:pathLst>
            </a:custGeom>
            <a:solidFill>
              <a:srgbClr val="000000"/>
            </a:solidFill>
            <a:ln w="231" cap="flat">
              <a:noFill/>
              <a:prstDash val="solid"/>
              <a:miter/>
            </a:ln>
          </p:spPr>
          <p:txBody>
            <a:bodyPr rtlCol="0" anchor="ctr"/>
            <a:lstStyle/>
            <a:p>
              <a:endParaRPr lang="zh-CN" altLang="en-US"/>
            </a:p>
          </p:txBody>
        </p:sp>
        <p:sp>
          <p:nvSpPr>
            <p:cNvPr id="100" name="任意多边形: 形状 99"/>
            <p:cNvSpPr/>
            <p:nvPr/>
          </p:nvSpPr>
          <p:spPr>
            <a:xfrm flipV="1">
              <a:off x="5145806" y="5432363"/>
              <a:ext cx="757273" cy="1360983"/>
            </a:xfrm>
            <a:custGeom>
              <a:avLst/>
              <a:gdLst>
                <a:gd name="connsiteX0" fmla="*/ 720276 w 757273"/>
                <a:gd name="connsiteY0" fmla="*/ 19265 h 1360983"/>
                <a:gd name="connsiteX1" fmla="*/ 661741 w 757273"/>
                <a:gd name="connsiteY1" fmla="*/ -2812 h 1360983"/>
                <a:gd name="connsiteX2" fmla="*/ 20376 w 757273"/>
                <a:gd name="connsiteY2" fmla="*/ -2812 h 1360983"/>
                <a:gd name="connsiteX3" fmla="*/ -12570 w 757273"/>
                <a:gd name="connsiteY3" fmla="*/ 30153 h 1360983"/>
                <a:gd name="connsiteX4" fmla="*/ 20376 w 757273"/>
                <a:gd name="connsiteY4" fmla="*/ 63091 h 1360983"/>
                <a:gd name="connsiteX5" fmla="*/ 665554 w 757273"/>
                <a:gd name="connsiteY5" fmla="*/ 63091 h 1360983"/>
                <a:gd name="connsiteX6" fmla="*/ 675865 w 757273"/>
                <a:gd name="connsiteY6" fmla="*/ 68384 h 1360983"/>
                <a:gd name="connsiteX7" fmla="*/ 678496 w 757273"/>
                <a:gd name="connsiteY7" fmla="*/ 79873 h 1360983"/>
                <a:gd name="connsiteX8" fmla="*/ 447255 w 757273"/>
                <a:gd name="connsiteY8" fmla="*/ 1075750 h 1360983"/>
                <a:gd name="connsiteX9" fmla="*/ 397526 w 757273"/>
                <a:gd name="connsiteY9" fmla="*/ 1289613 h 1360983"/>
                <a:gd name="connsiteX10" fmla="*/ 279838 w 757273"/>
                <a:gd name="connsiteY10" fmla="*/ 1289613 h 1360983"/>
                <a:gd name="connsiteX11" fmla="*/ 279838 w 757273"/>
                <a:gd name="connsiteY11" fmla="*/ 1358172 h 1360983"/>
                <a:gd name="connsiteX12" fmla="*/ 420780 w 757273"/>
                <a:gd name="connsiteY12" fmla="*/ 1358172 h 1360983"/>
                <a:gd name="connsiteX13" fmla="*/ 420780 w 757273"/>
                <a:gd name="connsiteY13" fmla="*/ 1357594 h 1360983"/>
                <a:gd name="connsiteX14" fmla="*/ 455203 w 757273"/>
                <a:gd name="connsiteY14" fmla="*/ 1332883 h 1360983"/>
                <a:gd name="connsiteX15" fmla="*/ 493466 w 757273"/>
                <a:gd name="connsiteY15" fmla="*/ 1168117 h 1360983"/>
                <a:gd name="connsiteX16" fmla="*/ 742348 w 757273"/>
                <a:gd name="connsiteY16" fmla="*/ 95152 h 1360983"/>
                <a:gd name="connsiteX17" fmla="*/ 720276 w 757273"/>
                <a:gd name="connsiteY17" fmla="*/ 19265 h 136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273" h="1360983">
                  <a:moveTo>
                    <a:pt x="720276" y="19265"/>
                  </a:moveTo>
                  <a:cubicBezTo>
                    <a:pt x="704998" y="4261"/>
                    <a:pt x="683222" y="-2812"/>
                    <a:pt x="661741" y="-2812"/>
                  </a:cubicBezTo>
                  <a:lnTo>
                    <a:pt x="20376" y="-2812"/>
                  </a:lnTo>
                  <a:cubicBezTo>
                    <a:pt x="2413" y="-2812"/>
                    <a:pt x="-12570" y="11889"/>
                    <a:pt x="-12570" y="30153"/>
                  </a:cubicBezTo>
                  <a:cubicBezTo>
                    <a:pt x="-12570" y="48390"/>
                    <a:pt x="2413" y="63091"/>
                    <a:pt x="20376" y="63091"/>
                  </a:cubicBezTo>
                  <a:lnTo>
                    <a:pt x="665554" y="63091"/>
                  </a:lnTo>
                  <a:cubicBezTo>
                    <a:pt x="671139" y="63091"/>
                    <a:pt x="674388" y="66327"/>
                    <a:pt x="675865" y="68384"/>
                  </a:cubicBezTo>
                  <a:cubicBezTo>
                    <a:pt x="677315" y="70164"/>
                    <a:pt x="679678" y="74278"/>
                    <a:pt x="678496" y="79873"/>
                  </a:cubicBezTo>
                  <a:lnTo>
                    <a:pt x="447255" y="1075750"/>
                  </a:lnTo>
                  <a:lnTo>
                    <a:pt x="397526" y="1289613"/>
                  </a:lnTo>
                  <a:lnTo>
                    <a:pt x="279838" y="1289613"/>
                  </a:lnTo>
                  <a:lnTo>
                    <a:pt x="279838" y="1358172"/>
                  </a:lnTo>
                  <a:lnTo>
                    <a:pt x="420780" y="1358172"/>
                  </a:lnTo>
                  <a:lnTo>
                    <a:pt x="420780" y="1357594"/>
                  </a:lnTo>
                  <a:cubicBezTo>
                    <a:pt x="436676" y="1358749"/>
                    <a:pt x="451390" y="1348763"/>
                    <a:pt x="455203" y="1332883"/>
                  </a:cubicBezTo>
                  <a:lnTo>
                    <a:pt x="493466" y="1168117"/>
                  </a:lnTo>
                  <a:lnTo>
                    <a:pt x="742348" y="95152"/>
                  </a:lnTo>
                  <a:cubicBezTo>
                    <a:pt x="749114" y="68384"/>
                    <a:pt x="741167" y="39559"/>
                    <a:pt x="720276" y="19265"/>
                  </a:cubicBezTo>
                </a:path>
              </a:pathLst>
            </a:custGeom>
            <a:solidFill>
              <a:srgbClr val="4F4F4F"/>
            </a:solidFill>
            <a:ln w="268" cap="flat">
              <a:noFill/>
              <a:prstDash val="solid"/>
              <a:miter/>
            </a:ln>
          </p:spPr>
          <p:txBody>
            <a:bodyPr rtlCol="0" anchor="ctr"/>
            <a:lstStyle/>
            <a:p>
              <a:endParaRPr lang="zh-CN" altLang="en-US"/>
            </a:p>
          </p:txBody>
        </p:sp>
        <p:sp>
          <p:nvSpPr>
            <p:cNvPr id="101" name="任意多边形: 形状 100"/>
            <p:cNvSpPr/>
            <p:nvPr/>
          </p:nvSpPr>
          <p:spPr>
            <a:xfrm flipV="1">
              <a:off x="5438231" y="5432358"/>
              <a:ext cx="213613" cy="282422"/>
            </a:xfrm>
            <a:custGeom>
              <a:avLst/>
              <a:gdLst>
                <a:gd name="connsiteX0" fmla="*/ 200051 w 213613"/>
                <a:gd name="connsiteY0" fmla="*/ 86817 h 282422"/>
                <a:gd name="connsiteX1" fmla="*/ 153835 w 213613"/>
                <a:gd name="connsiteY1" fmla="*/ -5550 h 282422"/>
                <a:gd name="connsiteX2" fmla="*/ 104129 w 213613"/>
                <a:gd name="connsiteY2" fmla="*/ 208313 h 282422"/>
                <a:gd name="connsiteX3" fmla="*/ -13562 w 213613"/>
                <a:gd name="connsiteY3" fmla="*/ 208313 h 282422"/>
                <a:gd name="connsiteX4" fmla="*/ -13562 w 213613"/>
                <a:gd name="connsiteY4" fmla="*/ 276872 h 282422"/>
                <a:gd name="connsiteX5" fmla="*/ 127389 w 213613"/>
                <a:gd name="connsiteY5" fmla="*/ 276872 h 282422"/>
                <a:gd name="connsiteX6" fmla="*/ 127389 w 213613"/>
                <a:gd name="connsiteY6" fmla="*/ 276294 h 282422"/>
                <a:gd name="connsiteX7" fmla="*/ 161799 w 213613"/>
                <a:gd name="connsiteY7" fmla="*/ 251585 h 282422"/>
                <a:gd name="connsiteX8" fmla="*/ 200051 w 213613"/>
                <a:gd name="connsiteY8" fmla="*/ 86817 h 28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613" h="282422">
                  <a:moveTo>
                    <a:pt x="200051" y="86817"/>
                  </a:moveTo>
                  <a:lnTo>
                    <a:pt x="153835" y="-5550"/>
                  </a:lnTo>
                  <a:lnTo>
                    <a:pt x="104129" y="208313"/>
                  </a:lnTo>
                  <a:lnTo>
                    <a:pt x="-13562" y="208313"/>
                  </a:lnTo>
                  <a:lnTo>
                    <a:pt x="-13562" y="276872"/>
                  </a:lnTo>
                  <a:lnTo>
                    <a:pt x="127389" y="276872"/>
                  </a:lnTo>
                  <a:lnTo>
                    <a:pt x="127389" y="276294"/>
                  </a:lnTo>
                  <a:cubicBezTo>
                    <a:pt x="143267" y="277451"/>
                    <a:pt x="157981" y="267465"/>
                    <a:pt x="161799" y="251585"/>
                  </a:cubicBezTo>
                  <a:lnTo>
                    <a:pt x="200051" y="86817"/>
                  </a:lnTo>
                </a:path>
              </a:pathLst>
            </a:custGeom>
            <a:solidFill>
              <a:srgbClr val="2E2E2E"/>
            </a:solidFill>
            <a:ln w="253" cap="flat">
              <a:noFill/>
              <a:prstDash val="solid"/>
              <a:miter/>
            </a:ln>
          </p:spPr>
          <p:txBody>
            <a:bodyPr rtlCol="0" anchor="ctr"/>
            <a:lstStyle/>
            <a:p>
              <a:endParaRPr lang="zh-CN" altLang="en-US"/>
            </a:p>
          </p:txBody>
        </p:sp>
        <p:sp>
          <p:nvSpPr>
            <p:cNvPr id="102" name="任意多边形: 形状 101"/>
            <p:cNvSpPr/>
            <p:nvPr/>
          </p:nvSpPr>
          <p:spPr>
            <a:xfrm flipV="1">
              <a:off x="4299620" y="6754510"/>
              <a:ext cx="716114" cy="38718"/>
            </a:xfrm>
            <a:custGeom>
              <a:avLst/>
              <a:gdLst>
                <a:gd name="connsiteX0" fmla="*/ 7647 w 716114"/>
                <a:gd name="connsiteY0" fmla="*/ -338 h 38718"/>
                <a:gd name="connsiteX1" fmla="*/ 685020 w 716114"/>
                <a:gd name="connsiteY1" fmla="*/ -338 h 38718"/>
                <a:gd name="connsiteX2" fmla="*/ 704391 w 716114"/>
                <a:gd name="connsiteY2" fmla="*/ 19010 h 38718"/>
                <a:gd name="connsiteX3" fmla="*/ 704391 w 716114"/>
                <a:gd name="connsiteY3" fmla="*/ 19010 h 38718"/>
                <a:gd name="connsiteX4" fmla="*/ 685020 w 716114"/>
                <a:gd name="connsiteY4" fmla="*/ 38381 h 38718"/>
                <a:gd name="connsiteX5" fmla="*/ 7647 w 716114"/>
                <a:gd name="connsiteY5" fmla="*/ 38381 h 38718"/>
                <a:gd name="connsiteX6" fmla="*/ -11724 w 716114"/>
                <a:gd name="connsiteY6" fmla="*/ 19010 h 38718"/>
                <a:gd name="connsiteX7" fmla="*/ -11724 w 716114"/>
                <a:gd name="connsiteY7" fmla="*/ 19010 h 38718"/>
                <a:gd name="connsiteX8" fmla="*/ 7647 w 716114"/>
                <a:gd name="connsiteY8" fmla="*/ -338 h 3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114" h="38718">
                  <a:moveTo>
                    <a:pt x="7647" y="-338"/>
                  </a:moveTo>
                  <a:lnTo>
                    <a:pt x="685020" y="-338"/>
                  </a:lnTo>
                  <a:cubicBezTo>
                    <a:pt x="695723" y="-338"/>
                    <a:pt x="704391" y="8331"/>
                    <a:pt x="704391" y="19010"/>
                  </a:cubicBezTo>
                  <a:lnTo>
                    <a:pt x="704391" y="19010"/>
                  </a:lnTo>
                  <a:cubicBezTo>
                    <a:pt x="704391" y="29712"/>
                    <a:pt x="695723" y="38381"/>
                    <a:pt x="685020" y="38381"/>
                  </a:cubicBezTo>
                  <a:lnTo>
                    <a:pt x="7647" y="38381"/>
                  </a:lnTo>
                  <a:cubicBezTo>
                    <a:pt x="-3055" y="38381"/>
                    <a:pt x="-11724" y="29712"/>
                    <a:pt x="-11724" y="19010"/>
                  </a:cubicBezTo>
                  <a:lnTo>
                    <a:pt x="-11724" y="19010"/>
                  </a:lnTo>
                  <a:cubicBezTo>
                    <a:pt x="-11724" y="8331"/>
                    <a:pt x="-3055" y="-338"/>
                    <a:pt x="7647" y="-338"/>
                  </a:cubicBezTo>
                </a:path>
              </a:pathLst>
            </a:custGeom>
            <a:solidFill>
              <a:srgbClr val="4F4F4F"/>
            </a:solidFill>
            <a:ln w="231" cap="flat">
              <a:noFill/>
              <a:prstDash val="solid"/>
              <a:miter/>
            </a:ln>
          </p:spPr>
          <p:txBody>
            <a:bodyPr rtlCol="0" anchor="ctr"/>
            <a:lstStyle/>
            <a:p>
              <a:endParaRPr lang="zh-CN" altLang="en-US"/>
            </a:p>
          </p:txBody>
        </p:sp>
        <p:sp>
          <p:nvSpPr>
            <p:cNvPr id="103" name="任意多边形: 形状 102"/>
            <p:cNvSpPr/>
            <p:nvPr/>
          </p:nvSpPr>
          <p:spPr>
            <a:xfrm flipV="1">
              <a:off x="4339679" y="6740109"/>
              <a:ext cx="69484" cy="30049"/>
            </a:xfrm>
            <a:custGeom>
              <a:avLst/>
              <a:gdLst>
                <a:gd name="connsiteX0" fmla="*/ 58823 w 69484"/>
                <a:gd name="connsiteY0" fmla="*/ -429 h 30049"/>
                <a:gd name="connsiteX1" fmla="*/ -10662 w 69484"/>
                <a:gd name="connsiteY1" fmla="*/ -429 h 30049"/>
                <a:gd name="connsiteX2" fmla="*/ -10662 w 69484"/>
                <a:gd name="connsiteY2" fmla="*/ 29621 h 30049"/>
                <a:gd name="connsiteX3" fmla="*/ 58823 w 69484"/>
                <a:gd name="connsiteY3" fmla="*/ 29621 h 30049"/>
                <a:gd name="connsiteX4" fmla="*/ 58823 w 69484"/>
                <a:gd name="connsiteY4" fmla="*/ -429 h 3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84" h="30049">
                  <a:moveTo>
                    <a:pt x="58823" y="-429"/>
                  </a:moveTo>
                  <a:lnTo>
                    <a:pt x="-10662" y="-429"/>
                  </a:lnTo>
                  <a:lnTo>
                    <a:pt x="-10662" y="29621"/>
                  </a:lnTo>
                  <a:lnTo>
                    <a:pt x="58823" y="29621"/>
                  </a:lnTo>
                  <a:lnTo>
                    <a:pt x="58823" y="-429"/>
                  </a:lnTo>
                </a:path>
              </a:pathLst>
            </a:custGeom>
            <a:solidFill>
              <a:srgbClr val="4F4F4F"/>
            </a:solidFill>
            <a:ln w="231" cap="flat">
              <a:noFill/>
              <a:prstDash val="solid"/>
              <a:miter/>
            </a:ln>
          </p:spPr>
          <p:txBody>
            <a:bodyPr rtlCol="0" anchor="ctr"/>
            <a:lstStyle/>
            <a:p>
              <a:endParaRPr lang="zh-CN" altLang="en-US"/>
            </a:p>
          </p:txBody>
        </p:sp>
        <p:sp>
          <p:nvSpPr>
            <p:cNvPr id="104" name="任意多边形: 形状 103"/>
            <p:cNvSpPr/>
            <p:nvPr/>
          </p:nvSpPr>
          <p:spPr>
            <a:xfrm flipV="1">
              <a:off x="4451118" y="6740109"/>
              <a:ext cx="69461" cy="30049"/>
            </a:xfrm>
            <a:custGeom>
              <a:avLst/>
              <a:gdLst>
                <a:gd name="connsiteX0" fmla="*/ 58382 w 69461"/>
                <a:gd name="connsiteY0" fmla="*/ -429 h 30049"/>
                <a:gd name="connsiteX1" fmla="*/ -11080 w 69461"/>
                <a:gd name="connsiteY1" fmla="*/ -429 h 30049"/>
                <a:gd name="connsiteX2" fmla="*/ -11080 w 69461"/>
                <a:gd name="connsiteY2" fmla="*/ 29621 h 30049"/>
                <a:gd name="connsiteX3" fmla="*/ 58382 w 69461"/>
                <a:gd name="connsiteY3" fmla="*/ 29621 h 30049"/>
                <a:gd name="connsiteX4" fmla="*/ 58382 w 69461"/>
                <a:gd name="connsiteY4" fmla="*/ -429 h 3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61" h="30049">
                  <a:moveTo>
                    <a:pt x="58382" y="-429"/>
                  </a:moveTo>
                  <a:lnTo>
                    <a:pt x="-11080" y="-429"/>
                  </a:lnTo>
                  <a:lnTo>
                    <a:pt x="-11080" y="29621"/>
                  </a:lnTo>
                  <a:lnTo>
                    <a:pt x="58382" y="29621"/>
                  </a:lnTo>
                  <a:lnTo>
                    <a:pt x="58382" y="-429"/>
                  </a:lnTo>
                </a:path>
              </a:pathLst>
            </a:custGeom>
            <a:solidFill>
              <a:srgbClr val="4F4F4F"/>
            </a:solidFill>
            <a:ln w="231" cap="flat">
              <a:noFill/>
              <a:prstDash val="solid"/>
              <a:miter/>
            </a:ln>
          </p:spPr>
          <p:txBody>
            <a:bodyPr rtlCol="0" anchor="ctr"/>
            <a:lstStyle/>
            <a:p>
              <a:endParaRPr lang="zh-CN" altLang="en-US"/>
            </a:p>
          </p:txBody>
        </p:sp>
        <p:sp>
          <p:nvSpPr>
            <p:cNvPr id="105" name="任意多边形: 形状 104"/>
            <p:cNvSpPr/>
            <p:nvPr/>
          </p:nvSpPr>
          <p:spPr>
            <a:xfrm flipV="1">
              <a:off x="4562534" y="6740109"/>
              <a:ext cx="69484" cy="30049"/>
            </a:xfrm>
            <a:custGeom>
              <a:avLst/>
              <a:gdLst>
                <a:gd name="connsiteX0" fmla="*/ 57988 w 69484"/>
                <a:gd name="connsiteY0" fmla="*/ -429 h 30049"/>
                <a:gd name="connsiteX1" fmla="*/ -11497 w 69484"/>
                <a:gd name="connsiteY1" fmla="*/ -429 h 30049"/>
                <a:gd name="connsiteX2" fmla="*/ -11497 w 69484"/>
                <a:gd name="connsiteY2" fmla="*/ 29621 h 30049"/>
                <a:gd name="connsiteX3" fmla="*/ 57988 w 69484"/>
                <a:gd name="connsiteY3" fmla="*/ 29621 h 30049"/>
                <a:gd name="connsiteX4" fmla="*/ 57988 w 69484"/>
                <a:gd name="connsiteY4" fmla="*/ -429 h 3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84" h="30049">
                  <a:moveTo>
                    <a:pt x="57988" y="-429"/>
                  </a:moveTo>
                  <a:lnTo>
                    <a:pt x="-11497" y="-429"/>
                  </a:lnTo>
                  <a:lnTo>
                    <a:pt x="-11497" y="29621"/>
                  </a:lnTo>
                  <a:lnTo>
                    <a:pt x="57988" y="29621"/>
                  </a:lnTo>
                  <a:lnTo>
                    <a:pt x="57988" y="-429"/>
                  </a:lnTo>
                </a:path>
              </a:pathLst>
            </a:custGeom>
            <a:solidFill>
              <a:srgbClr val="4F4F4F"/>
            </a:solidFill>
            <a:ln w="231" cap="flat">
              <a:noFill/>
              <a:prstDash val="solid"/>
              <a:miter/>
            </a:ln>
          </p:spPr>
          <p:txBody>
            <a:bodyPr rtlCol="0" anchor="ctr"/>
            <a:lstStyle/>
            <a:p>
              <a:endParaRPr lang="zh-CN" altLang="en-US"/>
            </a:p>
          </p:txBody>
        </p:sp>
        <p:sp>
          <p:nvSpPr>
            <p:cNvPr id="106" name="任意多边形: 形状 105"/>
            <p:cNvSpPr/>
            <p:nvPr/>
          </p:nvSpPr>
          <p:spPr>
            <a:xfrm flipV="1">
              <a:off x="4673951" y="6740109"/>
              <a:ext cx="69484" cy="30049"/>
            </a:xfrm>
            <a:custGeom>
              <a:avLst/>
              <a:gdLst>
                <a:gd name="connsiteX0" fmla="*/ 57570 w 69484"/>
                <a:gd name="connsiteY0" fmla="*/ -429 h 30049"/>
                <a:gd name="connsiteX1" fmla="*/ -11915 w 69484"/>
                <a:gd name="connsiteY1" fmla="*/ -429 h 30049"/>
                <a:gd name="connsiteX2" fmla="*/ -11915 w 69484"/>
                <a:gd name="connsiteY2" fmla="*/ 29621 h 30049"/>
                <a:gd name="connsiteX3" fmla="*/ 57570 w 69484"/>
                <a:gd name="connsiteY3" fmla="*/ 29621 h 30049"/>
                <a:gd name="connsiteX4" fmla="*/ 57570 w 69484"/>
                <a:gd name="connsiteY4" fmla="*/ -429 h 3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84" h="30049">
                  <a:moveTo>
                    <a:pt x="57570" y="-429"/>
                  </a:moveTo>
                  <a:lnTo>
                    <a:pt x="-11915" y="-429"/>
                  </a:lnTo>
                  <a:lnTo>
                    <a:pt x="-11915" y="29621"/>
                  </a:lnTo>
                  <a:lnTo>
                    <a:pt x="57570" y="29621"/>
                  </a:lnTo>
                  <a:lnTo>
                    <a:pt x="57570" y="-429"/>
                  </a:lnTo>
                </a:path>
              </a:pathLst>
            </a:custGeom>
            <a:solidFill>
              <a:srgbClr val="4F4F4F"/>
            </a:solidFill>
            <a:ln w="231" cap="flat">
              <a:noFill/>
              <a:prstDash val="solid"/>
              <a:miter/>
            </a:ln>
          </p:spPr>
          <p:txBody>
            <a:bodyPr rtlCol="0" anchor="ctr"/>
            <a:lstStyle/>
            <a:p>
              <a:endParaRPr lang="zh-CN" altLang="en-US"/>
            </a:p>
          </p:txBody>
        </p:sp>
        <p:sp>
          <p:nvSpPr>
            <p:cNvPr id="107" name="任意多边形: 形状 106"/>
            <p:cNvSpPr/>
            <p:nvPr/>
          </p:nvSpPr>
          <p:spPr>
            <a:xfrm flipV="1">
              <a:off x="4785367" y="6740109"/>
              <a:ext cx="69484" cy="30049"/>
            </a:xfrm>
            <a:custGeom>
              <a:avLst/>
              <a:gdLst>
                <a:gd name="connsiteX0" fmla="*/ 57152 w 69484"/>
                <a:gd name="connsiteY0" fmla="*/ -429 h 30049"/>
                <a:gd name="connsiteX1" fmla="*/ -12333 w 69484"/>
                <a:gd name="connsiteY1" fmla="*/ -429 h 30049"/>
                <a:gd name="connsiteX2" fmla="*/ -12333 w 69484"/>
                <a:gd name="connsiteY2" fmla="*/ 29621 h 30049"/>
                <a:gd name="connsiteX3" fmla="*/ 57152 w 69484"/>
                <a:gd name="connsiteY3" fmla="*/ 29621 h 30049"/>
                <a:gd name="connsiteX4" fmla="*/ 57152 w 69484"/>
                <a:gd name="connsiteY4" fmla="*/ -429 h 3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84" h="30049">
                  <a:moveTo>
                    <a:pt x="57152" y="-429"/>
                  </a:moveTo>
                  <a:lnTo>
                    <a:pt x="-12333" y="-429"/>
                  </a:lnTo>
                  <a:lnTo>
                    <a:pt x="-12333" y="29621"/>
                  </a:lnTo>
                  <a:lnTo>
                    <a:pt x="57152" y="29621"/>
                  </a:lnTo>
                  <a:lnTo>
                    <a:pt x="57152" y="-429"/>
                  </a:lnTo>
                </a:path>
              </a:pathLst>
            </a:custGeom>
            <a:solidFill>
              <a:srgbClr val="4F4F4F"/>
            </a:solidFill>
            <a:ln w="231" cap="flat">
              <a:noFill/>
              <a:prstDash val="solid"/>
              <a:miter/>
            </a:ln>
          </p:spPr>
          <p:txBody>
            <a:bodyPr rtlCol="0" anchor="ctr"/>
            <a:lstStyle/>
            <a:p>
              <a:endParaRPr lang="zh-CN" altLang="en-US"/>
            </a:p>
          </p:txBody>
        </p:sp>
        <p:sp>
          <p:nvSpPr>
            <p:cNvPr id="108" name="任意多边形: 形状 107"/>
            <p:cNvSpPr/>
            <p:nvPr/>
          </p:nvSpPr>
          <p:spPr>
            <a:xfrm flipV="1">
              <a:off x="4896806" y="6740109"/>
              <a:ext cx="69461" cy="30049"/>
            </a:xfrm>
            <a:custGeom>
              <a:avLst/>
              <a:gdLst>
                <a:gd name="connsiteX0" fmla="*/ 56711 w 69461"/>
                <a:gd name="connsiteY0" fmla="*/ -429 h 30049"/>
                <a:gd name="connsiteX1" fmla="*/ -12751 w 69461"/>
                <a:gd name="connsiteY1" fmla="*/ -429 h 30049"/>
                <a:gd name="connsiteX2" fmla="*/ -12751 w 69461"/>
                <a:gd name="connsiteY2" fmla="*/ 29621 h 30049"/>
                <a:gd name="connsiteX3" fmla="*/ 56711 w 69461"/>
                <a:gd name="connsiteY3" fmla="*/ 29621 h 30049"/>
                <a:gd name="connsiteX4" fmla="*/ 56711 w 69461"/>
                <a:gd name="connsiteY4" fmla="*/ -429 h 3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61" h="30049">
                  <a:moveTo>
                    <a:pt x="56711" y="-429"/>
                  </a:moveTo>
                  <a:lnTo>
                    <a:pt x="-12751" y="-429"/>
                  </a:lnTo>
                  <a:lnTo>
                    <a:pt x="-12751" y="29621"/>
                  </a:lnTo>
                  <a:lnTo>
                    <a:pt x="56711" y="29621"/>
                  </a:lnTo>
                  <a:lnTo>
                    <a:pt x="56711" y="-429"/>
                  </a:lnTo>
                </a:path>
              </a:pathLst>
            </a:custGeom>
            <a:solidFill>
              <a:srgbClr val="4F4F4F"/>
            </a:solidFill>
            <a:ln w="231" cap="flat">
              <a:noFill/>
              <a:prstDash val="solid"/>
              <a:miter/>
            </a:ln>
          </p:spPr>
          <p:txBody>
            <a:bodyPr rtlCol="0" anchor="ctr"/>
            <a:lstStyle/>
            <a:p>
              <a:endParaRPr lang="zh-CN" altLang="en-US"/>
            </a:p>
          </p:txBody>
        </p:sp>
        <p:sp>
          <p:nvSpPr>
            <p:cNvPr id="109" name="任意多边形: 形状 108"/>
            <p:cNvSpPr/>
            <p:nvPr/>
          </p:nvSpPr>
          <p:spPr>
            <a:xfrm flipV="1">
              <a:off x="4961108" y="4326294"/>
              <a:ext cx="886285" cy="2212390"/>
            </a:xfrm>
            <a:custGeom>
              <a:avLst/>
              <a:gdLst>
                <a:gd name="connsiteX0" fmla="*/ 873893 w 886285"/>
                <a:gd name="connsiteY0" fmla="*/ 2179221 h 2212390"/>
                <a:gd name="connsiteX1" fmla="*/ 800352 w 886285"/>
                <a:gd name="connsiteY1" fmla="*/ 2206551 h 2212390"/>
                <a:gd name="connsiteX2" fmla="*/ -12392 w 886285"/>
                <a:gd name="connsiteY2" fmla="*/ 21530 h 2212390"/>
                <a:gd name="connsiteX3" fmla="*/ 61123 w 886285"/>
                <a:gd name="connsiteY3" fmla="*/ -5840 h 2212390"/>
                <a:gd name="connsiteX4" fmla="*/ 92054 w 886285"/>
                <a:gd name="connsiteY4" fmla="*/ 32602 h 2212390"/>
                <a:gd name="connsiteX5" fmla="*/ 873867 w 886285"/>
                <a:gd name="connsiteY5" fmla="*/ 2178691 h 2212390"/>
                <a:gd name="connsiteX6" fmla="*/ 873893 w 886285"/>
                <a:gd name="connsiteY6" fmla="*/ 2179221 h 221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6285" h="2212390">
                  <a:moveTo>
                    <a:pt x="873893" y="2179221"/>
                  </a:moveTo>
                  <a:lnTo>
                    <a:pt x="800352" y="2206551"/>
                  </a:lnTo>
                  <a:lnTo>
                    <a:pt x="-12392" y="21530"/>
                  </a:lnTo>
                  <a:lnTo>
                    <a:pt x="61123" y="-5840"/>
                  </a:lnTo>
                  <a:cubicBezTo>
                    <a:pt x="71716" y="6758"/>
                    <a:pt x="81964" y="19634"/>
                    <a:pt x="92054" y="32602"/>
                  </a:cubicBezTo>
                  <a:lnTo>
                    <a:pt x="873867" y="2178691"/>
                  </a:lnTo>
                  <a:lnTo>
                    <a:pt x="873893" y="2179221"/>
                  </a:lnTo>
                </a:path>
              </a:pathLst>
            </a:custGeom>
            <a:solidFill>
              <a:srgbClr val="4F4F4F"/>
            </a:solidFill>
            <a:ln w="265" cap="flat">
              <a:noFill/>
              <a:prstDash val="solid"/>
              <a:miter/>
            </a:ln>
          </p:spPr>
          <p:txBody>
            <a:bodyPr rtlCol="0" anchor="ctr"/>
            <a:lstStyle/>
            <a:p>
              <a:endParaRPr lang="zh-CN" altLang="en-US"/>
            </a:p>
          </p:txBody>
        </p:sp>
        <p:sp>
          <p:nvSpPr>
            <p:cNvPr id="110" name="任意多边形: 形状 109"/>
            <p:cNvSpPr/>
            <p:nvPr/>
          </p:nvSpPr>
          <p:spPr>
            <a:xfrm flipV="1">
              <a:off x="5065581" y="4354127"/>
              <a:ext cx="781812" cy="2146110"/>
            </a:xfrm>
            <a:custGeom>
              <a:avLst/>
              <a:gdLst>
                <a:gd name="connsiteX0" fmla="*/ -12559 w 781812"/>
                <a:gd name="connsiteY0" fmla="*/ -5863 h 2146110"/>
                <a:gd name="connsiteX1" fmla="*/ 187833 w 781812"/>
                <a:gd name="connsiteY1" fmla="*/ 352542 h 2146110"/>
                <a:gd name="connsiteX2" fmla="*/ 687290 w 781812"/>
                <a:gd name="connsiteY2" fmla="*/ 1695320 h 2146110"/>
                <a:gd name="connsiteX3" fmla="*/ 769174 w 781812"/>
                <a:gd name="connsiteY3" fmla="*/ 2134236 h 2146110"/>
                <a:gd name="connsiteX4" fmla="*/ 769253 w 781812"/>
                <a:gd name="connsiteY4" fmla="*/ 2140248 h 2146110"/>
                <a:gd name="connsiteX5" fmla="*/ -12559 w 781812"/>
                <a:gd name="connsiteY5" fmla="*/ -5863 h 2146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812" h="2146110">
                  <a:moveTo>
                    <a:pt x="-12559" y="-5863"/>
                  </a:moveTo>
                  <a:cubicBezTo>
                    <a:pt x="72105" y="102593"/>
                    <a:pt x="139794" y="223395"/>
                    <a:pt x="187833" y="352542"/>
                  </a:cubicBezTo>
                  <a:lnTo>
                    <a:pt x="687290" y="1695320"/>
                  </a:lnTo>
                  <a:cubicBezTo>
                    <a:pt x="739540" y="1835833"/>
                    <a:pt x="767267" y="1984319"/>
                    <a:pt x="769174" y="2134236"/>
                  </a:cubicBezTo>
                  <a:lnTo>
                    <a:pt x="769253" y="2140248"/>
                  </a:lnTo>
                  <a:lnTo>
                    <a:pt x="-12559" y="-5863"/>
                  </a:lnTo>
                </a:path>
              </a:pathLst>
            </a:custGeom>
            <a:solidFill>
              <a:srgbClr val="2E2E2E"/>
            </a:solidFill>
            <a:ln w="265" cap="flat">
              <a:noFill/>
              <a:prstDash val="solid"/>
              <a:miter/>
            </a:ln>
          </p:spPr>
          <p:txBody>
            <a:bodyPr rtlCol="0" anchor="ctr"/>
            <a:lstStyle/>
            <a:p>
              <a:endParaRPr lang="zh-CN" altLang="en-US"/>
            </a:p>
          </p:txBody>
        </p:sp>
        <p:sp>
          <p:nvSpPr>
            <p:cNvPr id="111" name="任意多边形: 形状 110"/>
            <p:cNvSpPr/>
            <p:nvPr/>
          </p:nvSpPr>
          <p:spPr>
            <a:xfrm flipV="1">
              <a:off x="6129049" y="5432356"/>
              <a:ext cx="757279" cy="1360986"/>
            </a:xfrm>
            <a:custGeom>
              <a:avLst/>
              <a:gdLst>
                <a:gd name="connsiteX0" fmla="*/ 12145 w 757279"/>
                <a:gd name="connsiteY0" fmla="*/ 20128 h 1360986"/>
                <a:gd name="connsiteX1" fmla="*/ 70695 w 757279"/>
                <a:gd name="connsiteY1" fmla="*/ -1945 h 1360986"/>
                <a:gd name="connsiteX2" fmla="*/ 712048 w 757279"/>
                <a:gd name="connsiteY2" fmla="*/ -1945 h 1360986"/>
                <a:gd name="connsiteX3" fmla="*/ 745003 w 757279"/>
                <a:gd name="connsiteY3" fmla="*/ 31016 h 1360986"/>
                <a:gd name="connsiteX4" fmla="*/ 712048 w 757279"/>
                <a:gd name="connsiteY4" fmla="*/ 63958 h 1360986"/>
                <a:gd name="connsiteX5" fmla="*/ 66851 w 757279"/>
                <a:gd name="connsiteY5" fmla="*/ 63958 h 1360986"/>
                <a:gd name="connsiteX6" fmla="*/ 56567 w 757279"/>
                <a:gd name="connsiteY6" fmla="*/ 69251 h 1360986"/>
                <a:gd name="connsiteX7" fmla="*/ 53905 w 757279"/>
                <a:gd name="connsiteY7" fmla="*/ 80738 h 1360986"/>
                <a:gd name="connsiteX8" fmla="*/ 285180 w 757279"/>
                <a:gd name="connsiteY8" fmla="*/ 1076619 h 1360986"/>
                <a:gd name="connsiteX9" fmla="*/ 334892 w 757279"/>
                <a:gd name="connsiteY9" fmla="*/ 1290484 h 1360986"/>
                <a:gd name="connsiteX10" fmla="*/ 452583 w 757279"/>
                <a:gd name="connsiteY10" fmla="*/ 1290484 h 1360986"/>
                <a:gd name="connsiteX11" fmla="*/ 452583 w 757279"/>
                <a:gd name="connsiteY11" fmla="*/ 1359041 h 1360986"/>
                <a:gd name="connsiteX12" fmla="*/ 311662 w 757279"/>
                <a:gd name="connsiteY12" fmla="*/ 1359041 h 1360986"/>
                <a:gd name="connsiteX13" fmla="*/ 311662 w 757279"/>
                <a:gd name="connsiteY13" fmla="*/ 1358463 h 1360986"/>
                <a:gd name="connsiteX14" fmla="*/ 277229 w 757279"/>
                <a:gd name="connsiteY14" fmla="*/ 1333755 h 1360986"/>
                <a:gd name="connsiteX15" fmla="*/ 238985 w 757279"/>
                <a:gd name="connsiteY15" fmla="*/ 1168988 h 1360986"/>
                <a:gd name="connsiteX16" fmla="*/ -9934 w 757279"/>
                <a:gd name="connsiteY16" fmla="*/ 96016 h 1360986"/>
                <a:gd name="connsiteX17" fmla="*/ 12145 w 757279"/>
                <a:gd name="connsiteY17" fmla="*/ 20128 h 1360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279" h="1360986">
                  <a:moveTo>
                    <a:pt x="12145" y="20128"/>
                  </a:moveTo>
                  <a:cubicBezTo>
                    <a:pt x="27456" y="5126"/>
                    <a:pt x="49240" y="-1945"/>
                    <a:pt x="70695" y="-1945"/>
                  </a:cubicBezTo>
                  <a:lnTo>
                    <a:pt x="712048" y="-1945"/>
                  </a:lnTo>
                  <a:cubicBezTo>
                    <a:pt x="729988" y="-1945"/>
                    <a:pt x="745003" y="12755"/>
                    <a:pt x="745003" y="31016"/>
                  </a:cubicBezTo>
                  <a:cubicBezTo>
                    <a:pt x="745003" y="49255"/>
                    <a:pt x="729988" y="63958"/>
                    <a:pt x="712048" y="63958"/>
                  </a:cubicBezTo>
                  <a:lnTo>
                    <a:pt x="66851" y="63958"/>
                  </a:lnTo>
                  <a:cubicBezTo>
                    <a:pt x="61298" y="63958"/>
                    <a:pt x="58045" y="67191"/>
                    <a:pt x="56567" y="69251"/>
                  </a:cubicBezTo>
                  <a:cubicBezTo>
                    <a:pt x="55088" y="71029"/>
                    <a:pt x="52755" y="75146"/>
                    <a:pt x="53905" y="80738"/>
                  </a:cubicBezTo>
                  <a:lnTo>
                    <a:pt x="285180" y="1076619"/>
                  </a:lnTo>
                  <a:lnTo>
                    <a:pt x="334892" y="1290484"/>
                  </a:lnTo>
                  <a:lnTo>
                    <a:pt x="452583" y="1290484"/>
                  </a:lnTo>
                  <a:lnTo>
                    <a:pt x="452583" y="1359041"/>
                  </a:lnTo>
                  <a:lnTo>
                    <a:pt x="311662" y="1359041"/>
                  </a:lnTo>
                  <a:lnTo>
                    <a:pt x="311662" y="1358463"/>
                  </a:lnTo>
                  <a:cubicBezTo>
                    <a:pt x="295760" y="1359620"/>
                    <a:pt x="281041" y="1349635"/>
                    <a:pt x="277229" y="1333755"/>
                  </a:cubicBezTo>
                  <a:lnTo>
                    <a:pt x="238985" y="1168988"/>
                  </a:lnTo>
                  <a:lnTo>
                    <a:pt x="-9934" y="96016"/>
                  </a:lnTo>
                  <a:cubicBezTo>
                    <a:pt x="-16670" y="69251"/>
                    <a:pt x="-8751" y="40427"/>
                    <a:pt x="12145" y="20128"/>
                  </a:cubicBezTo>
                </a:path>
              </a:pathLst>
            </a:custGeom>
            <a:solidFill>
              <a:srgbClr val="4F4F4F"/>
            </a:solidFill>
            <a:ln w="328" cap="flat">
              <a:noFill/>
              <a:prstDash val="solid"/>
              <a:miter/>
            </a:ln>
          </p:spPr>
          <p:txBody>
            <a:bodyPr rtlCol="0" anchor="ctr"/>
            <a:lstStyle/>
            <a:p>
              <a:endParaRPr lang="zh-CN" altLang="en-US"/>
            </a:p>
          </p:txBody>
        </p:sp>
        <p:sp>
          <p:nvSpPr>
            <p:cNvPr id="112" name="任意多边形: 形状 111"/>
            <p:cNvSpPr/>
            <p:nvPr/>
          </p:nvSpPr>
          <p:spPr>
            <a:xfrm flipV="1">
              <a:off x="6380326" y="5432350"/>
              <a:ext cx="213583" cy="282423"/>
            </a:xfrm>
            <a:custGeom>
              <a:avLst/>
              <a:gdLst>
                <a:gd name="connsiteX0" fmla="*/ -13097 w 213583"/>
                <a:gd name="connsiteY0" fmla="*/ 88154 h 282423"/>
                <a:gd name="connsiteX1" fmla="*/ 33092 w 213583"/>
                <a:gd name="connsiteY1" fmla="*/ -4216 h 282423"/>
                <a:gd name="connsiteX2" fmla="*/ 82792 w 213583"/>
                <a:gd name="connsiteY2" fmla="*/ 209647 h 282423"/>
                <a:gd name="connsiteX3" fmla="*/ 200486 w 213583"/>
                <a:gd name="connsiteY3" fmla="*/ 209647 h 282423"/>
                <a:gd name="connsiteX4" fmla="*/ 200486 w 213583"/>
                <a:gd name="connsiteY4" fmla="*/ 278208 h 282423"/>
                <a:gd name="connsiteX5" fmla="*/ 59588 w 213583"/>
                <a:gd name="connsiteY5" fmla="*/ 278208 h 282423"/>
                <a:gd name="connsiteX6" fmla="*/ 59588 w 213583"/>
                <a:gd name="connsiteY6" fmla="*/ 277630 h 282423"/>
                <a:gd name="connsiteX7" fmla="*/ 25140 w 213583"/>
                <a:gd name="connsiteY7" fmla="*/ 252920 h 282423"/>
                <a:gd name="connsiteX8" fmla="*/ -13097 w 213583"/>
                <a:gd name="connsiteY8" fmla="*/ 88154 h 28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583" h="282423">
                  <a:moveTo>
                    <a:pt x="-13097" y="88154"/>
                  </a:moveTo>
                  <a:lnTo>
                    <a:pt x="33092" y="-4216"/>
                  </a:lnTo>
                  <a:lnTo>
                    <a:pt x="82792" y="209647"/>
                  </a:lnTo>
                  <a:lnTo>
                    <a:pt x="200486" y="209647"/>
                  </a:lnTo>
                  <a:lnTo>
                    <a:pt x="200486" y="278208"/>
                  </a:lnTo>
                  <a:lnTo>
                    <a:pt x="59588" y="278208"/>
                  </a:lnTo>
                  <a:lnTo>
                    <a:pt x="59588" y="277630"/>
                  </a:lnTo>
                  <a:cubicBezTo>
                    <a:pt x="43684" y="278786"/>
                    <a:pt x="28961" y="268799"/>
                    <a:pt x="25140" y="252920"/>
                  </a:cubicBezTo>
                  <a:lnTo>
                    <a:pt x="-13097" y="88154"/>
                  </a:lnTo>
                </a:path>
              </a:pathLst>
            </a:custGeom>
            <a:solidFill>
              <a:srgbClr val="2E2E2E"/>
            </a:solidFill>
            <a:ln w="310" cap="flat">
              <a:noFill/>
              <a:prstDash val="solid"/>
              <a:miter/>
            </a:ln>
          </p:spPr>
          <p:txBody>
            <a:bodyPr rtlCol="0" anchor="ctr"/>
            <a:lstStyle/>
            <a:p>
              <a:endParaRPr lang="zh-CN" altLang="en-US"/>
            </a:p>
          </p:txBody>
        </p:sp>
        <p:sp>
          <p:nvSpPr>
            <p:cNvPr id="113" name="任意多边形: 形状 112"/>
            <p:cNvSpPr/>
            <p:nvPr/>
          </p:nvSpPr>
          <p:spPr>
            <a:xfrm flipV="1">
              <a:off x="6184721" y="4326283"/>
              <a:ext cx="886305" cy="2212402"/>
            </a:xfrm>
            <a:custGeom>
              <a:avLst/>
              <a:gdLst>
                <a:gd name="connsiteX0" fmla="*/ -12056 w 886305"/>
                <a:gd name="connsiteY0" fmla="*/ 2180842 h 2212402"/>
                <a:gd name="connsiteX1" fmla="*/ 61497 w 886305"/>
                <a:gd name="connsiteY1" fmla="*/ 2208193 h 2212402"/>
                <a:gd name="connsiteX2" fmla="*/ 874249 w 886305"/>
                <a:gd name="connsiteY2" fmla="*/ 23158 h 2212402"/>
                <a:gd name="connsiteX3" fmla="*/ 800696 w 886305"/>
                <a:gd name="connsiteY3" fmla="*/ -4210 h 2212402"/>
                <a:gd name="connsiteX4" fmla="*/ 769766 w 886305"/>
                <a:gd name="connsiteY4" fmla="*/ 34232 h 2212402"/>
                <a:gd name="connsiteX5" fmla="*/ -12056 w 886305"/>
                <a:gd name="connsiteY5" fmla="*/ 2180325 h 2212402"/>
                <a:gd name="connsiteX6" fmla="*/ -12056 w 886305"/>
                <a:gd name="connsiteY6" fmla="*/ 2180842 h 221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6305" h="2212402">
                  <a:moveTo>
                    <a:pt x="-12056" y="2180842"/>
                  </a:moveTo>
                  <a:lnTo>
                    <a:pt x="61497" y="2208193"/>
                  </a:lnTo>
                  <a:lnTo>
                    <a:pt x="874249" y="23158"/>
                  </a:lnTo>
                  <a:lnTo>
                    <a:pt x="800696" y="-4210"/>
                  </a:lnTo>
                  <a:cubicBezTo>
                    <a:pt x="790092" y="8390"/>
                    <a:pt x="779895" y="21265"/>
                    <a:pt x="769766" y="34232"/>
                  </a:cubicBezTo>
                  <a:lnTo>
                    <a:pt x="-12056" y="2180325"/>
                  </a:lnTo>
                  <a:lnTo>
                    <a:pt x="-12056" y="2180842"/>
                  </a:lnTo>
                </a:path>
              </a:pathLst>
            </a:custGeom>
            <a:solidFill>
              <a:srgbClr val="4F4F4F"/>
            </a:solidFill>
            <a:ln w="340" cap="flat">
              <a:noFill/>
              <a:prstDash val="solid"/>
              <a:miter/>
            </a:ln>
          </p:spPr>
          <p:txBody>
            <a:bodyPr rtlCol="0" anchor="ctr"/>
            <a:lstStyle/>
            <a:p>
              <a:endParaRPr lang="zh-CN" altLang="en-US"/>
            </a:p>
          </p:txBody>
        </p:sp>
        <p:sp>
          <p:nvSpPr>
            <p:cNvPr id="114" name="任意多边形: 形状 113"/>
            <p:cNvSpPr/>
            <p:nvPr/>
          </p:nvSpPr>
          <p:spPr>
            <a:xfrm flipV="1">
              <a:off x="6184727" y="4354153"/>
              <a:ext cx="781818" cy="2146088"/>
            </a:xfrm>
            <a:custGeom>
              <a:avLst/>
              <a:gdLst>
                <a:gd name="connsiteX0" fmla="*/ 769601 w 781818"/>
                <a:gd name="connsiteY0" fmla="*/ -4339 h 2146088"/>
                <a:gd name="connsiteX1" fmla="*/ 569210 w 781818"/>
                <a:gd name="connsiteY1" fmla="*/ 354062 h 2146088"/>
                <a:gd name="connsiteX2" fmla="*/ 69753 w 781818"/>
                <a:gd name="connsiteY2" fmla="*/ 1696833 h 2146088"/>
                <a:gd name="connsiteX3" fmla="*/ -12118 w 781818"/>
                <a:gd name="connsiteY3" fmla="*/ 2135747 h 2146088"/>
                <a:gd name="connsiteX4" fmla="*/ -12218 w 781818"/>
                <a:gd name="connsiteY4" fmla="*/ 2141750 h 2146088"/>
                <a:gd name="connsiteX5" fmla="*/ 769601 w 781818"/>
                <a:gd name="connsiteY5" fmla="*/ -4339 h 214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818" h="2146088">
                  <a:moveTo>
                    <a:pt x="769601" y="-4339"/>
                  </a:moveTo>
                  <a:cubicBezTo>
                    <a:pt x="684963" y="104116"/>
                    <a:pt x="617232" y="224917"/>
                    <a:pt x="569210" y="354062"/>
                  </a:cubicBezTo>
                  <a:lnTo>
                    <a:pt x="69753" y="1696833"/>
                  </a:lnTo>
                  <a:cubicBezTo>
                    <a:pt x="17496" y="1837356"/>
                    <a:pt x="-10183" y="1985833"/>
                    <a:pt x="-12118" y="2135747"/>
                  </a:cubicBezTo>
                  <a:lnTo>
                    <a:pt x="-12218" y="2141750"/>
                  </a:lnTo>
                  <a:lnTo>
                    <a:pt x="769601" y="-4339"/>
                  </a:lnTo>
                </a:path>
              </a:pathLst>
            </a:custGeom>
            <a:solidFill>
              <a:srgbClr val="2E2E2E"/>
            </a:solidFill>
            <a:ln w="333" cap="flat">
              <a:noFill/>
              <a:prstDash val="solid"/>
              <a:miter/>
            </a:ln>
          </p:spPr>
          <p:txBody>
            <a:bodyPr rtlCol="0" anchor="ctr"/>
            <a:lstStyle/>
            <a:p>
              <a:endParaRPr lang="zh-CN" altLang="en-US"/>
            </a:p>
          </p:txBody>
        </p:sp>
        <p:sp>
          <p:nvSpPr>
            <p:cNvPr id="115" name="任意多边形: 形状 114"/>
            <p:cNvSpPr/>
            <p:nvPr/>
          </p:nvSpPr>
          <p:spPr>
            <a:xfrm flipV="1">
              <a:off x="6950247" y="6754513"/>
              <a:ext cx="716093" cy="38718"/>
            </a:xfrm>
            <a:custGeom>
              <a:avLst/>
              <a:gdLst>
                <a:gd name="connsiteX0" fmla="*/ 684729 w 716093"/>
                <a:gd name="connsiteY0" fmla="*/ 685 h 38718"/>
                <a:gd name="connsiteX1" fmla="*/ 7332 w 716093"/>
                <a:gd name="connsiteY1" fmla="*/ 685 h 38718"/>
                <a:gd name="connsiteX2" fmla="*/ -12016 w 716093"/>
                <a:gd name="connsiteY2" fmla="*/ 20033 h 38718"/>
                <a:gd name="connsiteX3" fmla="*/ -12016 w 716093"/>
                <a:gd name="connsiteY3" fmla="*/ 20033 h 38718"/>
                <a:gd name="connsiteX4" fmla="*/ 7332 w 716093"/>
                <a:gd name="connsiteY4" fmla="*/ 39403 h 38718"/>
                <a:gd name="connsiteX5" fmla="*/ 684729 w 716093"/>
                <a:gd name="connsiteY5" fmla="*/ 39403 h 38718"/>
                <a:gd name="connsiteX6" fmla="*/ 704077 w 716093"/>
                <a:gd name="connsiteY6" fmla="*/ 20033 h 38718"/>
                <a:gd name="connsiteX7" fmla="*/ 704077 w 716093"/>
                <a:gd name="connsiteY7" fmla="*/ 20033 h 38718"/>
                <a:gd name="connsiteX8" fmla="*/ 684729 w 716093"/>
                <a:gd name="connsiteY8" fmla="*/ 685 h 3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093" h="38718">
                  <a:moveTo>
                    <a:pt x="684729" y="685"/>
                  </a:moveTo>
                  <a:lnTo>
                    <a:pt x="7332" y="685"/>
                  </a:lnTo>
                  <a:cubicBezTo>
                    <a:pt x="-3359" y="685"/>
                    <a:pt x="-12016" y="9354"/>
                    <a:pt x="-12016" y="20033"/>
                  </a:cubicBezTo>
                  <a:lnTo>
                    <a:pt x="-12016" y="20033"/>
                  </a:lnTo>
                  <a:cubicBezTo>
                    <a:pt x="-12016" y="30738"/>
                    <a:pt x="-3359" y="39403"/>
                    <a:pt x="7332" y="39403"/>
                  </a:cubicBezTo>
                  <a:lnTo>
                    <a:pt x="684729" y="39403"/>
                  </a:lnTo>
                  <a:cubicBezTo>
                    <a:pt x="695419" y="39403"/>
                    <a:pt x="704077" y="30738"/>
                    <a:pt x="704077" y="20033"/>
                  </a:cubicBezTo>
                  <a:lnTo>
                    <a:pt x="704077" y="20033"/>
                  </a:lnTo>
                  <a:cubicBezTo>
                    <a:pt x="704077" y="9354"/>
                    <a:pt x="695419" y="685"/>
                    <a:pt x="684729" y="685"/>
                  </a:cubicBezTo>
                </a:path>
              </a:pathLst>
            </a:custGeom>
            <a:solidFill>
              <a:srgbClr val="4F4F4F"/>
            </a:solidFill>
            <a:ln w="376" cap="flat">
              <a:noFill/>
              <a:prstDash val="solid"/>
              <a:miter/>
            </a:ln>
          </p:spPr>
          <p:txBody>
            <a:bodyPr rtlCol="0" anchor="ctr"/>
            <a:lstStyle/>
            <a:p>
              <a:endParaRPr lang="zh-CN" altLang="en-US"/>
            </a:p>
          </p:txBody>
        </p:sp>
        <p:sp>
          <p:nvSpPr>
            <p:cNvPr id="116" name="任意多边形: 形状 115"/>
            <p:cNvSpPr/>
            <p:nvPr/>
          </p:nvSpPr>
          <p:spPr>
            <a:xfrm flipV="1">
              <a:off x="7556807" y="6740109"/>
              <a:ext cx="69481" cy="30051"/>
            </a:xfrm>
            <a:custGeom>
              <a:avLst/>
              <a:gdLst>
                <a:gd name="connsiteX0" fmla="*/ -12711 w 69481"/>
                <a:gd name="connsiteY0" fmla="*/ 614 h 30051"/>
                <a:gd name="connsiteX1" fmla="*/ 56770 w 69481"/>
                <a:gd name="connsiteY1" fmla="*/ 614 h 30051"/>
                <a:gd name="connsiteX2" fmla="*/ 56770 w 69481"/>
                <a:gd name="connsiteY2" fmla="*/ 30665 h 30051"/>
                <a:gd name="connsiteX3" fmla="*/ -12711 w 69481"/>
                <a:gd name="connsiteY3" fmla="*/ 30665 h 30051"/>
                <a:gd name="connsiteX4" fmla="*/ -12711 w 69481"/>
                <a:gd name="connsiteY4" fmla="*/ 614 h 30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81" h="30051">
                  <a:moveTo>
                    <a:pt x="-12711" y="614"/>
                  </a:moveTo>
                  <a:lnTo>
                    <a:pt x="56770" y="614"/>
                  </a:lnTo>
                  <a:lnTo>
                    <a:pt x="56770" y="30665"/>
                  </a:lnTo>
                  <a:lnTo>
                    <a:pt x="-12711" y="30665"/>
                  </a:lnTo>
                  <a:lnTo>
                    <a:pt x="-12711" y="614"/>
                  </a:lnTo>
                </a:path>
              </a:pathLst>
            </a:custGeom>
            <a:solidFill>
              <a:srgbClr val="4F4F4F"/>
            </a:solidFill>
            <a:ln w="374" cap="flat">
              <a:noFill/>
              <a:prstDash val="solid"/>
              <a:miter/>
            </a:ln>
          </p:spPr>
          <p:txBody>
            <a:bodyPr rtlCol="0" anchor="ctr"/>
            <a:lstStyle/>
            <a:p>
              <a:endParaRPr lang="zh-CN" altLang="en-US"/>
            </a:p>
          </p:txBody>
        </p:sp>
        <p:sp>
          <p:nvSpPr>
            <p:cNvPr id="117" name="任意多边形: 形状 116"/>
            <p:cNvSpPr/>
            <p:nvPr/>
          </p:nvSpPr>
          <p:spPr>
            <a:xfrm flipV="1">
              <a:off x="7445378" y="6740109"/>
              <a:ext cx="69496" cy="30052"/>
            </a:xfrm>
            <a:custGeom>
              <a:avLst/>
              <a:gdLst>
                <a:gd name="connsiteX0" fmla="*/ -12774 w 69496"/>
                <a:gd name="connsiteY0" fmla="*/ 582 h 30052"/>
                <a:gd name="connsiteX1" fmla="*/ 56723 w 69496"/>
                <a:gd name="connsiteY1" fmla="*/ 582 h 30052"/>
                <a:gd name="connsiteX2" fmla="*/ 56723 w 69496"/>
                <a:gd name="connsiteY2" fmla="*/ 30635 h 30052"/>
                <a:gd name="connsiteX3" fmla="*/ -12774 w 69496"/>
                <a:gd name="connsiteY3" fmla="*/ 30635 h 30052"/>
                <a:gd name="connsiteX4" fmla="*/ -12774 w 69496"/>
                <a:gd name="connsiteY4" fmla="*/ 582 h 30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96" h="30052">
                  <a:moveTo>
                    <a:pt x="-12774" y="582"/>
                  </a:moveTo>
                  <a:lnTo>
                    <a:pt x="56723" y="582"/>
                  </a:lnTo>
                  <a:lnTo>
                    <a:pt x="56723" y="30635"/>
                  </a:lnTo>
                  <a:lnTo>
                    <a:pt x="-12774" y="30635"/>
                  </a:lnTo>
                  <a:lnTo>
                    <a:pt x="-12774" y="582"/>
                  </a:lnTo>
                </a:path>
              </a:pathLst>
            </a:custGeom>
            <a:solidFill>
              <a:srgbClr val="4F4F4F"/>
            </a:solidFill>
            <a:ln w="367" cap="flat">
              <a:noFill/>
              <a:prstDash val="solid"/>
              <a:miter/>
            </a:ln>
          </p:spPr>
          <p:txBody>
            <a:bodyPr rtlCol="0" anchor="ctr"/>
            <a:lstStyle/>
            <a:p>
              <a:endParaRPr lang="zh-CN" altLang="en-US"/>
            </a:p>
          </p:txBody>
        </p:sp>
        <p:sp>
          <p:nvSpPr>
            <p:cNvPr id="118" name="任意多边形: 形状 117"/>
            <p:cNvSpPr/>
            <p:nvPr/>
          </p:nvSpPr>
          <p:spPr>
            <a:xfrm flipV="1">
              <a:off x="7333961" y="6740108"/>
              <a:ext cx="69499" cy="30051"/>
            </a:xfrm>
            <a:custGeom>
              <a:avLst/>
              <a:gdLst>
                <a:gd name="connsiteX0" fmla="*/ -12836 w 69499"/>
                <a:gd name="connsiteY0" fmla="*/ 550 h 30051"/>
                <a:gd name="connsiteX1" fmla="*/ 56664 w 69499"/>
                <a:gd name="connsiteY1" fmla="*/ 550 h 30051"/>
                <a:gd name="connsiteX2" fmla="*/ 56664 w 69499"/>
                <a:gd name="connsiteY2" fmla="*/ 30601 h 30051"/>
                <a:gd name="connsiteX3" fmla="*/ -12836 w 69499"/>
                <a:gd name="connsiteY3" fmla="*/ 30601 h 30051"/>
                <a:gd name="connsiteX4" fmla="*/ -12836 w 69499"/>
                <a:gd name="connsiteY4" fmla="*/ 550 h 30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99" h="30051">
                  <a:moveTo>
                    <a:pt x="-12836" y="550"/>
                  </a:moveTo>
                  <a:lnTo>
                    <a:pt x="56664" y="550"/>
                  </a:lnTo>
                  <a:lnTo>
                    <a:pt x="56664" y="30601"/>
                  </a:lnTo>
                  <a:lnTo>
                    <a:pt x="-12836" y="30601"/>
                  </a:lnTo>
                  <a:lnTo>
                    <a:pt x="-12836" y="550"/>
                  </a:lnTo>
                </a:path>
              </a:pathLst>
            </a:custGeom>
            <a:solidFill>
              <a:srgbClr val="4F4F4F"/>
            </a:solidFill>
            <a:ln w="360" cap="flat">
              <a:noFill/>
              <a:prstDash val="solid"/>
              <a:miter/>
            </a:ln>
          </p:spPr>
          <p:txBody>
            <a:bodyPr rtlCol="0" anchor="ctr"/>
            <a:lstStyle/>
            <a:p>
              <a:endParaRPr lang="zh-CN" altLang="en-US"/>
            </a:p>
          </p:txBody>
        </p:sp>
        <p:sp>
          <p:nvSpPr>
            <p:cNvPr id="119" name="任意多边形: 形状 118"/>
            <p:cNvSpPr/>
            <p:nvPr/>
          </p:nvSpPr>
          <p:spPr>
            <a:xfrm flipV="1">
              <a:off x="7222558" y="6740109"/>
              <a:ext cx="69488" cy="30050"/>
            </a:xfrm>
            <a:custGeom>
              <a:avLst/>
              <a:gdLst>
                <a:gd name="connsiteX0" fmla="*/ -12899 w 69488"/>
                <a:gd name="connsiteY0" fmla="*/ 516 h 30050"/>
                <a:gd name="connsiteX1" fmla="*/ 56590 w 69488"/>
                <a:gd name="connsiteY1" fmla="*/ 516 h 30050"/>
                <a:gd name="connsiteX2" fmla="*/ 56590 w 69488"/>
                <a:gd name="connsiteY2" fmla="*/ 30566 h 30050"/>
                <a:gd name="connsiteX3" fmla="*/ -12899 w 69488"/>
                <a:gd name="connsiteY3" fmla="*/ 30566 h 30050"/>
                <a:gd name="connsiteX4" fmla="*/ -12899 w 69488"/>
                <a:gd name="connsiteY4" fmla="*/ 516 h 3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88" h="30050">
                  <a:moveTo>
                    <a:pt x="-12899" y="516"/>
                  </a:moveTo>
                  <a:lnTo>
                    <a:pt x="56590" y="516"/>
                  </a:lnTo>
                  <a:lnTo>
                    <a:pt x="56590" y="30566"/>
                  </a:lnTo>
                  <a:lnTo>
                    <a:pt x="-12899" y="30566"/>
                  </a:lnTo>
                  <a:lnTo>
                    <a:pt x="-12899" y="516"/>
                  </a:lnTo>
                </a:path>
              </a:pathLst>
            </a:custGeom>
            <a:solidFill>
              <a:srgbClr val="4F4F4F"/>
            </a:solidFill>
            <a:ln w="353" cap="flat">
              <a:noFill/>
              <a:prstDash val="solid"/>
              <a:miter/>
            </a:ln>
          </p:spPr>
          <p:txBody>
            <a:bodyPr rtlCol="0" anchor="ctr"/>
            <a:lstStyle/>
            <a:p>
              <a:endParaRPr lang="zh-CN" altLang="en-US"/>
            </a:p>
          </p:txBody>
        </p:sp>
        <p:sp>
          <p:nvSpPr>
            <p:cNvPr id="120" name="任意多边形: 形状 119"/>
            <p:cNvSpPr/>
            <p:nvPr/>
          </p:nvSpPr>
          <p:spPr>
            <a:xfrm flipV="1">
              <a:off x="7111098" y="6740110"/>
              <a:ext cx="69496" cy="30051"/>
            </a:xfrm>
            <a:custGeom>
              <a:avLst/>
              <a:gdLst>
                <a:gd name="connsiteX0" fmla="*/ -12961 w 69496"/>
                <a:gd name="connsiteY0" fmla="*/ 481 h 30051"/>
                <a:gd name="connsiteX1" fmla="*/ 56535 w 69496"/>
                <a:gd name="connsiteY1" fmla="*/ 481 h 30051"/>
                <a:gd name="connsiteX2" fmla="*/ 56535 w 69496"/>
                <a:gd name="connsiteY2" fmla="*/ 30532 h 30051"/>
                <a:gd name="connsiteX3" fmla="*/ -12961 w 69496"/>
                <a:gd name="connsiteY3" fmla="*/ 30532 h 30051"/>
                <a:gd name="connsiteX4" fmla="*/ -12961 w 69496"/>
                <a:gd name="connsiteY4" fmla="*/ 481 h 30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96" h="30051">
                  <a:moveTo>
                    <a:pt x="-12961" y="481"/>
                  </a:moveTo>
                  <a:lnTo>
                    <a:pt x="56535" y="481"/>
                  </a:lnTo>
                  <a:lnTo>
                    <a:pt x="56535" y="30532"/>
                  </a:lnTo>
                  <a:lnTo>
                    <a:pt x="-12961" y="30532"/>
                  </a:lnTo>
                  <a:lnTo>
                    <a:pt x="-12961" y="481"/>
                  </a:lnTo>
                </a:path>
              </a:pathLst>
            </a:custGeom>
            <a:solidFill>
              <a:srgbClr val="4F4F4F"/>
            </a:solidFill>
            <a:ln w="346" cap="flat">
              <a:noFill/>
              <a:prstDash val="solid"/>
              <a:miter/>
            </a:ln>
          </p:spPr>
          <p:txBody>
            <a:bodyPr rtlCol="0" anchor="ctr"/>
            <a:lstStyle/>
            <a:p>
              <a:endParaRPr lang="zh-CN" altLang="en-US"/>
            </a:p>
          </p:txBody>
        </p:sp>
        <p:sp>
          <p:nvSpPr>
            <p:cNvPr id="121" name="任意多边形: 形状 120"/>
            <p:cNvSpPr/>
            <p:nvPr/>
          </p:nvSpPr>
          <p:spPr>
            <a:xfrm flipV="1">
              <a:off x="6999696" y="6740111"/>
              <a:ext cx="69485" cy="30050"/>
            </a:xfrm>
            <a:custGeom>
              <a:avLst/>
              <a:gdLst>
                <a:gd name="connsiteX0" fmla="*/ -13023 w 69485"/>
                <a:gd name="connsiteY0" fmla="*/ 444 h 30050"/>
                <a:gd name="connsiteX1" fmla="*/ 56462 w 69485"/>
                <a:gd name="connsiteY1" fmla="*/ 444 h 30050"/>
                <a:gd name="connsiteX2" fmla="*/ 56462 w 69485"/>
                <a:gd name="connsiteY2" fmla="*/ 30494 h 30050"/>
                <a:gd name="connsiteX3" fmla="*/ -13023 w 69485"/>
                <a:gd name="connsiteY3" fmla="*/ 30494 h 30050"/>
                <a:gd name="connsiteX4" fmla="*/ -13023 w 69485"/>
                <a:gd name="connsiteY4" fmla="*/ 444 h 3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85" h="30050">
                  <a:moveTo>
                    <a:pt x="-13023" y="444"/>
                  </a:moveTo>
                  <a:lnTo>
                    <a:pt x="56462" y="444"/>
                  </a:lnTo>
                  <a:lnTo>
                    <a:pt x="56462" y="30494"/>
                  </a:lnTo>
                  <a:lnTo>
                    <a:pt x="-13023" y="30494"/>
                  </a:lnTo>
                  <a:lnTo>
                    <a:pt x="-13023" y="444"/>
                  </a:lnTo>
                </a:path>
              </a:pathLst>
            </a:custGeom>
            <a:solidFill>
              <a:srgbClr val="4F4F4F"/>
            </a:solidFill>
            <a:ln w="339" cap="flat">
              <a:noFill/>
              <a:prstDash val="solid"/>
              <a:miter/>
            </a:ln>
          </p:spPr>
          <p:txBody>
            <a:bodyPr rtlCol="0" anchor="ctr"/>
            <a:lstStyle/>
            <a:p>
              <a:endParaRPr lang="zh-CN" altLang="en-US"/>
            </a:p>
          </p:txBody>
        </p:sp>
        <p:sp>
          <p:nvSpPr>
            <p:cNvPr id="122" name="任意多边形: 形状 121"/>
            <p:cNvSpPr/>
            <p:nvPr/>
          </p:nvSpPr>
          <p:spPr>
            <a:xfrm flipV="1">
              <a:off x="6130818" y="6793342"/>
              <a:ext cx="3805853" cy="64168"/>
            </a:xfrm>
            <a:custGeom>
              <a:avLst/>
              <a:gdLst>
                <a:gd name="connsiteX0" fmla="*/ 3796995 w 3805853"/>
                <a:gd name="connsiteY0" fmla="*/ 33336 h 64168"/>
                <a:gd name="connsiteX1" fmla="*/ 3764918 w 3805853"/>
                <a:gd name="connsiteY1" fmla="*/ 65423 h 64168"/>
                <a:gd name="connsiteX2" fmla="*/ 28890 w 3805853"/>
                <a:gd name="connsiteY2" fmla="*/ 65423 h 64168"/>
                <a:gd name="connsiteX3" fmla="*/ -8859 w 3805853"/>
                <a:gd name="connsiteY3" fmla="*/ 33336 h 64168"/>
                <a:gd name="connsiteX4" fmla="*/ 28890 w 3805853"/>
                <a:gd name="connsiteY4" fmla="*/ 1255 h 64168"/>
                <a:gd name="connsiteX5" fmla="*/ 3764918 w 3805853"/>
                <a:gd name="connsiteY5" fmla="*/ 1255 h 64168"/>
                <a:gd name="connsiteX6" fmla="*/ 3796995 w 3805853"/>
                <a:gd name="connsiteY6" fmla="*/ 33336 h 64168"/>
                <a:gd name="connsiteX7" fmla="*/ 3796995 w 3805853"/>
                <a:gd name="connsiteY7" fmla="*/ 33336 h 6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5853" h="64168">
                  <a:moveTo>
                    <a:pt x="3796995" y="33336"/>
                  </a:moveTo>
                  <a:cubicBezTo>
                    <a:pt x="3796995" y="51066"/>
                    <a:pt x="3782658" y="65423"/>
                    <a:pt x="3764918" y="65423"/>
                  </a:cubicBezTo>
                  <a:lnTo>
                    <a:pt x="28890" y="65423"/>
                  </a:lnTo>
                  <a:cubicBezTo>
                    <a:pt x="8041" y="65423"/>
                    <a:pt x="-8859" y="51066"/>
                    <a:pt x="-8859" y="33336"/>
                  </a:cubicBezTo>
                  <a:cubicBezTo>
                    <a:pt x="-8859" y="15607"/>
                    <a:pt x="8041" y="1255"/>
                    <a:pt x="28890" y="1255"/>
                  </a:cubicBezTo>
                  <a:lnTo>
                    <a:pt x="3764918" y="1255"/>
                  </a:lnTo>
                  <a:cubicBezTo>
                    <a:pt x="3782658" y="1255"/>
                    <a:pt x="3796995" y="15607"/>
                    <a:pt x="3796995" y="33336"/>
                  </a:cubicBezTo>
                  <a:lnTo>
                    <a:pt x="3796995" y="33336"/>
                  </a:lnTo>
                </a:path>
              </a:pathLst>
            </a:custGeom>
            <a:solidFill>
              <a:srgbClr val="153566"/>
            </a:solidFill>
            <a:ln w="515" cap="flat">
              <a:noFill/>
              <a:prstDash val="solid"/>
              <a:miter/>
            </a:ln>
          </p:spPr>
          <p:txBody>
            <a:bodyPr rtlCol="0" anchor="ctr"/>
            <a:lstStyle/>
            <a:p>
              <a:endParaRPr lang="zh-CN" altLang="en-US"/>
            </a:p>
          </p:txBody>
        </p:sp>
        <p:sp>
          <p:nvSpPr>
            <p:cNvPr id="123" name="任意多边形: 形状 122"/>
            <p:cNvSpPr/>
            <p:nvPr/>
          </p:nvSpPr>
          <p:spPr>
            <a:xfrm flipV="1">
              <a:off x="2255330" y="6793343"/>
              <a:ext cx="3647752" cy="64171"/>
            </a:xfrm>
            <a:custGeom>
              <a:avLst/>
              <a:gdLst>
                <a:gd name="connsiteX0" fmla="*/ 3639722 w 3647752"/>
                <a:gd name="connsiteY0" fmla="*/ 32338 h 64171"/>
                <a:gd name="connsiteX1" fmla="*/ 3607641 w 3647752"/>
                <a:gd name="connsiteY1" fmla="*/ 64422 h 64171"/>
                <a:gd name="connsiteX2" fmla="*/ 29727 w 3647752"/>
                <a:gd name="connsiteY2" fmla="*/ 64422 h 64171"/>
                <a:gd name="connsiteX3" fmla="*/ -8031 w 3647752"/>
                <a:gd name="connsiteY3" fmla="*/ 32338 h 64171"/>
                <a:gd name="connsiteX4" fmla="*/ 29727 w 3647752"/>
                <a:gd name="connsiteY4" fmla="*/ 251 h 64171"/>
                <a:gd name="connsiteX5" fmla="*/ 3607641 w 3647752"/>
                <a:gd name="connsiteY5" fmla="*/ 251 h 64171"/>
                <a:gd name="connsiteX6" fmla="*/ 3639722 w 3647752"/>
                <a:gd name="connsiteY6" fmla="*/ 32338 h 64171"/>
                <a:gd name="connsiteX7" fmla="*/ 3639722 w 3647752"/>
                <a:gd name="connsiteY7" fmla="*/ 32338 h 6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7752" h="64171">
                  <a:moveTo>
                    <a:pt x="3639722" y="32338"/>
                  </a:moveTo>
                  <a:cubicBezTo>
                    <a:pt x="3639722" y="50066"/>
                    <a:pt x="3625345" y="64422"/>
                    <a:pt x="3607641" y="64422"/>
                  </a:cubicBezTo>
                  <a:lnTo>
                    <a:pt x="29727" y="64422"/>
                  </a:lnTo>
                  <a:cubicBezTo>
                    <a:pt x="8871" y="64422"/>
                    <a:pt x="-8031" y="50066"/>
                    <a:pt x="-8031" y="32338"/>
                  </a:cubicBezTo>
                  <a:cubicBezTo>
                    <a:pt x="-8031" y="14607"/>
                    <a:pt x="8871" y="251"/>
                    <a:pt x="29727" y="251"/>
                  </a:cubicBezTo>
                  <a:lnTo>
                    <a:pt x="3607641" y="251"/>
                  </a:lnTo>
                  <a:cubicBezTo>
                    <a:pt x="3625345" y="251"/>
                    <a:pt x="3639722" y="14607"/>
                    <a:pt x="3639722" y="32338"/>
                  </a:cubicBezTo>
                  <a:lnTo>
                    <a:pt x="3639722" y="32338"/>
                  </a:lnTo>
                </a:path>
              </a:pathLst>
            </a:custGeom>
            <a:solidFill>
              <a:srgbClr val="153566"/>
            </a:solidFill>
            <a:ln w="268" cap="flat">
              <a:noFill/>
              <a:prstDash val="solid"/>
              <a:miter/>
            </a:ln>
          </p:spPr>
          <p:txBody>
            <a:bodyPr rtlCol="0" anchor="ctr"/>
            <a:lstStyle/>
            <a:p>
              <a:endParaRPr lang="zh-CN" altLang="en-US"/>
            </a:p>
          </p:txBody>
        </p:sp>
        <p:sp>
          <p:nvSpPr>
            <p:cNvPr id="124" name="任意多边形: 形状 123"/>
            <p:cNvSpPr/>
            <p:nvPr/>
          </p:nvSpPr>
          <p:spPr>
            <a:xfrm flipV="1">
              <a:off x="4717245" y="3770916"/>
              <a:ext cx="661431" cy="583241"/>
            </a:xfrm>
            <a:custGeom>
              <a:avLst/>
              <a:gdLst>
                <a:gd name="connsiteX0" fmla="*/ 283915 w 661431"/>
                <a:gd name="connsiteY0" fmla="*/ 550332 h 583241"/>
                <a:gd name="connsiteX1" fmla="*/ -7520 w 661431"/>
                <a:gd name="connsiteY1" fmla="*/ 45564 h 583241"/>
                <a:gd name="connsiteX2" fmla="*/ 26442 w 661431"/>
                <a:gd name="connsiteY2" fmla="*/ -13296 h 583241"/>
                <a:gd name="connsiteX3" fmla="*/ 609311 w 661431"/>
                <a:gd name="connsiteY3" fmla="*/ -13296 h 583241"/>
                <a:gd name="connsiteX4" fmla="*/ 643273 w 661431"/>
                <a:gd name="connsiteY4" fmla="*/ 45564 h 583241"/>
                <a:gd name="connsiteX5" fmla="*/ 351863 w 661431"/>
                <a:gd name="connsiteY5" fmla="*/ 550332 h 583241"/>
                <a:gd name="connsiteX6" fmla="*/ 283915 w 661431"/>
                <a:gd name="connsiteY6" fmla="*/ 550332 h 583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431" h="583241">
                  <a:moveTo>
                    <a:pt x="283915" y="550332"/>
                  </a:moveTo>
                  <a:lnTo>
                    <a:pt x="-7520" y="45564"/>
                  </a:lnTo>
                  <a:cubicBezTo>
                    <a:pt x="-22619" y="19412"/>
                    <a:pt x="-3733" y="-13296"/>
                    <a:pt x="26442" y="-13296"/>
                  </a:cubicBezTo>
                  <a:lnTo>
                    <a:pt x="609311" y="-13296"/>
                  </a:lnTo>
                  <a:cubicBezTo>
                    <a:pt x="639510" y="-13296"/>
                    <a:pt x="658397" y="19412"/>
                    <a:pt x="643273" y="45564"/>
                  </a:cubicBezTo>
                  <a:lnTo>
                    <a:pt x="351863" y="550332"/>
                  </a:lnTo>
                  <a:cubicBezTo>
                    <a:pt x="336763" y="576484"/>
                    <a:pt x="298991" y="576484"/>
                    <a:pt x="283915" y="550332"/>
                  </a:cubicBezTo>
                </a:path>
              </a:pathLst>
            </a:custGeom>
            <a:solidFill>
              <a:srgbClr val="FFA534"/>
            </a:solidFill>
            <a:ln w="236" cap="flat">
              <a:noFill/>
              <a:prstDash val="solid"/>
              <a:miter/>
            </a:ln>
          </p:spPr>
          <p:txBody>
            <a:bodyPr rtlCol="0" anchor="ctr"/>
            <a:lstStyle/>
            <a:p>
              <a:endParaRPr lang="zh-CN" altLang="en-US"/>
            </a:p>
          </p:txBody>
        </p:sp>
        <p:sp>
          <p:nvSpPr>
            <p:cNvPr id="125" name="任意多边形: 形状 124"/>
            <p:cNvSpPr/>
            <p:nvPr/>
          </p:nvSpPr>
          <p:spPr>
            <a:xfrm flipV="1">
              <a:off x="4742193" y="3795868"/>
              <a:ext cx="611563" cy="533340"/>
            </a:xfrm>
            <a:custGeom>
              <a:avLst/>
              <a:gdLst>
                <a:gd name="connsiteX0" fmla="*/ 5417 w 611563"/>
                <a:gd name="connsiteY0" fmla="*/ 3211 h 533340"/>
                <a:gd name="connsiteX1" fmla="*/ 580208 w 611563"/>
                <a:gd name="connsiteY1" fmla="*/ 3211 h 533340"/>
                <a:gd name="connsiteX2" fmla="*/ 292824 w 611563"/>
                <a:gd name="connsiteY2" fmla="*/ 500965 h 533340"/>
                <a:gd name="connsiteX3" fmla="*/ 3423 w 611563"/>
                <a:gd name="connsiteY3" fmla="*/ -285 h 533340"/>
                <a:gd name="connsiteX4" fmla="*/ 3423 w 611563"/>
                <a:gd name="connsiteY4" fmla="*/ -285 h 533340"/>
                <a:gd name="connsiteX5" fmla="*/ 584243 w 611563"/>
                <a:gd name="connsiteY5" fmla="*/ -13421 h 533340"/>
                <a:gd name="connsiteX6" fmla="*/ 1383 w 611563"/>
                <a:gd name="connsiteY6" fmla="*/ -13421 h 533340"/>
                <a:gd name="connsiteX7" fmla="*/ -10980 w 611563"/>
                <a:gd name="connsiteY7" fmla="*/ -6266 h 533340"/>
                <a:gd name="connsiteX8" fmla="*/ -10956 w 611563"/>
                <a:gd name="connsiteY8" fmla="*/ 8043 h 533340"/>
                <a:gd name="connsiteX9" fmla="*/ 280439 w 611563"/>
                <a:gd name="connsiteY9" fmla="*/ 512788 h 533340"/>
                <a:gd name="connsiteX10" fmla="*/ 292824 w 611563"/>
                <a:gd name="connsiteY10" fmla="*/ 519919 h 533340"/>
                <a:gd name="connsiteX11" fmla="*/ 305210 w 611563"/>
                <a:gd name="connsiteY11" fmla="*/ 512764 h 533340"/>
                <a:gd name="connsiteX12" fmla="*/ 596628 w 611563"/>
                <a:gd name="connsiteY12" fmla="*/ 8020 h 533340"/>
                <a:gd name="connsiteX13" fmla="*/ 596628 w 611563"/>
                <a:gd name="connsiteY13" fmla="*/ -6290 h 533340"/>
                <a:gd name="connsiteX14" fmla="*/ 584243 w 611563"/>
                <a:gd name="connsiteY14" fmla="*/ -13421 h 53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1563" h="533340">
                  <a:moveTo>
                    <a:pt x="5417" y="3211"/>
                  </a:moveTo>
                  <a:lnTo>
                    <a:pt x="580208" y="3211"/>
                  </a:lnTo>
                  <a:lnTo>
                    <a:pt x="292824" y="500965"/>
                  </a:lnTo>
                  <a:close/>
                  <a:moveTo>
                    <a:pt x="3423" y="-285"/>
                  </a:moveTo>
                  <a:cubicBezTo>
                    <a:pt x="3423" y="-285"/>
                    <a:pt x="3423" y="-285"/>
                    <a:pt x="3423" y="-285"/>
                  </a:cubicBezTo>
                  <a:close/>
                  <a:moveTo>
                    <a:pt x="584243" y="-13421"/>
                  </a:moveTo>
                  <a:lnTo>
                    <a:pt x="1383" y="-13421"/>
                  </a:lnTo>
                  <a:cubicBezTo>
                    <a:pt x="-3872" y="-13421"/>
                    <a:pt x="-8376" y="-10817"/>
                    <a:pt x="-10980" y="-6266"/>
                  </a:cubicBezTo>
                  <a:cubicBezTo>
                    <a:pt x="-13631" y="-1739"/>
                    <a:pt x="-13631" y="3492"/>
                    <a:pt x="-10956" y="8043"/>
                  </a:cubicBezTo>
                  <a:lnTo>
                    <a:pt x="280439" y="512788"/>
                  </a:lnTo>
                  <a:cubicBezTo>
                    <a:pt x="283042" y="517315"/>
                    <a:pt x="287546" y="519919"/>
                    <a:pt x="292824" y="519919"/>
                  </a:cubicBezTo>
                  <a:cubicBezTo>
                    <a:pt x="298055" y="519919"/>
                    <a:pt x="302583" y="517315"/>
                    <a:pt x="305210" y="512764"/>
                  </a:cubicBezTo>
                  <a:lnTo>
                    <a:pt x="596628" y="8020"/>
                  </a:lnTo>
                  <a:cubicBezTo>
                    <a:pt x="599256" y="3492"/>
                    <a:pt x="599256" y="-1716"/>
                    <a:pt x="596628" y="-6290"/>
                  </a:cubicBezTo>
                  <a:cubicBezTo>
                    <a:pt x="594001" y="-10817"/>
                    <a:pt x="589497" y="-13421"/>
                    <a:pt x="584243" y="-13421"/>
                  </a:cubicBezTo>
                </a:path>
              </a:pathLst>
            </a:custGeom>
            <a:solidFill>
              <a:srgbClr val="000000"/>
            </a:solidFill>
            <a:ln w="234" cap="flat">
              <a:noFill/>
              <a:prstDash val="solid"/>
              <a:miter/>
            </a:ln>
          </p:spPr>
          <p:txBody>
            <a:bodyPr rtlCol="0" anchor="ctr"/>
            <a:lstStyle/>
            <a:p>
              <a:endParaRPr lang="zh-CN" altLang="en-US"/>
            </a:p>
          </p:txBody>
        </p:sp>
        <p:sp>
          <p:nvSpPr>
            <p:cNvPr id="126" name="任意多边形: 形状 125"/>
            <p:cNvSpPr/>
            <p:nvPr/>
          </p:nvSpPr>
          <p:spPr>
            <a:xfrm flipV="1">
              <a:off x="5007199" y="3958728"/>
              <a:ext cx="83250" cy="216498"/>
            </a:xfrm>
            <a:custGeom>
              <a:avLst/>
              <a:gdLst>
                <a:gd name="connsiteX0" fmla="*/ 28424 w 83250"/>
                <a:gd name="connsiteY0" fmla="*/ -13609 h 216498"/>
                <a:gd name="connsiteX1" fmla="*/ 28424 w 83250"/>
                <a:gd name="connsiteY1" fmla="*/ -13609 h 216498"/>
                <a:gd name="connsiteX2" fmla="*/ -3314 w 83250"/>
                <a:gd name="connsiteY2" fmla="*/ 16024 h 216498"/>
                <a:gd name="connsiteX3" fmla="*/ -13092 w 83250"/>
                <a:gd name="connsiteY3" fmla="*/ 158415 h 216498"/>
                <a:gd name="connsiteX4" fmla="*/ 28424 w 83250"/>
                <a:gd name="connsiteY4" fmla="*/ 202889 h 216498"/>
                <a:gd name="connsiteX5" fmla="*/ 28424 w 83250"/>
                <a:gd name="connsiteY5" fmla="*/ 202889 h 216498"/>
                <a:gd name="connsiteX6" fmla="*/ 69962 w 83250"/>
                <a:gd name="connsiteY6" fmla="*/ 158415 h 216498"/>
                <a:gd name="connsiteX7" fmla="*/ 60184 w 83250"/>
                <a:gd name="connsiteY7" fmla="*/ 16024 h 216498"/>
                <a:gd name="connsiteX8" fmla="*/ 28424 w 83250"/>
                <a:gd name="connsiteY8" fmla="*/ -13609 h 21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250" h="216498">
                  <a:moveTo>
                    <a:pt x="28424" y="-13609"/>
                  </a:moveTo>
                  <a:lnTo>
                    <a:pt x="28424" y="-13609"/>
                  </a:lnTo>
                  <a:cubicBezTo>
                    <a:pt x="11711" y="-13609"/>
                    <a:pt x="-2181" y="-665"/>
                    <a:pt x="-3314" y="16024"/>
                  </a:cubicBezTo>
                  <a:lnTo>
                    <a:pt x="-13092" y="158415"/>
                  </a:lnTo>
                  <a:cubicBezTo>
                    <a:pt x="-14733" y="182478"/>
                    <a:pt x="4314" y="202889"/>
                    <a:pt x="28424" y="202889"/>
                  </a:cubicBezTo>
                  <a:lnTo>
                    <a:pt x="28424" y="202889"/>
                  </a:lnTo>
                  <a:cubicBezTo>
                    <a:pt x="52533" y="202889"/>
                    <a:pt x="71603" y="182478"/>
                    <a:pt x="69962" y="158415"/>
                  </a:cubicBezTo>
                  <a:lnTo>
                    <a:pt x="60184" y="16024"/>
                  </a:lnTo>
                  <a:cubicBezTo>
                    <a:pt x="59028" y="-665"/>
                    <a:pt x="45159" y="-13609"/>
                    <a:pt x="28424" y="-13609"/>
                  </a:cubicBezTo>
                </a:path>
              </a:pathLst>
            </a:custGeom>
            <a:solidFill>
              <a:srgbClr val="000000"/>
            </a:solidFill>
            <a:ln w="231" cap="flat">
              <a:noFill/>
              <a:prstDash val="solid"/>
              <a:miter/>
            </a:ln>
          </p:spPr>
          <p:txBody>
            <a:bodyPr rtlCol="0" anchor="ctr"/>
            <a:lstStyle/>
            <a:p>
              <a:endParaRPr lang="zh-CN" altLang="en-US"/>
            </a:p>
          </p:txBody>
        </p:sp>
        <p:sp>
          <p:nvSpPr>
            <p:cNvPr id="127" name="任意多边形: 形状 126"/>
            <p:cNvSpPr/>
            <p:nvPr/>
          </p:nvSpPr>
          <p:spPr>
            <a:xfrm flipV="1">
              <a:off x="5017422" y="4200422"/>
              <a:ext cx="62804" cy="62827"/>
            </a:xfrm>
            <a:custGeom>
              <a:avLst/>
              <a:gdLst>
                <a:gd name="connsiteX0" fmla="*/ 49614 w 62804"/>
                <a:gd name="connsiteY0" fmla="*/ 18613 h 62827"/>
                <a:gd name="connsiteX1" fmla="*/ 18200 w 62804"/>
                <a:gd name="connsiteY1" fmla="*/ -12801 h 62827"/>
                <a:gd name="connsiteX2" fmla="*/ -13190 w 62804"/>
                <a:gd name="connsiteY2" fmla="*/ 18613 h 62827"/>
                <a:gd name="connsiteX3" fmla="*/ 18200 w 62804"/>
                <a:gd name="connsiteY3" fmla="*/ 50027 h 62827"/>
                <a:gd name="connsiteX4" fmla="*/ 49614 w 62804"/>
                <a:gd name="connsiteY4" fmla="*/ 18613 h 62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04" h="62827">
                  <a:moveTo>
                    <a:pt x="49614" y="18613"/>
                  </a:moveTo>
                  <a:cubicBezTo>
                    <a:pt x="49614" y="1276"/>
                    <a:pt x="35560" y="-12801"/>
                    <a:pt x="18200" y="-12801"/>
                  </a:cubicBezTo>
                  <a:cubicBezTo>
                    <a:pt x="864" y="-12801"/>
                    <a:pt x="-13190" y="1276"/>
                    <a:pt x="-13190" y="18613"/>
                  </a:cubicBezTo>
                  <a:cubicBezTo>
                    <a:pt x="-13190" y="35972"/>
                    <a:pt x="864" y="50027"/>
                    <a:pt x="18200" y="50027"/>
                  </a:cubicBezTo>
                  <a:cubicBezTo>
                    <a:pt x="35560" y="50027"/>
                    <a:pt x="49614" y="35972"/>
                    <a:pt x="49614" y="18613"/>
                  </a:cubicBezTo>
                </a:path>
              </a:pathLst>
            </a:custGeom>
            <a:solidFill>
              <a:srgbClr val="000000"/>
            </a:solidFill>
            <a:ln w="231" cap="flat">
              <a:noFill/>
              <a:prstDash val="solid"/>
              <a:miter/>
            </a:ln>
          </p:spPr>
          <p:txBody>
            <a:bodyPr rtlCol="0" anchor="ctr"/>
            <a:lstStyle/>
            <a:p>
              <a:endParaRPr lang="zh-CN" altLang="en-US"/>
            </a:p>
          </p:txBody>
        </p:sp>
        <p:sp>
          <p:nvSpPr>
            <p:cNvPr id="128" name="任意多边形: 形状 127"/>
            <p:cNvSpPr/>
            <p:nvPr/>
          </p:nvSpPr>
          <p:spPr>
            <a:xfrm flipV="1">
              <a:off x="6958137" y="4049641"/>
              <a:ext cx="408550" cy="325489"/>
            </a:xfrm>
            <a:custGeom>
              <a:avLst/>
              <a:gdLst>
                <a:gd name="connsiteX0" fmla="*/ -12481 w 408550"/>
                <a:gd name="connsiteY0" fmla="*/ 317459 h 325489"/>
                <a:gd name="connsiteX1" fmla="*/ -12481 w 408550"/>
                <a:gd name="connsiteY1" fmla="*/ 17010 h 325489"/>
                <a:gd name="connsiteX2" fmla="*/ 396069 w 408550"/>
                <a:gd name="connsiteY2" fmla="*/ 17010 h 325489"/>
                <a:gd name="connsiteX3" fmla="*/ 396069 w 408550"/>
                <a:gd name="connsiteY3" fmla="*/ 317459 h 325489"/>
                <a:gd name="connsiteX4" fmla="*/ -12481 w 408550"/>
                <a:gd name="connsiteY4" fmla="*/ 317459 h 325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50" h="325489">
                  <a:moveTo>
                    <a:pt x="-12481" y="317459"/>
                  </a:moveTo>
                  <a:lnTo>
                    <a:pt x="-12481" y="17010"/>
                  </a:lnTo>
                  <a:cubicBezTo>
                    <a:pt x="-12481" y="-16377"/>
                    <a:pt x="396069" y="-16377"/>
                    <a:pt x="396069" y="17010"/>
                  </a:cubicBezTo>
                  <a:lnTo>
                    <a:pt x="396069" y="317459"/>
                  </a:lnTo>
                  <a:lnTo>
                    <a:pt x="-12481" y="317459"/>
                  </a:lnTo>
                </a:path>
              </a:pathLst>
            </a:custGeom>
            <a:solidFill>
              <a:srgbClr val="2C70D9"/>
            </a:solidFill>
            <a:ln w="358" cap="flat">
              <a:noFill/>
              <a:prstDash val="solid"/>
              <a:miter/>
            </a:ln>
          </p:spPr>
          <p:txBody>
            <a:bodyPr rtlCol="0" anchor="ctr"/>
            <a:lstStyle/>
            <a:p>
              <a:endParaRPr lang="zh-CN" altLang="en-US"/>
            </a:p>
          </p:txBody>
        </p:sp>
        <p:sp>
          <p:nvSpPr>
            <p:cNvPr id="129" name="任意多边形: 形状 128"/>
            <p:cNvSpPr/>
            <p:nvPr/>
          </p:nvSpPr>
          <p:spPr>
            <a:xfrm flipV="1">
              <a:off x="7111964" y="4112689"/>
              <a:ext cx="100883" cy="100872"/>
            </a:xfrm>
            <a:custGeom>
              <a:avLst/>
              <a:gdLst>
                <a:gd name="connsiteX0" fmla="*/ 87976 w 100883"/>
                <a:gd name="connsiteY0" fmla="*/ 41998 h 100872"/>
                <a:gd name="connsiteX1" fmla="*/ 37535 w 100883"/>
                <a:gd name="connsiteY1" fmla="*/ -8440 h 100872"/>
                <a:gd name="connsiteX2" fmla="*/ -12907 w 100883"/>
                <a:gd name="connsiteY2" fmla="*/ 41998 h 100872"/>
                <a:gd name="connsiteX3" fmla="*/ 37535 w 100883"/>
                <a:gd name="connsiteY3" fmla="*/ 92433 h 100872"/>
                <a:gd name="connsiteX4" fmla="*/ 87976 w 100883"/>
                <a:gd name="connsiteY4" fmla="*/ 41998 h 100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83" h="100872">
                  <a:moveTo>
                    <a:pt x="87976" y="41998"/>
                  </a:moveTo>
                  <a:cubicBezTo>
                    <a:pt x="87976" y="14142"/>
                    <a:pt x="65388" y="-8440"/>
                    <a:pt x="37535" y="-8440"/>
                  </a:cubicBezTo>
                  <a:cubicBezTo>
                    <a:pt x="9682" y="-8440"/>
                    <a:pt x="-12907" y="14142"/>
                    <a:pt x="-12907" y="41998"/>
                  </a:cubicBezTo>
                  <a:cubicBezTo>
                    <a:pt x="-12907" y="69851"/>
                    <a:pt x="9682" y="92433"/>
                    <a:pt x="37535" y="92433"/>
                  </a:cubicBezTo>
                  <a:cubicBezTo>
                    <a:pt x="65388" y="92433"/>
                    <a:pt x="87976" y="69851"/>
                    <a:pt x="87976" y="41998"/>
                  </a:cubicBezTo>
                </a:path>
              </a:pathLst>
            </a:custGeom>
            <a:solidFill>
              <a:srgbClr val="001E4D"/>
            </a:solidFill>
            <a:ln w="348" cap="flat">
              <a:noFill/>
              <a:prstDash val="solid"/>
              <a:miter/>
            </a:ln>
          </p:spPr>
          <p:txBody>
            <a:bodyPr rtlCol="0" anchor="ctr"/>
            <a:lstStyle/>
            <a:p>
              <a:endParaRPr lang="zh-CN" altLang="en-US"/>
            </a:p>
          </p:txBody>
        </p:sp>
        <p:sp>
          <p:nvSpPr>
            <p:cNvPr id="130" name="任意多边形: 形状 129"/>
            <p:cNvSpPr/>
            <p:nvPr/>
          </p:nvSpPr>
          <p:spPr>
            <a:xfrm flipV="1">
              <a:off x="7141747" y="4178661"/>
              <a:ext cx="41334" cy="136359"/>
            </a:xfrm>
            <a:custGeom>
              <a:avLst/>
              <a:gdLst>
                <a:gd name="connsiteX0" fmla="*/ 7676 w 41334"/>
                <a:gd name="connsiteY0" fmla="*/ -8199 h 136359"/>
                <a:gd name="connsiteX1" fmla="*/ 7676 w 41334"/>
                <a:gd name="connsiteY1" fmla="*/ -8199 h 136359"/>
                <a:gd name="connsiteX2" fmla="*/ -12992 w 41334"/>
                <a:gd name="connsiteY2" fmla="*/ 12476 h 136359"/>
                <a:gd name="connsiteX3" fmla="*/ -12992 w 41334"/>
                <a:gd name="connsiteY3" fmla="*/ 128161 h 136359"/>
                <a:gd name="connsiteX4" fmla="*/ 28343 w 41334"/>
                <a:gd name="connsiteY4" fmla="*/ 128161 h 136359"/>
                <a:gd name="connsiteX5" fmla="*/ 28343 w 41334"/>
                <a:gd name="connsiteY5" fmla="*/ 12476 h 136359"/>
                <a:gd name="connsiteX6" fmla="*/ 7676 w 41334"/>
                <a:gd name="connsiteY6" fmla="*/ -8199 h 13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4" h="136359">
                  <a:moveTo>
                    <a:pt x="7676" y="-8199"/>
                  </a:moveTo>
                  <a:lnTo>
                    <a:pt x="7676" y="-8199"/>
                  </a:lnTo>
                  <a:cubicBezTo>
                    <a:pt x="-3733" y="-8199"/>
                    <a:pt x="-12992" y="1060"/>
                    <a:pt x="-12992" y="12476"/>
                  </a:cubicBezTo>
                  <a:lnTo>
                    <a:pt x="-12992" y="128161"/>
                  </a:lnTo>
                  <a:lnTo>
                    <a:pt x="28343" y="128161"/>
                  </a:lnTo>
                  <a:lnTo>
                    <a:pt x="28343" y="12476"/>
                  </a:lnTo>
                  <a:cubicBezTo>
                    <a:pt x="28343" y="1060"/>
                    <a:pt x="19084" y="-8199"/>
                    <a:pt x="7676" y="-8199"/>
                  </a:cubicBezTo>
                </a:path>
              </a:pathLst>
            </a:custGeom>
            <a:solidFill>
              <a:srgbClr val="001E4D"/>
            </a:solidFill>
            <a:ln w="346" cap="flat">
              <a:noFill/>
              <a:prstDash val="solid"/>
              <a:miter/>
            </a:ln>
          </p:spPr>
          <p:txBody>
            <a:bodyPr rtlCol="0" anchor="ctr"/>
            <a:lstStyle/>
            <a:p>
              <a:endParaRPr lang="zh-CN" altLang="en-US"/>
            </a:p>
          </p:txBody>
        </p:sp>
        <p:sp>
          <p:nvSpPr>
            <p:cNvPr id="131" name="任意多边形: 形状 130"/>
            <p:cNvSpPr/>
            <p:nvPr/>
          </p:nvSpPr>
          <p:spPr>
            <a:xfrm flipV="1">
              <a:off x="6993951" y="3759232"/>
              <a:ext cx="336941" cy="272371"/>
            </a:xfrm>
            <a:custGeom>
              <a:avLst/>
              <a:gdLst>
                <a:gd name="connsiteX0" fmla="*/ 324363 w 336941"/>
                <a:gd name="connsiteY0" fmla="*/ -9158 h 272371"/>
                <a:gd name="connsiteX1" fmla="*/ 283051 w 336941"/>
                <a:gd name="connsiteY1" fmla="*/ -9158 h 272371"/>
                <a:gd name="connsiteX2" fmla="*/ 283051 w 336941"/>
                <a:gd name="connsiteY2" fmla="*/ 94735 h 272371"/>
                <a:gd name="connsiteX3" fmla="*/ 155910 w 336941"/>
                <a:gd name="connsiteY3" fmla="*/ 221865 h 272371"/>
                <a:gd name="connsiteX4" fmla="*/ 28770 w 336941"/>
                <a:gd name="connsiteY4" fmla="*/ 94735 h 272371"/>
                <a:gd name="connsiteX5" fmla="*/ 28770 w 336941"/>
                <a:gd name="connsiteY5" fmla="*/ 74502 h 272371"/>
                <a:gd name="connsiteX6" fmla="*/ -12578 w 336941"/>
                <a:gd name="connsiteY6" fmla="*/ 74502 h 272371"/>
                <a:gd name="connsiteX7" fmla="*/ -12578 w 336941"/>
                <a:gd name="connsiteY7" fmla="*/ 94735 h 272371"/>
                <a:gd name="connsiteX8" fmla="*/ 155910 w 336941"/>
                <a:gd name="connsiteY8" fmla="*/ 263213 h 272371"/>
                <a:gd name="connsiteX9" fmla="*/ 324363 w 336941"/>
                <a:gd name="connsiteY9" fmla="*/ 94735 h 272371"/>
                <a:gd name="connsiteX10" fmla="*/ 324363 w 336941"/>
                <a:gd name="connsiteY10" fmla="*/ -9158 h 272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6941" h="272371">
                  <a:moveTo>
                    <a:pt x="324363" y="-9158"/>
                  </a:moveTo>
                  <a:lnTo>
                    <a:pt x="283051" y="-9158"/>
                  </a:lnTo>
                  <a:lnTo>
                    <a:pt x="283051" y="94735"/>
                  </a:lnTo>
                  <a:cubicBezTo>
                    <a:pt x="283051" y="164831"/>
                    <a:pt x="225974" y="221865"/>
                    <a:pt x="155910" y="221865"/>
                  </a:cubicBezTo>
                  <a:cubicBezTo>
                    <a:pt x="85811" y="221865"/>
                    <a:pt x="28770" y="164831"/>
                    <a:pt x="28770" y="94735"/>
                  </a:cubicBezTo>
                  <a:lnTo>
                    <a:pt x="28770" y="74502"/>
                  </a:lnTo>
                  <a:lnTo>
                    <a:pt x="-12578" y="74502"/>
                  </a:lnTo>
                  <a:lnTo>
                    <a:pt x="-12578" y="94735"/>
                  </a:lnTo>
                  <a:cubicBezTo>
                    <a:pt x="-12578" y="187633"/>
                    <a:pt x="63002" y="263213"/>
                    <a:pt x="155910" y="263213"/>
                  </a:cubicBezTo>
                  <a:cubicBezTo>
                    <a:pt x="248783" y="263213"/>
                    <a:pt x="324363" y="187633"/>
                    <a:pt x="324363" y="94735"/>
                  </a:cubicBezTo>
                  <a:lnTo>
                    <a:pt x="324363" y="-9158"/>
                  </a:lnTo>
                </a:path>
              </a:pathLst>
            </a:custGeom>
            <a:solidFill>
              <a:srgbClr val="2C70D9"/>
            </a:solidFill>
            <a:ln w="355" cap="flat">
              <a:noFill/>
              <a:prstDash val="solid"/>
              <a:miter/>
            </a:ln>
          </p:spPr>
          <p:txBody>
            <a:bodyPr rtlCol="0" anchor="ctr"/>
            <a:lstStyle/>
            <a:p>
              <a:endParaRPr lang="zh-CN" altLang="en-US"/>
            </a:p>
          </p:txBody>
        </p:sp>
        <p:sp>
          <p:nvSpPr>
            <p:cNvPr id="132" name="任意多边形: 形状 131"/>
            <p:cNvSpPr/>
            <p:nvPr/>
          </p:nvSpPr>
          <p:spPr>
            <a:xfrm flipV="1">
              <a:off x="7239374" y="4199814"/>
              <a:ext cx="277798" cy="277809"/>
            </a:xfrm>
            <a:custGeom>
              <a:avLst/>
              <a:gdLst>
                <a:gd name="connsiteX0" fmla="*/ 265250 w 277798"/>
                <a:gd name="connsiteY0" fmla="*/ 131516 h 277809"/>
                <a:gd name="connsiteX1" fmla="*/ 126351 w 277798"/>
                <a:gd name="connsiteY1" fmla="*/ -7390 h 277809"/>
                <a:gd name="connsiteX2" fmla="*/ -12549 w 277798"/>
                <a:gd name="connsiteY2" fmla="*/ 131516 h 277809"/>
                <a:gd name="connsiteX3" fmla="*/ 126351 w 277798"/>
                <a:gd name="connsiteY3" fmla="*/ 270419 h 277809"/>
                <a:gd name="connsiteX4" fmla="*/ 265250 w 277798"/>
                <a:gd name="connsiteY4" fmla="*/ 131516 h 27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98" h="277809">
                  <a:moveTo>
                    <a:pt x="265250" y="131516"/>
                  </a:moveTo>
                  <a:cubicBezTo>
                    <a:pt x="265250" y="54799"/>
                    <a:pt x="203072" y="-7390"/>
                    <a:pt x="126351" y="-7390"/>
                  </a:cubicBezTo>
                  <a:cubicBezTo>
                    <a:pt x="49629" y="-7390"/>
                    <a:pt x="-12549" y="54799"/>
                    <a:pt x="-12549" y="131516"/>
                  </a:cubicBezTo>
                  <a:cubicBezTo>
                    <a:pt x="-12549" y="208230"/>
                    <a:pt x="49629" y="270419"/>
                    <a:pt x="126351" y="270419"/>
                  </a:cubicBezTo>
                  <a:cubicBezTo>
                    <a:pt x="203072" y="270419"/>
                    <a:pt x="265250" y="208230"/>
                    <a:pt x="265250" y="131516"/>
                  </a:cubicBezTo>
                </a:path>
              </a:pathLst>
            </a:custGeom>
            <a:solidFill>
              <a:srgbClr val="FFA534"/>
            </a:solidFill>
            <a:ln w="367" cap="flat">
              <a:noFill/>
              <a:prstDash val="solid"/>
              <a:miter/>
            </a:ln>
          </p:spPr>
          <p:txBody>
            <a:bodyPr rtlCol="0" anchor="ctr"/>
            <a:lstStyle/>
            <a:p>
              <a:endParaRPr lang="zh-CN" altLang="en-US"/>
            </a:p>
          </p:txBody>
        </p:sp>
        <p:sp>
          <p:nvSpPr>
            <p:cNvPr id="133" name="任意多边形: 形状 132"/>
            <p:cNvSpPr/>
            <p:nvPr/>
          </p:nvSpPr>
          <p:spPr>
            <a:xfrm flipV="1">
              <a:off x="7258092" y="4218527"/>
              <a:ext cx="240392" cy="240370"/>
            </a:xfrm>
            <a:custGeom>
              <a:avLst/>
              <a:gdLst>
                <a:gd name="connsiteX0" fmla="*/ 107598 w 240392"/>
                <a:gd name="connsiteY0" fmla="*/ 222989 h 240370"/>
                <a:gd name="connsiteX1" fmla="*/ -2604 w 240392"/>
                <a:gd name="connsiteY1" fmla="*/ 112769 h 240370"/>
                <a:gd name="connsiteX2" fmla="*/ 107598 w 240392"/>
                <a:gd name="connsiteY2" fmla="*/ 2549 h 240370"/>
                <a:gd name="connsiteX3" fmla="*/ 217799 w 240392"/>
                <a:gd name="connsiteY3" fmla="*/ 112769 h 240370"/>
                <a:gd name="connsiteX4" fmla="*/ 107598 w 240392"/>
                <a:gd name="connsiteY4" fmla="*/ 222989 h 240370"/>
                <a:gd name="connsiteX5" fmla="*/ 107598 w 240392"/>
                <a:gd name="connsiteY5" fmla="*/ -7416 h 240370"/>
                <a:gd name="connsiteX6" fmla="*/ -12599 w 240392"/>
                <a:gd name="connsiteY6" fmla="*/ 112769 h 240370"/>
                <a:gd name="connsiteX7" fmla="*/ 107598 w 240392"/>
                <a:gd name="connsiteY7" fmla="*/ 232954 h 240370"/>
                <a:gd name="connsiteX8" fmla="*/ 227794 w 240392"/>
                <a:gd name="connsiteY8" fmla="*/ 112769 h 240370"/>
                <a:gd name="connsiteX9" fmla="*/ 107598 w 240392"/>
                <a:gd name="connsiteY9" fmla="*/ -7416 h 24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392" h="240370">
                  <a:moveTo>
                    <a:pt x="107598" y="222989"/>
                  </a:moveTo>
                  <a:cubicBezTo>
                    <a:pt x="46822" y="222989"/>
                    <a:pt x="-2604" y="173545"/>
                    <a:pt x="-2604" y="112769"/>
                  </a:cubicBezTo>
                  <a:cubicBezTo>
                    <a:pt x="-2604" y="51994"/>
                    <a:pt x="46822" y="2549"/>
                    <a:pt x="107598" y="2549"/>
                  </a:cubicBezTo>
                  <a:cubicBezTo>
                    <a:pt x="168373" y="2549"/>
                    <a:pt x="217799" y="51994"/>
                    <a:pt x="217799" y="112769"/>
                  </a:cubicBezTo>
                  <a:cubicBezTo>
                    <a:pt x="217799" y="173545"/>
                    <a:pt x="168373" y="222989"/>
                    <a:pt x="107598" y="222989"/>
                  </a:cubicBezTo>
                  <a:close/>
                  <a:moveTo>
                    <a:pt x="107598" y="-7416"/>
                  </a:moveTo>
                  <a:cubicBezTo>
                    <a:pt x="41330" y="-7416"/>
                    <a:pt x="-12599" y="46498"/>
                    <a:pt x="-12599" y="112769"/>
                  </a:cubicBezTo>
                  <a:cubicBezTo>
                    <a:pt x="-12599" y="179040"/>
                    <a:pt x="41330" y="232954"/>
                    <a:pt x="107598" y="232954"/>
                  </a:cubicBezTo>
                  <a:cubicBezTo>
                    <a:pt x="173865" y="232954"/>
                    <a:pt x="227794" y="179040"/>
                    <a:pt x="227794" y="112769"/>
                  </a:cubicBezTo>
                  <a:cubicBezTo>
                    <a:pt x="227794" y="46498"/>
                    <a:pt x="173865" y="-7416"/>
                    <a:pt x="107598" y="-7416"/>
                  </a:cubicBezTo>
                </a:path>
              </a:pathLst>
            </a:custGeom>
            <a:solidFill>
              <a:srgbClr val="000000"/>
            </a:solidFill>
            <a:ln w="366" cap="flat">
              <a:noFill/>
              <a:prstDash val="solid"/>
              <a:miter/>
            </a:ln>
          </p:spPr>
          <p:txBody>
            <a:bodyPr rtlCol="0" anchor="ctr"/>
            <a:lstStyle/>
            <a:p>
              <a:endParaRPr lang="zh-CN" altLang="en-US"/>
            </a:p>
          </p:txBody>
        </p:sp>
        <p:sp>
          <p:nvSpPr>
            <p:cNvPr id="134" name="任意多边形: 形状 133"/>
            <p:cNvSpPr/>
            <p:nvPr/>
          </p:nvSpPr>
          <p:spPr>
            <a:xfrm flipV="1">
              <a:off x="7356300" y="4267451"/>
              <a:ext cx="43936" cy="114330"/>
            </a:xfrm>
            <a:custGeom>
              <a:avLst/>
              <a:gdLst>
                <a:gd name="connsiteX0" fmla="*/ 9089 w 43936"/>
                <a:gd name="connsiteY0" fmla="*/ -7602 h 114330"/>
                <a:gd name="connsiteX1" fmla="*/ 9089 w 43936"/>
                <a:gd name="connsiteY1" fmla="*/ -7602 h 114330"/>
                <a:gd name="connsiteX2" fmla="*/ -7658 w 43936"/>
                <a:gd name="connsiteY2" fmla="*/ 8053 h 114330"/>
                <a:gd name="connsiteX3" fmla="*/ -12808 w 43936"/>
                <a:gd name="connsiteY3" fmla="*/ 83244 h 114330"/>
                <a:gd name="connsiteX4" fmla="*/ 9089 w 43936"/>
                <a:gd name="connsiteY4" fmla="*/ 106728 h 114330"/>
                <a:gd name="connsiteX5" fmla="*/ 9089 w 43936"/>
                <a:gd name="connsiteY5" fmla="*/ 106728 h 114330"/>
                <a:gd name="connsiteX6" fmla="*/ 31021 w 43936"/>
                <a:gd name="connsiteY6" fmla="*/ 83244 h 114330"/>
                <a:gd name="connsiteX7" fmla="*/ 25871 w 43936"/>
                <a:gd name="connsiteY7" fmla="*/ 8053 h 114330"/>
                <a:gd name="connsiteX8" fmla="*/ 9089 w 43936"/>
                <a:gd name="connsiteY8" fmla="*/ -7602 h 11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36" h="114330">
                  <a:moveTo>
                    <a:pt x="9089" y="-7602"/>
                  </a:moveTo>
                  <a:lnTo>
                    <a:pt x="9089" y="-7602"/>
                  </a:lnTo>
                  <a:cubicBezTo>
                    <a:pt x="265" y="-7602"/>
                    <a:pt x="-7082" y="-763"/>
                    <a:pt x="-7658" y="8053"/>
                  </a:cubicBezTo>
                  <a:lnTo>
                    <a:pt x="-12808" y="83244"/>
                  </a:lnTo>
                  <a:cubicBezTo>
                    <a:pt x="-13708" y="95942"/>
                    <a:pt x="-3660" y="106728"/>
                    <a:pt x="9089" y="106728"/>
                  </a:cubicBezTo>
                  <a:lnTo>
                    <a:pt x="9089" y="106728"/>
                  </a:lnTo>
                  <a:cubicBezTo>
                    <a:pt x="21837" y="106728"/>
                    <a:pt x="31886" y="95942"/>
                    <a:pt x="31021" y="83244"/>
                  </a:cubicBezTo>
                  <a:lnTo>
                    <a:pt x="25871" y="8053"/>
                  </a:lnTo>
                  <a:cubicBezTo>
                    <a:pt x="25259" y="-763"/>
                    <a:pt x="17912" y="-7602"/>
                    <a:pt x="9089" y="-7602"/>
                  </a:cubicBezTo>
                </a:path>
              </a:pathLst>
            </a:custGeom>
            <a:solidFill>
              <a:srgbClr val="000000"/>
            </a:solidFill>
            <a:ln w="360" cap="flat">
              <a:noFill/>
              <a:prstDash val="solid"/>
              <a:miter/>
            </a:ln>
          </p:spPr>
          <p:txBody>
            <a:bodyPr rtlCol="0" anchor="ctr"/>
            <a:lstStyle/>
            <a:p>
              <a:endParaRPr lang="zh-CN" altLang="en-US"/>
            </a:p>
          </p:txBody>
        </p:sp>
        <p:sp>
          <p:nvSpPr>
            <p:cNvPr id="135" name="任意多边形: 形状 134"/>
            <p:cNvSpPr/>
            <p:nvPr/>
          </p:nvSpPr>
          <p:spPr>
            <a:xfrm flipV="1">
              <a:off x="7361700" y="4395078"/>
              <a:ext cx="33170" cy="33170"/>
            </a:xfrm>
            <a:custGeom>
              <a:avLst/>
              <a:gdLst>
                <a:gd name="connsiteX0" fmla="*/ 20289 w 33170"/>
                <a:gd name="connsiteY0" fmla="*/ 9263 h 33170"/>
                <a:gd name="connsiteX1" fmla="*/ 3704 w 33170"/>
                <a:gd name="connsiteY1" fmla="*/ -7319 h 33170"/>
                <a:gd name="connsiteX2" fmla="*/ -12881 w 33170"/>
                <a:gd name="connsiteY2" fmla="*/ 9263 h 33170"/>
                <a:gd name="connsiteX3" fmla="*/ 3704 w 33170"/>
                <a:gd name="connsiteY3" fmla="*/ 25851 h 33170"/>
                <a:gd name="connsiteX4" fmla="*/ 20289 w 33170"/>
                <a:gd name="connsiteY4" fmla="*/ 9263 h 33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70" h="33170">
                  <a:moveTo>
                    <a:pt x="20289" y="9263"/>
                  </a:moveTo>
                  <a:cubicBezTo>
                    <a:pt x="20289" y="107"/>
                    <a:pt x="12842" y="-7319"/>
                    <a:pt x="3704" y="-7319"/>
                  </a:cubicBezTo>
                  <a:cubicBezTo>
                    <a:pt x="-5470" y="-7319"/>
                    <a:pt x="-12881" y="107"/>
                    <a:pt x="-12881" y="9263"/>
                  </a:cubicBezTo>
                  <a:cubicBezTo>
                    <a:pt x="-12881" y="18426"/>
                    <a:pt x="-5470" y="25851"/>
                    <a:pt x="3704" y="25851"/>
                  </a:cubicBezTo>
                  <a:cubicBezTo>
                    <a:pt x="12842" y="25851"/>
                    <a:pt x="20289" y="18426"/>
                    <a:pt x="20289" y="9263"/>
                  </a:cubicBezTo>
                </a:path>
              </a:pathLst>
            </a:custGeom>
            <a:solidFill>
              <a:srgbClr val="000000"/>
            </a:solidFill>
            <a:ln w="359" cap="flat">
              <a:noFill/>
              <a:prstDash val="solid"/>
              <a:miter/>
            </a:ln>
          </p:spPr>
          <p:txBody>
            <a:bodyPr rtlCol="0" anchor="ctr"/>
            <a:lstStyle/>
            <a:p>
              <a:endParaRPr lang="zh-CN" altLang="en-US"/>
            </a:p>
          </p:txBody>
        </p:sp>
      </p:grpSp>
      <p:sp>
        <p:nvSpPr>
          <p:cNvPr id="176" name="文本框 175"/>
          <p:cNvSpPr txBox="1"/>
          <p:nvPr/>
        </p:nvSpPr>
        <p:spPr>
          <a:xfrm flipH="1">
            <a:off x="3243580" y="228600"/>
            <a:ext cx="6486525" cy="368300"/>
          </a:xfrm>
          <a:prstGeom prst="rect">
            <a:avLst/>
          </a:prstGeom>
          <a:noFill/>
        </p:spPr>
        <p:txBody>
          <a:bodyPr wrap="square" rtlCol="0">
            <a:spAutoFit/>
          </a:bodyPr>
          <a:lstStyle/>
          <a:p>
            <a:pPr algn="ctr"/>
            <a:r>
              <a:rPr lang="zh-CN" altLang="en-US" dirty="0">
                <a:solidFill>
                  <a:schemeClr val="accent5">
                    <a:lumMod val="75000"/>
                  </a:schemeClr>
                </a:solidFill>
                <a:latin typeface="+mj-ea"/>
                <a:ea typeface="+mj-ea"/>
                <a:sym typeface="+mn-ea"/>
              </a:rPr>
              <a:t>防范电信诈骗教育</a:t>
            </a:r>
            <a:endParaRPr lang="zh-CN" altLang="en-US" dirty="0">
              <a:solidFill>
                <a:schemeClr val="tx1">
                  <a:lumMod val="85000"/>
                  <a:lumOff val="15000"/>
                </a:schemeClr>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任意多边形: 形状 269"/>
          <p:cNvSpPr/>
          <p:nvPr/>
        </p:nvSpPr>
        <p:spPr>
          <a:xfrm flipV="1">
            <a:off x="841375" y="2187756"/>
            <a:ext cx="10585450" cy="3403013"/>
          </a:xfrm>
          <a:custGeom>
            <a:avLst/>
            <a:gdLst>
              <a:gd name="connsiteX0" fmla="*/ 3262575 w 3270972"/>
              <a:gd name="connsiteY0" fmla="*/ -8515 h 2904598"/>
              <a:gd name="connsiteX1" fmla="*/ -8397 w 3270972"/>
              <a:gd name="connsiteY1" fmla="*/ -8515 h 2904598"/>
              <a:gd name="connsiteX2" fmla="*/ -8397 w 3270972"/>
              <a:gd name="connsiteY2" fmla="*/ 2896083 h 2904598"/>
              <a:gd name="connsiteX3" fmla="*/ 3262575 w 3270972"/>
              <a:gd name="connsiteY3" fmla="*/ 2896083 h 2904598"/>
              <a:gd name="connsiteX4" fmla="*/ 3262575 w 3270972"/>
              <a:gd name="connsiteY4" fmla="*/ -8515 h 2904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0972" h="2904598">
                <a:moveTo>
                  <a:pt x="3262575" y="-8515"/>
                </a:moveTo>
                <a:lnTo>
                  <a:pt x="-8397" y="-8515"/>
                </a:lnTo>
                <a:lnTo>
                  <a:pt x="-8397" y="2896083"/>
                </a:lnTo>
                <a:lnTo>
                  <a:pt x="3262575" y="2896083"/>
                </a:lnTo>
                <a:lnTo>
                  <a:pt x="3262575" y="-8515"/>
                </a:lnTo>
              </a:path>
            </a:pathLst>
          </a:custGeom>
          <a:solidFill>
            <a:srgbClr val="AAE0FF"/>
          </a:solidFill>
          <a:ln w="253" cap="flat">
            <a:noFill/>
            <a:prstDash val="solid"/>
            <a:miter/>
          </a:ln>
        </p:spPr>
        <p:txBody>
          <a:bodyPr rtlCol="0" anchor="ctr"/>
          <a:lstStyle/>
          <a:p>
            <a:endParaRPr lang="zh-CN" altLang="en-US" dirty="0"/>
          </a:p>
        </p:txBody>
      </p:sp>
      <p:grpSp>
        <p:nvGrpSpPr>
          <p:cNvPr id="132" name="组合 131"/>
          <p:cNvGrpSpPr/>
          <p:nvPr/>
        </p:nvGrpSpPr>
        <p:grpSpPr>
          <a:xfrm>
            <a:off x="3962400" y="479494"/>
            <a:ext cx="4267201" cy="1117600"/>
            <a:chOff x="3962398" y="479494"/>
            <a:chExt cx="4267201" cy="1117600"/>
          </a:xfrm>
        </p:grpSpPr>
        <p:pic>
          <p:nvPicPr>
            <p:cNvPr id="133" name="图片 132" descr="徽标&#10;&#10;描述已自动生成"/>
            <p:cNvPicPr>
              <a:picLocks noChangeAspect="1"/>
            </p:cNvPicPr>
            <p:nvPr/>
          </p:nvPicPr>
          <p:blipFill rotWithShape="1">
            <a:blip r:embed="rId1">
              <a:clrChange>
                <a:clrFrom>
                  <a:srgbClr val="B9C0C8"/>
                </a:clrFrom>
                <a:clrTo>
                  <a:srgbClr val="B9C0C8">
                    <a:alpha val="0"/>
                  </a:srgbClr>
                </a:clrTo>
              </a:clrChange>
              <a:extLst>
                <a:ext uri="{28A0092B-C50C-407E-A947-70E740481C1C}">
                  <a14:useLocalDpi xmlns:a14="http://schemas.microsoft.com/office/drawing/2010/main" val="0"/>
                </a:ext>
              </a:extLst>
            </a:blip>
            <a:srcRect l="79792" t="8333" r="2500" b="8594"/>
            <a:stretch>
              <a:fillRect/>
            </a:stretch>
          </p:blipFill>
          <p:spPr>
            <a:xfrm rot="5400000" flipV="1">
              <a:off x="5537199" y="-1095307"/>
              <a:ext cx="1117600" cy="4267201"/>
            </a:xfrm>
            <a:prstGeom prst="rect">
              <a:avLst/>
            </a:prstGeom>
          </p:spPr>
        </p:pic>
        <p:sp>
          <p:nvSpPr>
            <p:cNvPr id="134" name="文本框 133"/>
            <p:cNvSpPr txBox="1"/>
            <p:nvPr/>
          </p:nvSpPr>
          <p:spPr>
            <a:xfrm>
              <a:off x="4402872" y="776683"/>
              <a:ext cx="3386254" cy="523220"/>
            </a:xfrm>
            <a:prstGeom prst="rect">
              <a:avLst/>
            </a:prstGeom>
            <a:noFill/>
            <a:ln>
              <a:noFill/>
            </a:ln>
          </p:spPr>
          <p:txBody>
            <a:bodyPr wrap="square" rtlCol="0">
              <a:spAutoFit/>
            </a:bodyPr>
            <a:lstStyle/>
            <a:p>
              <a:pPr algn="dist"/>
              <a:r>
                <a:rPr lang="zh-CN" altLang="en-US" sz="2800" dirty="0">
                  <a:solidFill>
                    <a:schemeClr val="tx1">
                      <a:lumMod val="85000"/>
                      <a:lumOff val="15000"/>
                    </a:schemeClr>
                  </a:solidFill>
                  <a:latin typeface="+mj-ea"/>
                  <a:ea typeface="+mj-ea"/>
                </a:rPr>
                <a:t>受骗原因</a:t>
              </a:r>
              <a:endParaRPr lang="zh-CN" altLang="en-US" sz="2800" dirty="0">
                <a:solidFill>
                  <a:schemeClr val="tx1">
                    <a:lumMod val="85000"/>
                    <a:lumOff val="15000"/>
                  </a:schemeClr>
                </a:solidFill>
                <a:latin typeface="+mj-ea"/>
                <a:ea typeface="+mj-ea"/>
              </a:endParaRPr>
            </a:p>
          </p:txBody>
        </p:sp>
      </p:grpSp>
      <p:sp>
        <p:nvSpPr>
          <p:cNvPr id="131" name="矩形: 圆角 130"/>
          <p:cNvSpPr/>
          <p:nvPr/>
        </p:nvSpPr>
        <p:spPr>
          <a:xfrm>
            <a:off x="1392241" y="2651760"/>
            <a:ext cx="1981200" cy="526307"/>
          </a:xfrm>
          <a:prstGeom prst="round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lumMod val="85000"/>
                    <a:lumOff val="15000"/>
                  </a:schemeClr>
                </a:solidFill>
              </a:rPr>
              <a:t>急于求成</a:t>
            </a:r>
            <a:endParaRPr lang="zh-CN" altLang="en-US" sz="2400" dirty="0">
              <a:solidFill>
                <a:schemeClr val="tx1">
                  <a:lumMod val="85000"/>
                  <a:lumOff val="15000"/>
                </a:schemeClr>
              </a:solidFill>
            </a:endParaRPr>
          </a:p>
        </p:txBody>
      </p:sp>
      <p:sp>
        <p:nvSpPr>
          <p:cNvPr id="138" name="矩形: 圆角 137"/>
          <p:cNvSpPr/>
          <p:nvPr/>
        </p:nvSpPr>
        <p:spPr>
          <a:xfrm>
            <a:off x="4353155" y="2651760"/>
            <a:ext cx="1981200" cy="526307"/>
          </a:xfrm>
          <a:prstGeom prst="round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lumMod val="85000"/>
                    <a:lumOff val="15000"/>
                  </a:schemeClr>
                </a:solidFill>
              </a:rPr>
              <a:t>贪小便宜</a:t>
            </a:r>
            <a:endParaRPr lang="zh-CN" altLang="en-US" sz="2400" dirty="0">
              <a:solidFill>
                <a:schemeClr val="tx1">
                  <a:lumMod val="85000"/>
                  <a:lumOff val="15000"/>
                </a:schemeClr>
              </a:solidFill>
            </a:endParaRPr>
          </a:p>
        </p:txBody>
      </p:sp>
      <p:sp>
        <p:nvSpPr>
          <p:cNvPr id="139" name="矩形: 圆角 138"/>
          <p:cNvSpPr/>
          <p:nvPr/>
        </p:nvSpPr>
        <p:spPr>
          <a:xfrm>
            <a:off x="1392241" y="4600464"/>
            <a:ext cx="1981200" cy="526307"/>
          </a:xfrm>
          <a:prstGeom prst="round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lumMod val="85000"/>
                    <a:lumOff val="15000"/>
                  </a:schemeClr>
                </a:solidFill>
              </a:rPr>
              <a:t>认知</a:t>
            </a:r>
            <a:r>
              <a:rPr lang="zh-CN" altLang="en-US" sz="2400" dirty="0">
                <a:solidFill>
                  <a:schemeClr val="tx1">
                    <a:lumMod val="85000"/>
                    <a:lumOff val="15000"/>
                  </a:schemeClr>
                </a:solidFill>
              </a:rPr>
              <a:t>浅薄</a:t>
            </a:r>
            <a:endParaRPr lang="zh-CN" altLang="en-US" sz="2400" dirty="0">
              <a:solidFill>
                <a:schemeClr val="tx1">
                  <a:lumMod val="85000"/>
                  <a:lumOff val="15000"/>
                </a:schemeClr>
              </a:solidFill>
            </a:endParaRPr>
          </a:p>
        </p:txBody>
      </p:sp>
      <p:sp>
        <p:nvSpPr>
          <p:cNvPr id="140" name="矩形: 圆角 139"/>
          <p:cNvSpPr/>
          <p:nvPr/>
        </p:nvSpPr>
        <p:spPr>
          <a:xfrm>
            <a:off x="4353155" y="4600464"/>
            <a:ext cx="1981200" cy="526307"/>
          </a:xfrm>
          <a:prstGeom prst="round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lumMod val="85000"/>
                    <a:lumOff val="15000"/>
                  </a:schemeClr>
                </a:solidFill>
              </a:rPr>
              <a:t>易受诱惑</a:t>
            </a:r>
            <a:endParaRPr lang="zh-CN" altLang="en-US" sz="2400" dirty="0">
              <a:solidFill>
                <a:schemeClr val="tx1">
                  <a:lumMod val="85000"/>
                  <a:lumOff val="15000"/>
                </a:schemeClr>
              </a:solidFill>
            </a:endParaRPr>
          </a:p>
        </p:txBody>
      </p:sp>
      <p:sp>
        <p:nvSpPr>
          <p:cNvPr id="267" name="矩形: 圆角 266"/>
          <p:cNvSpPr/>
          <p:nvPr/>
        </p:nvSpPr>
        <p:spPr>
          <a:xfrm>
            <a:off x="2872698" y="3626112"/>
            <a:ext cx="1981200" cy="526307"/>
          </a:xfrm>
          <a:prstGeom prst="round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lumMod val="85000"/>
                    <a:lumOff val="15000"/>
                  </a:schemeClr>
                </a:solidFill>
              </a:rPr>
              <a:t>易受暗示</a:t>
            </a:r>
            <a:endParaRPr lang="zh-CN" altLang="en-US" sz="2400" dirty="0">
              <a:solidFill>
                <a:schemeClr val="tx1">
                  <a:lumMod val="85000"/>
                  <a:lumOff val="15000"/>
                </a:schemeClr>
              </a:solidFill>
            </a:endParaRPr>
          </a:p>
        </p:txBody>
      </p:sp>
      <p:grpSp>
        <p:nvGrpSpPr>
          <p:cNvPr id="276" name="组合 275"/>
          <p:cNvGrpSpPr/>
          <p:nvPr/>
        </p:nvGrpSpPr>
        <p:grpSpPr>
          <a:xfrm>
            <a:off x="3516087" y="2729856"/>
            <a:ext cx="631371" cy="370114"/>
            <a:chOff x="3516086" y="2733223"/>
            <a:chExt cx="631371" cy="370114"/>
          </a:xfrm>
        </p:grpSpPr>
        <p:sp>
          <p:nvSpPr>
            <p:cNvPr id="271" name="箭头: V 形 270"/>
            <p:cNvSpPr/>
            <p:nvPr/>
          </p:nvSpPr>
          <p:spPr>
            <a:xfrm>
              <a:off x="3516086" y="2733223"/>
              <a:ext cx="174171" cy="370114"/>
            </a:xfrm>
            <a:prstGeom prst="chevron">
              <a:avLst>
                <a:gd name="adj" fmla="val 814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2" name="箭头: V 形 271"/>
            <p:cNvSpPr/>
            <p:nvPr/>
          </p:nvSpPr>
          <p:spPr>
            <a:xfrm>
              <a:off x="3668486" y="2733223"/>
              <a:ext cx="174171" cy="370114"/>
            </a:xfrm>
            <a:prstGeom prst="chevron">
              <a:avLst>
                <a:gd name="adj" fmla="val 814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3" name="箭头: V 形 272"/>
            <p:cNvSpPr/>
            <p:nvPr/>
          </p:nvSpPr>
          <p:spPr>
            <a:xfrm>
              <a:off x="3820886" y="2733223"/>
              <a:ext cx="174171" cy="370114"/>
            </a:xfrm>
            <a:prstGeom prst="chevron">
              <a:avLst>
                <a:gd name="adj" fmla="val 814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4" name="箭头: V 形 273"/>
            <p:cNvSpPr/>
            <p:nvPr/>
          </p:nvSpPr>
          <p:spPr>
            <a:xfrm>
              <a:off x="3973286" y="2733223"/>
              <a:ext cx="174171" cy="370114"/>
            </a:xfrm>
            <a:prstGeom prst="chevron">
              <a:avLst>
                <a:gd name="adj" fmla="val 814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287" name="组合 286"/>
          <p:cNvGrpSpPr/>
          <p:nvPr/>
        </p:nvGrpSpPr>
        <p:grpSpPr>
          <a:xfrm>
            <a:off x="3516087" y="4678560"/>
            <a:ext cx="631371" cy="370114"/>
            <a:chOff x="3516086" y="2733223"/>
            <a:chExt cx="631371" cy="370114"/>
          </a:xfrm>
        </p:grpSpPr>
        <p:sp>
          <p:nvSpPr>
            <p:cNvPr id="288" name="箭头: V 形 287"/>
            <p:cNvSpPr/>
            <p:nvPr/>
          </p:nvSpPr>
          <p:spPr>
            <a:xfrm>
              <a:off x="3516086" y="2733223"/>
              <a:ext cx="174171" cy="370114"/>
            </a:xfrm>
            <a:prstGeom prst="chevron">
              <a:avLst>
                <a:gd name="adj" fmla="val 814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89" name="箭头: V 形 288"/>
            <p:cNvSpPr/>
            <p:nvPr/>
          </p:nvSpPr>
          <p:spPr>
            <a:xfrm>
              <a:off x="3668486" y="2733223"/>
              <a:ext cx="174171" cy="370114"/>
            </a:xfrm>
            <a:prstGeom prst="chevron">
              <a:avLst>
                <a:gd name="adj" fmla="val 814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0" name="箭头: V 形 289"/>
            <p:cNvSpPr/>
            <p:nvPr/>
          </p:nvSpPr>
          <p:spPr>
            <a:xfrm>
              <a:off x="3820886" y="2733223"/>
              <a:ext cx="174171" cy="370114"/>
            </a:xfrm>
            <a:prstGeom prst="chevron">
              <a:avLst>
                <a:gd name="adj" fmla="val 814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1" name="箭头: V 形 290"/>
            <p:cNvSpPr/>
            <p:nvPr/>
          </p:nvSpPr>
          <p:spPr>
            <a:xfrm>
              <a:off x="3973286" y="2733223"/>
              <a:ext cx="174171" cy="370114"/>
            </a:xfrm>
            <a:prstGeom prst="chevron">
              <a:avLst>
                <a:gd name="adj" fmla="val 814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382" name="图形 6"/>
          <p:cNvGrpSpPr/>
          <p:nvPr/>
        </p:nvGrpSpPr>
        <p:grpSpPr>
          <a:xfrm flipH="1">
            <a:off x="6509657" y="1531698"/>
            <a:ext cx="5292725" cy="4572013"/>
            <a:chOff x="3600944" y="1217685"/>
            <a:chExt cx="5017997" cy="4334695"/>
          </a:xfrm>
        </p:grpSpPr>
        <p:sp>
          <p:nvSpPr>
            <p:cNvPr id="383" name="任意多边形: 形状 382"/>
            <p:cNvSpPr/>
            <p:nvPr/>
          </p:nvSpPr>
          <p:spPr>
            <a:xfrm flipV="1">
              <a:off x="3997867" y="3167645"/>
              <a:ext cx="2020831" cy="2229592"/>
            </a:xfrm>
            <a:custGeom>
              <a:avLst/>
              <a:gdLst>
                <a:gd name="connsiteX0" fmla="*/ 1499152 w 2020831"/>
                <a:gd name="connsiteY0" fmla="*/ 2228189 h 2229592"/>
                <a:gd name="connsiteX1" fmla="*/ 518829 w 2020831"/>
                <a:gd name="connsiteY1" fmla="*/ 2228189 h 2229592"/>
                <a:gd name="connsiteX2" fmla="*/ -1425 w 2020831"/>
                <a:gd name="connsiteY2" fmla="*/ 1707935 h 2229592"/>
                <a:gd name="connsiteX3" fmla="*/ -1425 w 2020831"/>
                <a:gd name="connsiteY3" fmla="*/ -1404 h 2229592"/>
                <a:gd name="connsiteX4" fmla="*/ 2019406 w 2020831"/>
                <a:gd name="connsiteY4" fmla="*/ -1404 h 2229592"/>
                <a:gd name="connsiteX5" fmla="*/ 2019406 w 2020831"/>
                <a:gd name="connsiteY5" fmla="*/ 1707935 h 2229592"/>
                <a:gd name="connsiteX6" fmla="*/ 1499152 w 2020831"/>
                <a:gd name="connsiteY6" fmla="*/ 2228189 h 222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0831" h="2229592">
                  <a:moveTo>
                    <a:pt x="1499152" y="2228189"/>
                  </a:moveTo>
                  <a:lnTo>
                    <a:pt x="518829" y="2228189"/>
                  </a:lnTo>
                  <a:cubicBezTo>
                    <a:pt x="231505" y="2228189"/>
                    <a:pt x="-1425" y="1995259"/>
                    <a:pt x="-1425" y="1707935"/>
                  </a:cubicBezTo>
                  <a:lnTo>
                    <a:pt x="-1425" y="-1404"/>
                  </a:lnTo>
                  <a:lnTo>
                    <a:pt x="2019406" y="-1404"/>
                  </a:lnTo>
                  <a:lnTo>
                    <a:pt x="2019406" y="1707935"/>
                  </a:lnTo>
                  <a:cubicBezTo>
                    <a:pt x="2019406" y="1995259"/>
                    <a:pt x="1786476" y="2228189"/>
                    <a:pt x="1499152" y="2228189"/>
                  </a:cubicBezTo>
                </a:path>
              </a:pathLst>
            </a:custGeom>
            <a:solidFill>
              <a:srgbClr val="323E9D"/>
            </a:solidFill>
            <a:ln w="1270" cap="flat">
              <a:noFill/>
              <a:prstDash val="solid"/>
              <a:miter/>
            </a:ln>
          </p:spPr>
          <p:txBody>
            <a:bodyPr rtlCol="0" anchor="ctr"/>
            <a:lstStyle/>
            <a:p>
              <a:endParaRPr lang="zh-CN" altLang="en-US"/>
            </a:p>
          </p:txBody>
        </p:sp>
        <p:sp>
          <p:nvSpPr>
            <p:cNvPr id="384" name="任意多边形: 形状 383"/>
            <p:cNvSpPr/>
            <p:nvPr/>
          </p:nvSpPr>
          <p:spPr>
            <a:xfrm flipV="1">
              <a:off x="5706324" y="3508232"/>
              <a:ext cx="624742" cy="1761342"/>
            </a:xfrm>
            <a:custGeom>
              <a:avLst/>
              <a:gdLst>
                <a:gd name="connsiteX0" fmla="*/ 257453 w 624742"/>
                <a:gd name="connsiteY0" fmla="*/ 1760034 h 1761342"/>
                <a:gd name="connsiteX1" fmla="*/ 5676 w 624742"/>
                <a:gd name="connsiteY1" fmla="*/ 1415852 h 1761342"/>
                <a:gd name="connsiteX2" fmla="*/ 428522 w 624742"/>
                <a:gd name="connsiteY2" fmla="*/ 1876 h 1761342"/>
                <a:gd name="connsiteX3" fmla="*/ 620723 w 624742"/>
                <a:gd name="connsiteY3" fmla="*/ 146401 h 1761342"/>
                <a:gd name="connsiteX4" fmla="*/ 584236 w 624742"/>
                <a:gd name="connsiteY4" fmla="*/ 912667 h 1761342"/>
                <a:gd name="connsiteX5" fmla="*/ 343521 w 624742"/>
                <a:gd name="connsiteY5" fmla="*/ 1642610 h 1761342"/>
                <a:gd name="connsiteX6" fmla="*/ 257453 w 624742"/>
                <a:gd name="connsiteY6" fmla="*/ 1760034 h 176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4742" h="1761342">
                  <a:moveTo>
                    <a:pt x="257453" y="1760034"/>
                  </a:moveTo>
                  <a:cubicBezTo>
                    <a:pt x="257453" y="1760034"/>
                    <a:pt x="46113" y="1641899"/>
                    <a:pt x="5676" y="1415852"/>
                  </a:cubicBezTo>
                  <a:cubicBezTo>
                    <a:pt x="-34748" y="1189805"/>
                    <a:pt x="78600" y="135454"/>
                    <a:pt x="428522" y="1876"/>
                  </a:cubicBezTo>
                  <a:cubicBezTo>
                    <a:pt x="428522" y="1876"/>
                    <a:pt x="599857" y="-35576"/>
                    <a:pt x="620723" y="146401"/>
                  </a:cubicBezTo>
                  <a:cubicBezTo>
                    <a:pt x="632547" y="249525"/>
                    <a:pt x="585494" y="621558"/>
                    <a:pt x="584236" y="912667"/>
                  </a:cubicBezTo>
                  <a:cubicBezTo>
                    <a:pt x="583106" y="1175302"/>
                    <a:pt x="498804" y="1430787"/>
                    <a:pt x="343521" y="1642610"/>
                  </a:cubicBezTo>
                  <a:lnTo>
                    <a:pt x="257453" y="1760034"/>
                  </a:lnTo>
                </a:path>
              </a:pathLst>
            </a:custGeom>
            <a:solidFill>
              <a:srgbClr val="FFFFFF"/>
            </a:solidFill>
            <a:ln w="1270" cap="flat">
              <a:noFill/>
              <a:prstDash val="solid"/>
              <a:miter/>
            </a:ln>
          </p:spPr>
          <p:txBody>
            <a:bodyPr rtlCol="0" anchor="ctr"/>
            <a:lstStyle/>
            <a:p>
              <a:endParaRPr lang="zh-CN" altLang="en-US"/>
            </a:p>
          </p:txBody>
        </p:sp>
        <p:sp>
          <p:nvSpPr>
            <p:cNvPr id="385" name="任意多边形: 形状 384"/>
            <p:cNvSpPr/>
            <p:nvPr/>
          </p:nvSpPr>
          <p:spPr>
            <a:xfrm flipV="1">
              <a:off x="5958444" y="4063970"/>
              <a:ext cx="922836" cy="1204918"/>
            </a:xfrm>
            <a:custGeom>
              <a:avLst/>
              <a:gdLst>
                <a:gd name="connsiteX0" fmla="*/ 296994 w 922836"/>
                <a:gd name="connsiteY0" fmla="*/ 19509 h 1204918"/>
                <a:gd name="connsiteX1" fmla="*/ 21773 w 922836"/>
                <a:gd name="connsiteY1" fmla="*/ 175059 h 1204918"/>
                <a:gd name="connsiteX2" fmla="*/ 209110 w 922836"/>
                <a:gd name="connsiteY2" fmla="*/ 680327 h 1204918"/>
                <a:gd name="connsiteX3" fmla="*/ 719318 w 922836"/>
                <a:gd name="connsiteY3" fmla="*/ 1203858 h 1204918"/>
                <a:gd name="connsiteX4" fmla="*/ 920448 w 922836"/>
                <a:gd name="connsiteY4" fmla="*/ 977430 h 1204918"/>
                <a:gd name="connsiteX5" fmla="*/ 296994 w 922836"/>
                <a:gd name="connsiteY5" fmla="*/ 19509 h 120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836" h="1204918">
                  <a:moveTo>
                    <a:pt x="296994" y="19509"/>
                  </a:moveTo>
                  <a:cubicBezTo>
                    <a:pt x="230230" y="-7694"/>
                    <a:pt x="107700" y="-43952"/>
                    <a:pt x="21773" y="175059"/>
                  </a:cubicBezTo>
                  <a:cubicBezTo>
                    <a:pt x="-24163" y="292140"/>
                    <a:pt x="-25497" y="474587"/>
                    <a:pt x="209110" y="680327"/>
                  </a:cubicBezTo>
                  <a:cubicBezTo>
                    <a:pt x="487747" y="924687"/>
                    <a:pt x="719318" y="1203858"/>
                    <a:pt x="719318" y="1203858"/>
                  </a:cubicBezTo>
                  <a:lnTo>
                    <a:pt x="920448" y="977430"/>
                  </a:lnTo>
                  <a:cubicBezTo>
                    <a:pt x="920448" y="977430"/>
                    <a:pt x="655361" y="165483"/>
                    <a:pt x="296994" y="19509"/>
                  </a:cubicBezTo>
                </a:path>
              </a:pathLst>
            </a:custGeom>
            <a:solidFill>
              <a:srgbClr val="FFFFFF"/>
            </a:solidFill>
            <a:ln w="1270" cap="flat">
              <a:noFill/>
              <a:prstDash val="solid"/>
              <a:miter/>
            </a:ln>
          </p:spPr>
          <p:txBody>
            <a:bodyPr rtlCol="0" anchor="ctr"/>
            <a:lstStyle/>
            <a:p>
              <a:endParaRPr lang="zh-CN" altLang="en-US"/>
            </a:p>
          </p:txBody>
        </p:sp>
        <p:grpSp>
          <p:nvGrpSpPr>
            <p:cNvPr id="386" name="图形 6"/>
            <p:cNvGrpSpPr/>
            <p:nvPr/>
          </p:nvGrpSpPr>
          <p:grpSpPr>
            <a:xfrm>
              <a:off x="6117154" y="4312642"/>
              <a:ext cx="644326" cy="956305"/>
              <a:chOff x="6117154" y="4312642"/>
              <a:chExt cx="644326" cy="956305"/>
            </a:xfrm>
            <a:solidFill>
              <a:srgbClr val="131112"/>
            </a:solidFill>
          </p:grpSpPr>
          <p:sp>
            <p:nvSpPr>
              <p:cNvPr id="464" name="任意多边形: 形状 463"/>
              <p:cNvSpPr/>
              <p:nvPr/>
            </p:nvSpPr>
            <p:spPr>
              <a:xfrm rot="756408" flipV="1">
                <a:off x="6117154" y="4535933"/>
                <a:ext cx="128602" cy="733014"/>
              </a:xfrm>
              <a:custGeom>
                <a:avLst/>
                <a:gdLst>
                  <a:gd name="connsiteX0" fmla="*/ 126231 w 185074"/>
                  <a:gd name="connsiteY0" fmla="*/ 1041945 h 1054900"/>
                  <a:gd name="connsiteX1" fmla="*/ -2204 w 185074"/>
                  <a:gd name="connsiteY1" fmla="*/ 523849 h 1054900"/>
                  <a:gd name="connsiteX2" fmla="*/ 23348 w 185074"/>
                  <a:gd name="connsiteY2" fmla="*/ 246774 h 1054900"/>
                  <a:gd name="connsiteX3" fmla="*/ 119004 w 185074"/>
                  <a:gd name="connsiteY3" fmla="*/ 6671 h 1054900"/>
                  <a:gd name="connsiteX4" fmla="*/ 176472 w 185074"/>
                  <a:gd name="connsiteY4" fmla="*/ 29059 h 1054900"/>
                  <a:gd name="connsiteX5" fmla="*/ 131742 w 185074"/>
                  <a:gd name="connsiteY5" fmla="*/ 257925 h 1054900"/>
                  <a:gd name="connsiteX6" fmla="*/ 105517 w 185074"/>
                  <a:gd name="connsiteY6" fmla="*/ 514286 h 1054900"/>
                  <a:gd name="connsiteX7" fmla="*/ 126078 w 185074"/>
                  <a:gd name="connsiteY7" fmla="*/ 767727 h 1054900"/>
                  <a:gd name="connsiteX8" fmla="*/ 182479 w 185074"/>
                  <a:gd name="connsiteY8" fmla="*/ 1017243 h 1054900"/>
                  <a:gd name="connsiteX9" fmla="*/ 126231 w 185074"/>
                  <a:gd name="connsiteY9" fmla="*/ 1041945 h 1054900"/>
                  <a:gd name="connsiteX10" fmla="*/ 126231 w 185074"/>
                  <a:gd name="connsiteY10" fmla="*/ 1041945 h 105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074" h="1054900">
                    <a:moveTo>
                      <a:pt x="126231" y="1041945"/>
                    </a:moveTo>
                    <a:cubicBezTo>
                      <a:pt x="25241" y="903439"/>
                      <a:pt x="-337" y="690397"/>
                      <a:pt x="-2204" y="523849"/>
                    </a:cubicBezTo>
                    <a:cubicBezTo>
                      <a:pt x="-3245" y="430937"/>
                      <a:pt x="5226" y="337922"/>
                      <a:pt x="23348" y="246774"/>
                    </a:cubicBezTo>
                    <a:cubicBezTo>
                      <a:pt x="38284" y="171692"/>
                      <a:pt x="55162" y="55769"/>
                      <a:pt x="119004" y="6671"/>
                    </a:cubicBezTo>
                    <a:cubicBezTo>
                      <a:pt x="140632" y="-9968"/>
                      <a:pt x="171506" y="2617"/>
                      <a:pt x="176472" y="29059"/>
                    </a:cubicBezTo>
                    <a:cubicBezTo>
                      <a:pt x="189705" y="99494"/>
                      <a:pt x="145751" y="188329"/>
                      <a:pt x="131742" y="257925"/>
                    </a:cubicBezTo>
                    <a:cubicBezTo>
                      <a:pt x="114763" y="342291"/>
                      <a:pt x="106063" y="428257"/>
                      <a:pt x="105517" y="514286"/>
                    </a:cubicBezTo>
                    <a:cubicBezTo>
                      <a:pt x="104984" y="599021"/>
                      <a:pt x="111601" y="684225"/>
                      <a:pt x="126078" y="767727"/>
                    </a:cubicBezTo>
                    <a:cubicBezTo>
                      <a:pt x="140658" y="851737"/>
                      <a:pt x="170681" y="933144"/>
                      <a:pt x="182479" y="1017243"/>
                    </a:cubicBezTo>
                    <a:cubicBezTo>
                      <a:pt x="186733" y="1047596"/>
                      <a:pt x="145509" y="1068411"/>
                      <a:pt x="126231" y="1041945"/>
                    </a:cubicBezTo>
                    <a:lnTo>
                      <a:pt x="126231" y="1041945"/>
                    </a:lnTo>
                  </a:path>
                </a:pathLst>
              </a:custGeom>
              <a:solidFill>
                <a:srgbClr val="131112"/>
              </a:solidFill>
              <a:ln w="1270" cap="flat">
                <a:noFill/>
                <a:prstDash val="solid"/>
                <a:miter/>
              </a:ln>
            </p:spPr>
            <p:txBody>
              <a:bodyPr rtlCol="0" anchor="ctr"/>
              <a:lstStyle/>
              <a:p>
                <a:endParaRPr lang="zh-CN" altLang="en-US"/>
              </a:p>
            </p:txBody>
          </p:sp>
          <p:sp>
            <p:nvSpPr>
              <p:cNvPr id="465" name="任意多边形: 形状 464"/>
              <p:cNvSpPr/>
              <p:nvPr/>
            </p:nvSpPr>
            <p:spPr>
              <a:xfrm flipV="1">
                <a:off x="6335372" y="4419600"/>
                <a:ext cx="291458" cy="520206"/>
              </a:xfrm>
              <a:custGeom>
                <a:avLst/>
                <a:gdLst>
                  <a:gd name="connsiteX0" fmla="*/ -2471 w 403537"/>
                  <a:gd name="connsiteY0" fmla="*/ 678440 h 720250"/>
                  <a:gd name="connsiteX1" fmla="*/ 325137 w 403537"/>
                  <a:gd name="connsiteY1" fmla="*/ 9494 h 720250"/>
                  <a:gd name="connsiteX2" fmla="*/ 371315 w 403537"/>
                  <a:gd name="connsiteY2" fmla="*/ 2547 h 720250"/>
                  <a:gd name="connsiteX3" fmla="*/ 397248 w 403537"/>
                  <a:gd name="connsiteY3" fmla="*/ 27389 h 720250"/>
                  <a:gd name="connsiteX4" fmla="*/ 391914 w 403537"/>
                  <a:gd name="connsiteY4" fmla="*/ 74315 h 720250"/>
                  <a:gd name="connsiteX5" fmla="*/ 188879 w 403537"/>
                  <a:gd name="connsiteY5" fmla="*/ 355429 h 720250"/>
                  <a:gd name="connsiteX6" fmla="*/ 73551 w 403537"/>
                  <a:gd name="connsiteY6" fmla="*/ 686250 h 720250"/>
                  <a:gd name="connsiteX7" fmla="*/ -2471 w 403537"/>
                  <a:gd name="connsiteY7" fmla="*/ 678440 h 720250"/>
                  <a:gd name="connsiteX8" fmla="*/ -2471 w 403537"/>
                  <a:gd name="connsiteY8" fmla="*/ 678440 h 72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537" h="720250">
                    <a:moveTo>
                      <a:pt x="-2471" y="678440"/>
                    </a:moveTo>
                    <a:cubicBezTo>
                      <a:pt x="3384" y="432035"/>
                      <a:pt x="116083" y="153283"/>
                      <a:pt x="325137" y="9494"/>
                    </a:cubicBezTo>
                    <a:cubicBezTo>
                      <a:pt x="337825" y="757"/>
                      <a:pt x="356405" y="-5238"/>
                      <a:pt x="371315" y="2547"/>
                    </a:cubicBezTo>
                    <a:cubicBezTo>
                      <a:pt x="384192" y="9278"/>
                      <a:pt x="391812" y="13698"/>
                      <a:pt x="397248" y="27389"/>
                    </a:cubicBezTo>
                    <a:cubicBezTo>
                      <a:pt x="403293" y="42692"/>
                      <a:pt x="402569" y="61005"/>
                      <a:pt x="391914" y="74315"/>
                    </a:cubicBezTo>
                    <a:cubicBezTo>
                      <a:pt x="319333" y="164967"/>
                      <a:pt x="242499" y="251378"/>
                      <a:pt x="188879" y="355429"/>
                    </a:cubicBezTo>
                    <a:cubicBezTo>
                      <a:pt x="135501" y="458997"/>
                      <a:pt x="95433" y="571811"/>
                      <a:pt x="73551" y="686250"/>
                    </a:cubicBezTo>
                    <a:cubicBezTo>
                      <a:pt x="64306" y="734586"/>
                      <a:pt x="-3639" y="727830"/>
                      <a:pt x="-2471" y="678440"/>
                    </a:cubicBezTo>
                    <a:lnTo>
                      <a:pt x="-2471" y="678440"/>
                    </a:lnTo>
                  </a:path>
                </a:pathLst>
              </a:custGeom>
              <a:solidFill>
                <a:srgbClr val="131112"/>
              </a:solidFill>
              <a:ln w="1270" cap="flat">
                <a:noFill/>
                <a:prstDash val="solid"/>
                <a:miter/>
              </a:ln>
            </p:spPr>
            <p:txBody>
              <a:bodyPr rtlCol="0" anchor="ctr"/>
              <a:lstStyle/>
              <a:p>
                <a:endParaRPr lang="zh-CN" altLang="en-US"/>
              </a:p>
            </p:txBody>
          </p:sp>
          <p:sp>
            <p:nvSpPr>
              <p:cNvPr id="466" name="任意多边形: 形状 465"/>
              <p:cNvSpPr/>
              <p:nvPr/>
            </p:nvSpPr>
            <p:spPr>
              <a:xfrm flipV="1">
                <a:off x="6463879" y="4312642"/>
                <a:ext cx="297601" cy="250144"/>
              </a:xfrm>
              <a:custGeom>
                <a:avLst/>
                <a:gdLst>
                  <a:gd name="connsiteX0" fmla="*/ -1978 w 544558"/>
                  <a:gd name="connsiteY0" fmla="*/ 415888 h 457719"/>
                  <a:gd name="connsiteX1" fmla="*/ 208690 w 544558"/>
                  <a:gd name="connsiteY1" fmla="*/ 121058 h 457719"/>
                  <a:gd name="connsiteX2" fmla="*/ 519255 w 544558"/>
                  <a:gd name="connsiteY2" fmla="*/ 7457 h 457719"/>
                  <a:gd name="connsiteX3" fmla="*/ 534926 w 544558"/>
                  <a:gd name="connsiteY3" fmla="*/ 62079 h 457719"/>
                  <a:gd name="connsiteX4" fmla="*/ 433009 w 544558"/>
                  <a:gd name="connsiteY4" fmla="*/ 123268 h 457719"/>
                  <a:gd name="connsiteX5" fmla="*/ 294910 w 544558"/>
                  <a:gd name="connsiteY5" fmla="*/ 197410 h 457719"/>
                  <a:gd name="connsiteX6" fmla="*/ 70654 w 544558"/>
                  <a:gd name="connsiteY6" fmla="*/ 433439 h 457719"/>
                  <a:gd name="connsiteX7" fmla="*/ -1978 w 544558"/>
                  <a:gd name="connsiteY7" fmla="*/ 415888 h 457719"/>
                  <a:gd name="connsiteX8" fmla="*/ -1978 w 544558"/>
                  <a:gd name="connsiteY8" fmla="*/ 415888 h 45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558" h="457719">
                    <a:moveTo>
                      <a:pt x="-1978" y="415888"/>
                    </a:moveTo>
                    <a:cubicBezTo>
                      <a:pt x="20603" y="294832"/>
                      <a:pt x="111992" y="192800"/>
                      <a:pt x="208690" y="121058"/>
                    </a:cubicBezTo>
                    <a:cubicBezTo>
                      <a:pt x="282121" y="66575"/>
                      <a:pt x="424145" y="-31024"/>
                      <a:pt x="519255" y="7457"/>
                    </a:cubicBezTo>
                    <a:cubicBezTo>
                      <a:pt x="540476" y="16029"/>
                      <a:pt x="549214" y="43410"/>
                      <a:pt x="534926" y="62079"/>
                    </a:cubicBezTo>
                    <a:cubicBezTo>
                      <a:pt x="509336" y="95531"/>
                      <a:pt x="470449" y="106529"/>
                      <a:pt x="433009" y="123268"/>
                    </a:cubicBezTo>
                    <a:cubicBezTo>
                      <a:pt x="385118" y="144667"/>
                      <a:pt x="338318" y="167768"/>
                      <a:pt x="294910" y="197410"/>
                    </a:cubicBezTo>
                    <a:cubicBezTo>
                      <a:pt x="209274" y="255868"/>
                      <a:pt x="106519" y="332893"/>
                      <a:pt x="70654" y="433439"/>
                    </a:cubicBezTo>
                    <a:cubicBezTo>
                      <a:pt x="56671" y="472669"/>
                      <a:pt x="-9890" y="458280"/>
                      <a:pt x="-1978" y="415888"/>
                    </a:cubicBezTo>
                    <a:lnTo>
                      <a:pt x="-1978" y="415888"/>
                    </a:lnTo>
                  </a:path>
                </a:pathLst>
              </a:custGeom>
              <a:solidFill>
                <a:srgbClr val="131112"/>
              </a:solidFill>
              <a:ln w="1270" cap="flat">
                <a:noFill/>
                <a:prstDash val="solid"/>
                <a:miter/>
              </a:ln>
            </p:spPr>
            <p:txBody>
              <a:bodyPr rtlCol="0" anchor="ctr"/>
              <a:lstStyle/>
              <a:p>
                <a:endParaRPr lang="zh-CN" altLang="en-US"/>
              </a:p>
            </p:txBody>
          </p:sp>
        </p:grpSp>
        <p:grpSp>
          <p:nvGrpSpPr>
            <p:cNvPr id="387" name="图形 6"/>
            <p:cNvGrpSpPr/>
            <p:nvPr/>
          </p:nvGrpSpPr>
          <p:grpSpPr>
            <a:xfrm>
              <a:off x="5558978" y="3683610"/>
              <a:ext cx="753272" cy="1278248"/>
              <a:chOff x="5558978" y="3683610"/>
              <a:chExt cx="753272" cy="1278248"/>
            </a:xfrm>
            <a:solidFill>
              <a:srgbClr val="131112"/>
            </a:solidFill>
          </p:grpSpPr>
          <p:sp>
            <p:nvSpPr>
              <p:cNvPr id="460" name="任意多边形: 形状 459"/>
              <p:cNvSpPr/>
              <p:nvPr/>
            </p:nvSpPr>
            <p:spPr>
              <a:xfrm flipV="1">
                <a:off x="5558978" y="3683610"/>
                <a:ext cx="750397" cy="242266"/>
              </a:xfrm>
              <a:custGeom>
                <a:avLst/>
                <a:gdLst>
                  <a:gd name="connsiteX0" fmla="*/ 43251 w 750397"/>
                  <a:gd name="connsiteY0" fmla="*/ -1825 h 242266"/>
                  <a:gd name="connsiteX1" fmla="*/ 225648 w 750397"/>
                  <a:gd name="connsiteY1" fmla="*/ 36567 h 242266"/>
                  <a:gd name="connsiteX2" fmla="*/ 393783 w 750397"/>
                  <a:gd name="connsiteY2" fmla="*/ 78795 h 242266"/>
                  <a:gd name="connsiteX3" fmla="*/ 563658 w 750397"/>
                  <a:gd name="connsiteY3" fmla="*/ 113770 h 242266"/>
                  <a:gd name="connsiteX4" fmla="*/ 730256 w 750397"/>
                  <a:gd name="connsiteY4" fmla="*/ 166958 h 242266"/>
                  <a:gd name="connsiteX5" fmla="*/ 727094 w 750397"/>
                  <a:gd name="connsiteY5" fmla="*/ 227054 h 242266"/>
                  <a:gd name="connsiteX6" fmla="*/ 368433 w 750397"/>
                  <a:gd name="connsiteY6" fmla="*/ 187621 h 242266"/>
                  <a:gd name="connsiteX7" fmla="*/ 177566 w 750397"/>
                  <a:gd name="connsiteY7" fmla="*/ 134090 h 242266"/>
                  <a:gd name="connsiteX8" fmla="*/ 15374 w 750397"/>
                  <a:gd name="connsiteY8" fmla="*/ 62755 h 242266"/>
                  <a:gd name="connsiteX9" fmla="*/ 43251 w 750397"/>
                  <a:gd name="connsiteY9" fmla="*/ -1825 h 242266"/>
                  <a:gd name="connsiteX10" fmla="*/ 43251 w 750397"/>
                  <a:gd name="connsiteY10" fmla="*/ -1825 h 24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0397" h="242266">
                    <a:moveTo>
                      <a:pt x="43251" y="-1825"/>
                    </a:moveTo>
                    <a:cubicBezTo>
                      <a:pt x="104109" y="-2231"/>
                      <a:pt x="166326" y="21124"/>
                      <a:pt x="225648" y="36567"/>
                    </a:cubicBezTo>
                    <a:cubicBezTo>
                      <a:pt x="281540" y="51121"/>
                      <a:pt x="337497" y="65739"/>
                      <a:pt x="393783" y="78795"/>
                    </a:cubicBezTo>
                    <a:cubicBezTo>
                      <a:pt x="450209" y="91876"/>
                      <a:pt x="506813" y="103014"/>
                      <a:pt x="563658" y="113770"/>
                    </a:cubicBezTo>
                    <a:cubicBezTo>
                      <a:pt x="621633" y="124756"/>
                      <a:pt x="684460" y="132566"/>
                      <a:pt x="730256" y="166958"/>
                    </a:cubicBezTo>
                    <a:cubicBezTo>
                      <a:pt x="755173" y="185677"/>
                      <a:pt x="754551" y="215599"/>
                      <a:pt x="727094" y="227054"/>
                    </a:cubicBezTo>
                    <a:cubicBezTo>
                      <a:pt x="635730" y="265205"/>
                      <a:pt x="470160" y="212144"/>
                      <a:pt x="368433" y="187621"/>
                    </a:cubicBezTo>
                    <a:cubicBezTo>
                      <a:pt x="303943" y="172063"/>
                      <a:pt x="240431" y="154613"/>
                      <a:pt x="177566" y="134090"/>
                    </a:cubicBezTo>
                    <a:cubicBezTo>
                      <a:pt x="121064" y="115637"/>
                      <a:pt x="59012" y="98277"/>
                      <a:pt x="15374" y="62755"/>
                    </a:cubicBezTo>
                    <a:cubicBezTo>
                      <a:pt x="-17277" y="36161"/>
                      <a:pt x="-1847" y="-1533"/>
                      <a:pt x="43251" y="-1825"/>
                    </a:cubicBezTo>
                    <a:lnTo>
                      <a:pt x="43251" y="-1825"/>
                    </a:lnTo>
                  </a:path>
                </a:pathLst>
              </a:custGeom>
              <a:solidFill>
                <a:srgbClr val="131112"/>
              </a:solidFill>
              <a:ln w="1270" cap="flat">
                <a:noFill/>
                <a:prstDash val="solid"/>
                <a:miter/>
              </a:ln>
            </p:spPr>
            <p:txBody>
              <a:bodyPr rtlCol="0" anchor="ctr"/>
              <a:lstStyle/>
              <a:p>
                <a:endParaRPr lang="zh-CN" altLang="en-US"/>
              </a:p>
            </p:txBody>
          </p:sp>
          <p:sp>
            <p:nvSpPr>
              <p:cNvPr id="461" name="任意多边形: 形状 460"/>
              <p:cNvSpPr/>
              <p:nvPr/>
            </p:nvSpPr>
            <p:spPr>
              <a:xfrm flipV="1">
                <a:off x="5848349" y="4196079"/>
                <a:ext cx="414337" cy="171813"/>
              </a:xfrm>
              <a:custGeom>
                <a:avLst/>
                <a:gdLst>
                  <a:gd name="connsiteX0" fmla="*/ 52396 w 973073"/>
                  <a:gd name="connsiteY0" fmla="*/ 2164 h 403502"/>
                  <a:gd name="connsiteX1" fmla="*/ 519158 w 973073"/>
                  <a:gd name="connsiteY1" fmla="*/ 182706 h 403502"/>
                  <a:gd name="connsiteX2" fmla="*/ 740861 w 973073"/>
                  <a:gd name="connsiteY2" fmla="*/ 252302 h 403502"/>
                  <a:gd name="connsiteX3" fmla="*/ 957929 w 973073"/>
                  <a:gd name="connsiteY3" fmla="*/ 329226 h 403502"/>
                  <a:gd name="connsiteX4" fmla="*/ 943286 w 973073"/>
                  <a:gd name="connsiteY4" fmla="*/ 397933 h 403502"/>
                  <a:gd name="connsiteX5" fmla="*/ 717480 w 973073"/>
                  <a:gd name="connsiteY5" fmla="*/ 361967 h 403502"/>
                  <a:gd name="connsiteX6" fmla="*/ 482303 w 973073"/>
                  <a:gd name="connsiteY6" fmla="*/ 285424 h 403502"/>
                  <a:gd name="connsiteX7" fmla="*/ 17636 w 973073"/>
                  <a:gd name="connsiteY7" fmla="*/ 69105 h 403502"/>
                  <a:gd name="connsiteX8" fmla="*/ 52396 w 973073"/>
                  <a:gd name="connsiteY8" fmla="*/ 2164 h 403502"/>
                  <a:gd name="connsiteX9" fmla="*/ 52396 w 973073"/>
                  <a:gd name="connsiteY9" fmla="*/ 2164 h 40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3073" h="403502">
                    <a:moveTo>
                      <a:pt x="52396" y="2164"/>
                    </a:moveTo>
                    <a:cubicBezTo>
                      <a:pt x="204897" y="68711"/>
                      <a:pt x="361412" y="129773"/>
                      <a:pt x="519158" y="182706"/>
                    </a:cubicBezTo>
                    <a:cubicBezTo>
                      <a:pt x="592551" y="207332"/>
                      <a:pt x="666541" y="230662"/>
                      <a:pt x="740861" y="252302"/>
                    </a:cubicBezTo>
                    <a:cubicBezTo>
                      <a:pt x="812489" y="273156"/>
                      <a:pt x="898049" y="282668"/>
                      <a:pt x="957929" y="329226"/>
                    </a:cubicBezTo>
                    <a:cubicBezTo>
                      <a:pt x="980510" y="346790"/>
                      <a:pt x="972636" y="392053"/>
                      <a:pt x="943286" y="397933"/>
                    </a:cubicBezTo>
                    <a:cubicBezTo>
                      <a:pt x="867924" y="413084"/>
                      <a:pt x="789845" y="382452"/>
                      <a:pt x="717480" y="361967"/>
                    </a:cubicBezTo>
                    <a:cubicBezTo>
                      <a:pt x="638017" y="339500"/>
                      <a:pt x="559836" y="313859"/>
                      <a:pt x="482303" y="285424"/>
                    </a:cubicBezTo>
                    <a:cubicBezTo>
                      <a:pt x="320645" y="226140"/>
                      <a:pt x="167407" y="153928"/>
                      <a:pt x="17636" y="69105"/>
                    </a:cubicBezTo>
                    <a:cubicBezTo>
                      <a:pt x="-24833" y="45051"/>
                      <a:pt x="8048" y="-17178"/>
                      <a:pt x="52396" y="2164"/>
                    </a:cubicBezTo>
                    <a:lnTo>
                      <a:pt x="52396" y="2164"/>
                    </a:lnTo>
                  </a:path>
                </a:pathLst>
              </a:custGeom>
              <a:solidFill>
                <a:srgbClr val="131112"/>
              </a:solidFill>
              <a:ln w="1270" cap="flat">
                <a:noFill/>
                <a:prstDash val="solid"/>
                <a:miter/>
              </a:ln>
            </p:spPr>
            <p:txBody>
              <a:bodyPr rtlCol="0" anchor="ctr"/>
              <a:lstStyle/>
              <a:p>
                <a:endParaRPr lang="zh-CN" altLang="en-US"/>
              </a:p>
            </p:txBody>
          </p:sp>
          <p:sp>
            <p:nvSpPr>
              <p:cNvPr id="462" name="任意多边形: 形状 461"/>
              <p:cNvSpPr/>
              <p:nvPr/>
            </p:nvSpPr>
            <p:spPr>
              <a:xfrm flipV="1">
                <a:off x="5879749" y="4451523"/>
                <a:ext cx="432501" cy="510335"/>
              </a:xfrm>
              <a:custGeom>
                <a:avLst/>
                <a:gdLst>
                  <a:gd name="connsiteX0" fmla="*/ 61385 w 690133"/>
                  <a:gd name="connsiteY0" fmla="*/ 14875 h 814331"/>
                  <a:gd name="connsiteX1" fmla="*/ 360317 w 690133"/>
                  <a:gd name="connsiteY1" fmla="*/ 419052 h 814331"/>
                  <a:gd name="connsiteX2" fmla="*/ 531309 w 690133"/>
                  <a:gd name="connsiteY2" fmla="*/ 592521 h 814331"/>
                  <a:gd name="connsiteX3" fmla="*/ 686008 w 690133"/>
                  <a:gd name="connsiteY3" fmla="*/ 762891 h 814331"/>
                  <a:gd name="connsiteX4" fmla="*/ 634789 w 690133"/>
                  <a:gd name="connsiteY4" fmla="*/ 812306 h 814331"/>
                  <a:gd name="connsiteX5" fmla="*/ 444404 w 690133"/>
                  <a:gd name="connsiteY5" fmla="*/ 659348 h 814331"/>
                  <a:gd name="connsiteX6" fmla="*/ 261753 w 690133"/>
                  <a:gd name="connsiteY6" fmla="*/ 466626 h 814331"/>
                  <a:gd name="connsiteX7" fmla="*/ -121 w 690133"/>
                  <a:gd name="connsiteY7" fmla="*/ 38637 h 814331"/>
                  <a:gd name="connsiteX8" fmla="*/ 61385 w 690133"/>
                  <a:gd name="connsiteY8" fmla="*/ 14875 h 814331"/>
                  <a:gd name="connsiteX9" fmla="*/ 61385 w 690133"/>
                  <a:gd name="connsiteY9" fmla="*/ 14875 h 81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0133" h="814331">
                    <a:moveTo>
                      <a:pt x="61385" y="14875"/>
                    </a:moveTo>
                    <a:cubicBezTo>
                      <a:pt x="145065" y="159845"/>
                      <a:pt x="247770" y="295303"/>
                      <a:pt x="360317" y="419052"/>
                    </a:cubicBezTo>
                    <a:cubicBezTo>
                      <a:pt x="414965" y="479148"/>
                      <a:pt x="472407" y="536603"/>
                      <a:pt x="531309" y="592521"/>
                    </a:cubicBezTo>
                    <a:cubicBezTo>
                      <a:pt x="583265" y="641847"/>
                      <a:pt x="663249" y="693650"/>
                      <a:pt x="686008" y="762891"/>
                    </a:cubicBezTo>
                    <a:cubicBezTo>
                      <a:pt x="696333" y="794285"/>
                      <a:pt x="662678" y="818428"/>
                      <a:pt x="634789" y="812306"/>
                    </a:cubicBezTo>
                    <a:cubicBezTo>
                      <a:pt x="563758" y="796749"/>
                      <a:pt x="495140" y="708979"/>
                      <a:pt x="444404" y="659348"/>
                    </a:cubicBezTo>
                    <a:cubicBezTo>
                      <a:pt x="381120" y="597435"/>
                      <a:pt x="319639" y="533631"/>
                      <a:pt x="261753" y="466626"/>
                    </a:cubicBezTo>
                    <a:cubicBezTo>
                      <a:pt x="150094" y="337404"/>
                      <a:pt x="60204" y="198809"/>
                      <a:pt x="-121" y="38637"/>
                    </a:cubicBezTo>
                    <a:cubicBezTo>
                      <a:pt x="-13799" y="2328"/>
                      <a:pt x="43199" y="-16608"/>
                      <a:pt x="61385" y="14875"/>
                    </a:cubicBezTo>
                    <a:lnTo>
                      <a:pt x="61385" y="14875"/>
                    </a:lnTo>
                  </a:path>
                </a:pathLst>
              </a:custGeom>
              <a:solidFill>
                <a:srgbClr val="131112"/>
              </a:solidFill>
              <a:ln w="1270" cap="flat">
                <a:noFill/>
                <a:prstDash val="solid"/>
                <a:miter/>
              </a:ln>
            </p:spPr>
            <p:txBody>
              <a:bodyPr rtlCol="0" anchor="ctr"/>
              <a:lstStyle/>
              <a:p>
                <a:endParaRPr lang="zh-CN" altLang="en-US" dirty="0"/>
              </a:p>
            </p:txBody>
          </p:sp>
          <p:sp>
            <p:nvSpPr>
              <p:cNvPr id="463" name="任意多边形: 形状 462"/>
              <p:cNvSpPr/>
              <p:nvPr/>
            </p:nvSpPr>
            <p:spPr>
              <a:xfrm flipV="1">
                <a:off x="5851308" y="4358639"/>
                <a:ext cx="418264" cy="234501"/>
              </a:xfrm>
              <a:custGeom>
                <a:avLst/>
                <a:gdLst>
                  <a:gd name="connsiteX0" fmla="*/ 53463 w 930067"/>
                  <a:gd name="connsiteY0" fmla="*/ 5126 h 521445"/>
                  <a:gd name="connsiteX1" fmla="*/ 485643 w 930067"/>
                  <a:gd name="connsiteY1" fmla="*/ 261945 h 521445"/>
                  <a:gd name="connsiteX2" fmla="*/ 710470 w 930067"/>
                  <a:gd name="connsiteY2" fmla="*/ 355607 h 521445"/>
                  <a:gd name="connsiteX3" fmla="*/ 919093 w 930067"/>
                  <a:gd name="connsiteY3" fmla="*/ 452736 h 521445"/>
                  <a:gd name="connsiteX4" fmla="*/ 891026 w 930067"/>
                  <a:gd name="connsiteY4" fmla="*/ 518154 h 521445"/>
                  <a:gd name="connsiteX5" fmla="*/ 656254 w 930067"/>
                  <a:gd name="connsiteY5" fmla="*/ 450895 h 521445"/>
                  <a:gd name="connsiteX6" fmla="*/ 413202 w 930067"/>
                  <a:gd name="connsiteY6" fmla="*/ 343986 h 521445"/>
                  <a:gd name="connsiteX7" fmla="*/ 5978 w 930067"/>
                  <a:gd name="connsiteY7" fmla="*/ 50871 h 521445"/>
                  <a:gd name="connsiteX8" fmla="*/ 53463 w 930067"/>
                  <a:gd name="connsiteY8" fmla="*/ 5126 h 521445"/>
                  <a:gd name="connsiteX9" fmla="*/ 53463 w 930067"/>
                  <a:gd name="connsiteY9" fmla="*/ 5126 h 52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0067" h="521445">
                    <a:moveTo>
                      <a:pt x="53463" y="5126"/>
                    </a:moveTo>
                    <a:cubicBezTo>
                      <a:pt x="186774" y="106370"/>
                      <a:pt x="333954" y="191447"/>
                      <a:pt x="485643" y="261945"/>
                    </a:cubicBezTo>
                    <a:cubicBezTo>
                      <a:pt x="559290" y="296159"/>
                      <a:pt x="634512" y="326892"/>
                      <a:pt x="710470" y="355607"/>
                    </a:cubicBezTo>
                    <a:cubicBezTo>
                      <a:pt x="777501" y="380956"/>
                      <a:pt x="871290" y="397733"/>
                      <a:pt x="919093" y="452736"/>
                    </a:cubicBezTo>
                    <a:cubicBezTo>
                      <a:pt x="940784" y="477692"/>
                      <a:pt x="919118" y="512972"/>
                      <a:pt x="891026" y="518154"/>
                    </a:cubicBezTo>
                    <a:cubicBezTo>
                      <a:pt x="819525" y="531324"/>
                      <a:pt x="722256" y="476993"/>
                      <a:pt x="656254" y="450895"/>
                    </a:cubicBezTo>
                    <a:cubicBezTo>
                      <a:pt x="573920" y="418332"/>
                      <a:pt x="492526" y="383318"/>
                      <a:pt x="413202" y="343986"/>
                    </a:cubicBezTo>
                    <a:cubicBezTo>
                      <a:pt x="260193" y="268091"/>
                      <a:pt x="123643" y="175153"/>
                      <a:pt x="5978" y="50871"/>
                    </a:cubicBezTo>
                    <a:cubicBezTo>
                      <a:pt x="-20705" y="22690"/>
                      <a:pt x="24507" y="-16858"/>
                      <a:pt x="53463" y="5126"/>
                    </a:cubicBezTo>
                    <a:lnTo>
                      <a:pt x="53463" y="5126"/>
                    </a:lnTo>
                  </a:path>
                </a:pathLst>
              </a:custGeom>
              <a:solidFill>
                <a:srgbClr val="131112"/>
              </a:solidFill>
              <a:ln w="1270" cap="flat">
                <a:noFill/>
                <a:prstDash val="solid"/>
                <a:miter/>
              </a:ln>
            </p:spPr>
            <p:txBody>
              <a:bodyPr rtlCol="0" anchor="ctr"/>
              <a:lstStyle/>
              <a:p>
                <a:endParaRPr lang="zh-CN" altLang="en-US"/>
              </a:p>
            </p:txBody>
          </p:sp>
        </p:grpSp>
        <p:sp>
          <p:nvSpPr>
            <p:cNvPr id="388" name="任意多边形: 形状 387"/>
            <p:cNvSpPr/>
            <p:nvPr/>
          </p:nvSpPr>
          <p:spPr>
            <a:xfrm flipV="1">
              <a:off x="4626235" y="3392800"/>
              <a:ext cx="1536735" cy="1992218"/>
            </a:xfrm>
            <a:custGeom>
              <a:avLst/>
              <a:gdLst>
                <a:gd name="connsiteX0" fmla="*/ 46026 w 1536735"/>
                <a:gd name="connsiteY0" fmla="*/ -1309 h 1992218"/>
                <a:gd name="connsiteX1" fmla="*/ 348831 w 1536735"/>
                <a:gd name="connsiteY1" fmla="*/ 1898414 h 1992218"/>
                <a:gd name="connsiteX2" fmla="*/ 831913 w 1536735"/>
                <a:gd name="connsiteY2" fmla="*/ 1988253 h 1992218"/>
                <a:gd name="connsiteX3" fmla="*/ 1290115 w 1536735"/>
                <a:gd name="connsiteY3" fmla="*/ 1810428 h 1992218"/>
                <a:gd name="connsiteX4" fmla="*/ 1535047 w 1536735"/>
                <a:gd name="connsiteY4" fmla="*/ 1620145 h 1992218"/>
                <a:gd name="connsiteX5" fmla="*/ 1204847 w 1536735"/>
                <a:gd name="connsiteY5" fmla="*/ -1309 h 199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6735" h="1992218">
                  <a:moveTo>
                    <a:pt x="46026" y="-1309"/>
                  </a:moveTo>
                  <a:cubicBezTo>
                    <a:pt x="-155992" y="529675"/>
                    <a:pt x="348831" y="1898414"/>
                    <a:pt x="348831" y="1898414"/>
                  </a:cubicBezTo>
                  <a:lnTo>
                    <a:pt x="831913" y="1988253"/>
                  </a:lnTo>
                  <a:cubicBezTo>
                    <a:pt x="868578" y="2016485"/>
                    <a:pt x="1290115" y="1810428"/>
                    <a:pt x="1290115" y="1810428"/>
                  </a:cubicBezTo>
                  <a:lnTo>
                    <a:pt x="1535047" y="1620145"/>
                  </a:lnTo>
                  <a:cubicBezTo>
                    <a:pt x="1204847" y="886010"/>
                    <a:pt x="1251418" y="175688"/>
                    <a:pt x="1204847" y="-1309"/>
                  </a:cubicBezTo>
                </a:path>
              </a:pathLst>
            </a:custGeom>
            <a:solidFill>
              <a:srgbClr val="FFFFFF"/>
            </a:solidFill>
            <a:ln w="1270" cap="flat">
              <a:noFill/>
              <a:prstDash val="solid"/>
              <a:miter/>
            </a:ln>
          </p:spPr>
          <p:txBody>
            <a:bodyPr rtlCol="0" anchor="ctr"/>
            <a:lstStyle/>
            <a:p>
              <a:endParaRPr lang="zh-CN" altLang="en-US"/>
            </a:p>
          </p:txBody>
        </p:sp>
        <p:grpSp>
          <p:nvGrpSpPr>
            <p:cNvPr id="389" name="图形 6"/>
            <p:cNvGrpSpPr/>
            <p:nvPr/>
          </p:nvGrpSpPr>
          <p:grpSpPr>
            <a:xfrm>
              <a:off x="4656062" y="3429000"/>
              <a:ext cx="1439938" cy="1878691"/>
              <a:chOff x="4656062" y="3429000"/>
              <a:chExt cx="1439938" cy="1878691"/>
            </a:xfrm>
            <a:solidFill>
              <a:srgbClr val="131112"/>
            </a:solidFill>
          </p:grpSpPr>
          <p:sp>
            <p:nvSpPr>
              <p:cNvPr id="454" name="任意多边形: 形状 453"/>
              <p:cNvSpPr/>
              <p:nvPr/>
            </p:nvSpPr>
            <p:spPr>
              <a:xfrm flipV="1">
                <a:off x="5210297" y="3429000"/>
                <a:ext cx="885703" cy="260289"/>
              </a:xfrm>
              <a:custGeom>
                <a:avLst/>
                <a:gdLst>
                  <a:gd name="connsiteX0" fmla="*/ 66506 w 1265423"/>
                  <a:gd name="connsiteY0" fmla="*/ 362548 h 371880"/>
                  <a:gd name="connsiteX1" fmla="*/ -308 w 1265423"/>
                  <a:gd name="connsiteY1" fmla="*/ 334468 h 371880"/>
                  <a:gd name="connsiteX2" fmla="*/ 83372 w 1265423"/>
                  <a:gd name="connsiteY2" fmla="*/ 227369 h 371880"/>
                  <a:gd name="connsiteX3" fmla="*/ 458707 w 1265423"/>
                  <a:gd name="connsiteY3" fmla="*/ 56237 h 371880"/>
                  <a:gd name="connsiteX4" fmla="*/ 858121 w 1265423"/>
                  <a:gd name="connsiteY4" fmla="*/ -1852 h 371880"/>
                  <a:gd name="connsiteX5" fmla="*/ 1249483 w 1265423"/>
                  <a:gd name="connsiteY5" fmla="*/ 71084 h 371880"/>
                  <a:gd name="connsiteX6" fmla="*/ 1234713 w 1265423"/>
                  <a:gd name="connsiteY6" fmla="*/ 125630 h 371880"/>
                  <a:gd name="connsiteX7" fmla="*/ 930143 w 1265423"/>
                  <a:gd name="connsiteY7" fmla="*/ 100929 h 371880"/>
                  <a:gd name="connsiteX8" fmla="*/ 625851 w 1265423"/>
                  <a:gd name="connsiteY8" fmla="*/ 120829 h 371880"/>
                  <a:gd name="connsiteX9" fmla="*/ 339353 w 1265423"/>
                  <a:gd name="connsiteY9" fmla="*/ 202795 h 371880"/>
                  <a:gd name="connsiteX10" fmla="*/ 201215 w 1265423"/>
                  <a:gd name="connsiteY10" fmla="*/ 265876 h 371880"/>
                  <a:gd name="connsiteX11" fmla="*/ 129549 w 1265423"/>
                  <a:gd name="connsiteY11" fmla="*/ 306376 h 371880"/>
                  <a:gd name="connsiteX12" fmla="*/ 93634 w 1265423"/>
                  <a:gd name="connsiteY12" fmla="*/ 326442 h 371880"/>
                  <a:gd name="connsiteX13" fmla="*/ 66506 w 1265423"/>
                  <a:gd name="connsiteY13" fmla="*/ 319711 h 371880"/>
                  <a:gd name="connsiteX14" fmla="*/ 66506 w 1265423"/>
                  <a:gd name="connsiteY14" fmla="*/ 362548 h 371880"/>
                  <a:gd name="connsiteX15" fmla="*/ 66506 w 1265423"/>
                  <a:gd name="connsiteY15" fmla="*/ 362548 h 37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65423" h="371880">
                    <a:moveTo>
                      <a:pt x="66506" y="362548"/>
                    </a:moveTo>
                    <a:cubicBezTo>
                      <a:pt x="41081" y="379947"/>
                      <a:pt x="7083" y="364770"/>
                      <a:pt x="-308" y="334468"/>
                    </a:cubicBezTo>
                    <a:cubicBezTo>
                      <a:pt x="-12360" y="285002"/>
                      <a:pt x="50187" y="250115"/>
                      <a:pt x="83372" y="227369"/>
                    </a:cubicBezTo>
                    <a:cubicBezTo>
                      <a:pt x="196326" y="149976"/>
                      <a:pt x="327478" y="93778"/>
                      <a:pt x="458707" y="56237"/>
                    </a:cubicBezTo>
                    <a:cubicBezTo>
                      <a:pt x="588171" y="19192"/>
                      <a:pt x="723476" y="-430"/>
                      <a:pt x="858121" y="-1852"/>
                    </a:cubicBezTo>
                    <a:cubicBezTo>
                      <a:pt x="991026" y="-3275"/>
                      <a:pt x="1131374" y="5488"/>
                      <a:pt x="1249483" y="71084"/>
                    </a:cubicBezTo>
                    <a:cubicBezTo>
                      <a:pt x="1275010" y="85257"/>
                      <a:pt x="1263390" y="125744"/>
                      <a:pt x="1234713" y="125630"/>
                    </a:cubicBezTo>
                    <a:cubicBezTo>
                      <a:pt x="1132555" y="125185"/>
                      <a:pt x="1032187" y="105234"/>
                      <a:pt x="930143" y="100929"/>
                    </a:cubicBezTo>
                    <a:cubicBezTo>
                      <a:pt x="828428" y="96636"/>
                      <a:pt x="726067" y="102859"/>
                      <a:pt x="625851" y="120829"/>
                    </a:cubicBezTo>
                    <a:cubicBezTo>
                      <a:pt x="527719" y="138419"/>
                      <a:pt x="432139" y="166460"/>
                      <a:pt x="339353" y="202795"/>
                    </a:cubicBezTo>
                    <a:cubicBezTo>
                      <a:pt x="292147" y="221286"/>
                      <a:pt x="246059" y="242241"/>
                      <a:pt x="201215" y="265876"/>
                    </a:cubicBezTo>
                    <a:cubicBezTo>
                      <a:pt x="176895" y="278677"/>
                      <a:pt x="153400" y="292749"/>
                      <a:pt x="129549" y="306376"/>
                    </a:cubicBezTo>
                    <a:cubicBezTo>
                      <a:pt x="117611" y="313120"/>
                      <a:pt x="105635" y="319812"/>
                      <a:pt x="93634" y="326442"/>
                    </a:cubicBezTo>
                    <a:cubicBezTo>
                      <a:pt x="79461" y="342507"/>
                      <a:pt x="70418" y="340259"/>
                      <a:pt x="66506" y="319711"/>
                    </a:cubicBezTo>
                    <a:cubicBezTo>
                      <a:pt x="84680" y="328207"/>
                      <a:pt x="80451" y="353010"/>
                      <a:pt x="66506" y="362548"/>
                    </a:cubicBezTo>
                    <a:lnTo>
                      <a:pt x="66506" y="362548"/>
                    </a:lnTo>
                  </a:path>
                </a:pathLst>
              </a:custGeom>
              <a:solidFill>
                <a:srgbClr val="131112"/>
              </a:solidFill>
              <a:ln w="1270" cap="flat">
                <a:noFill/>
                <a:prstDash val="solid"/>
                <a:miter/>
              </a:ln>
            </p:spPr>
            <p:txBody>
              <a:bodyPr rtlCol="0" anchor="ctr"/>
              <a:lstStyle/>
              <a:p>
                <a:endParaRPr lang="zh-CN" altLang="en-US"/>
              </a:p>
            </p:txBody>
          </p:sp>
          <p:sp>
            <p:nvSpPr>
              <p:cNvPr id="455" name="任意多边形: 形状 454"/>
              <p:cNvSpPr/>
              <p:nvPr/>
            </p:nvSpPr>
            <p:spPr>
              <a:xfrm flipV="1">
                <a:off x="5062645" y="3807077"/>
                <a:ext cx="881233" cy="178131"/>
              </a:xfrm>
              <a:custGeom>
                <a:avLst/>
                <a:gdLst>
                  <a:gd name="connsiteX0" fmla="*/ 12452 w 1633596"/>
                  <a:gd name="connsiteY0" fmla="*/ 274024 h 330212"/>
                  <a:gd name="connsiteX1" fmla="*/ 795570 w 1633596"/>
                  <a:gd name="connsiteY1" fmla="*/ 41628 h 330212"/>
                  <a:gd name="connsiteX2" fmla="*/ 1604063 w 1633596"/>
                  <a:gd name="connsiteY2" fmla="*/ 26007 h 330212"/>
                  <a:gd name="connsiteX3" fmla="*/ 1593789 w 1633596"/>
                  <a:gd name="connsiteY3" fmla="*/ 102003 h 330212"/>
                  <a:gd name="connsiteX4" fmla="*/ 1200191 w 1633596"/>
                  <a:gd name="connsiteY4" fmla="*/ 98968 h 330212"/>
                  <a:gd name="connsiteX5" fmla="*/ 797348 w 1633596"/>
                  <a:gd name="connsiteY5" fmla="*/ 134642 h 330212"/>
                  <a:gd name="connsiteX6" fmla="*/ 423309 w 1633596"/>
                  <a:gd name="connsiteY6" fmla="*/ 213471 h 330212"/>
                  <a:gd name="connsiteX7" fmla="*/ 35007 w 1633596"/>
                  <a:gd name="connsiteY7" fmla="*/ 327529 h 330212"/>
                  <a:gd name="connsiteX8" fmla="*/ 12452 w 1633596"/>
                  <a:gd name="connsiteY8" fmla="*/ 274024 h 330212"/>
                  <a:gd name="connsiteX9" fmla="*/ 12452 w 1633596"/>
                  <a:gd name="connsiteY9" fmla="*/ 274024 h 33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3596" h="330212">
                    <a:moveTo>
                      <a:pt x="12452" y="274024"/>
                    </a:moveTo>
                    <a:cubicBezTo>
                      <a:pt x="244138" y="139176"/>
                      <a:pt x="532948" y="80744"/>
                      <a:pt x="795570" y="41628"/>
                    </a:cubicBezTo>
                    <a:cubicBezTo>
                      <a:pt x="1056872" y="2715"/>
                      <a:pt x="1342774" y="-25035"/>
                      <a:pt x="1604063" y="26007"/>
                    </a:cubicBezTo>
                    <a:cubicBezTo>
                      <a:pt x="1648030" y="34592"/>
                      <a:pt x="1636143" y="101025"/>
                      <a:pt x="1593789" y="102003"/>
                    </a:cubicBezTo>
                    <a:cubicBezTo>
                      <a:pt x="1462535" y="105089"/>
                      <a:pt x="1331522" y="95298"/>
                      <a:pt x="1200191" y="98968"/>
                    </a:cubicBezTo>
                    <a:cubicBezTo>
                      <a:pt x="1065406" y="102740"/>
                      <a:pt x="930660" y="114322"/>
                      <a:pt x="797348" y="134642"/>
                    </a:cubicBezTo>
                    <a:cubicBezTo>
                      <a:pt x="671326" y="153845"/>
                      <a:pt x="546371" y="180172"/>
                      <a:pt x="423309" y="213471"/>
                    </a:cubicBezTo>
                    <a:cubicBezTo>
                      <a:pt x="292982" y="248713"/>
                      <a:pt x="165957" y="295373"/>
                      <a:pt x="35007" y="327529"/>
                    </a:cubicBezTo>
                    <a:cubicBezTo>
                      <a:pt x="3207" y="335327"/>
                      <a:pt x="-16796" y="291055"/>
                      <a:pt x="12452" y="274024"/>
                    </a:cubicBezTo>
                    <a:lnTo>
                      <a:pt x="12452" y="274024"/>
                    </a:lnTo>
                  </a:path>
                </a:pathLst>
              </a:custGeom>
              <a:solidFill>
                <a:srgbClr val="131112"/>
              </a:solidFill>
              <a:ln w="1270" cap="flat">
                <a:noFill/>
                <a:prstDash val="solid"/>
                <a:miter/>
              </a:ln>
            </p:spPr>
            <p:txBody>
              <a:bodyPr rtlCol="0" anchor="ctr"/>
              <a:lstStyle/>
              <a:p>
                <a:endParaRPr lang="zh-CN" altLang="en-US"/>
              </a:p>
            </p:txBody>
          </p:sp>
          <p:sp>
            <p:nvSpPr>
              <p:cNvPr id="456" name="任意多边形: 形状 455"/>
              <p:cNvSpPr/>
              <p:nvPr/>
            </p:nvSpPr>
            <p:spPr>
              <a:xfrm flipV="1">
                <a:off x="4834467" y="4073722"/>
                <a:ext cx="995384" cy="194713"/>
              </a:xfrm>
              <a:custGeom>
                <a:avLst/>
                <a:gdLst>
                  <a:gd name="connsiteX0" fmla="*/ 13221 w 1852382"/>
                  <a:gd name="connsiteY0" fmla="*/ 299129 h 362355"/>
                  <a:gd name="connsiteX1" fmla="*/ 907311 w 1852382"/>
                  <a:gd name="connsiteY1" fmla="*/ 21596 h 362355"/>
                  <a:gd name="connsiteX2" fmla="*/ 1382735 w 1852382"/>
                  <a:gd name="connsiteY2" fmla="*/ 768 h 362355"/>
                  <a:gd name="connsiteX3" fmla="*/ 1625495 w 1852382"/>
                  <a:gd name="connsiteY3" fmla="*/ 21139 h 362355"/>
                  <a:gd name="connsiteX4" fmla="*/ 1836962 w 1852382"/>
                  <a:gd name="connsiteY4" fmla="*/ 74136 h 362355"/>
                  <a:gd name="connsiteX5" fmla="*/ 1829964 w 1852382"/>
                  <a:gd name="connsiteY5" fmla="*/ 127641 h 362355"/>
                  <a:gd name="connsiteX6" fmla="*/ 1614496 w 1852382"/>
                  <a:gd name="connsiteY6" fmla="*/ 111017 h 362355"/>
                  <a:gd name="connsiteX7" fmla="*/ 1382735 w 1852382"/>
                  <a:gd name="connsiteY7" fmla="*/ 91675 h 362355"/>
                  <a:gd name="connsiteX8" fmla="*/ 929295 w 1852382"/>
                  <a:gd name="connsiteY8" fmla="*/ 109112 h 362355"/>
                  <a:gd name="connsiteX9" fmla="*/ 475030 w 1852382"/>
                  <a:gd name="connsiteY9" fmla="*/ 202736 h 362355"/>
                  <a:gd name="connsiteX10" fmla="*/ 38456 w 1852382"/>
                  <a:gd name="connsiteY10" fmla="*/ 358971 h 362355"/>
                  <a:gd name="connsiteX11" fmla="*/ 13221 w 1852382"/>
                  <a:gd name="connsiteY11" fmla="*/ 299129 h 362355"/>
                  <a:gd name="connsiteX12" fmla="*/ 13221 w 1852382"/>
                  <a:gd name="connsiteY12" fmla="*/ 299129 h 362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2382" h="362355">
                    <a:moveTo>
                      <a:pt x="13221" y="299129"/>
                    </a:moveTo>
                    <a:cubicBezTo>
                      <a:pt x="273088" y="134486"/>
                      <a:pt x="605573" y="59988"/>
                      <a:pt x="907311" y="21596"/>
                    </a:cubicBezTo>
                    <a:cubicBezTo>
                      <a:pt x="1064893" y="1543"/>
                      <a:pt x="1223998" y="-5569"/>
                      <a:pt x="1382735" y="768"/>
                    </a:cubicBezTo>
                    <a:cubicBezTo>
                      <a:pt x="1463888" y="4007"/>
                      <a:pt x="1544926" y="10776"/>
                      <a:pt x="1625495" y="21139"/>
                    </a:cubicBezTo>
                    <a:cubicBezTo>
                      <a:pt x="1692170" y="29724"/>
                      <a:pt x="1781133" y="34157"/>
                      <a:pt x="1836962" y="74136"/>
                    </a:cubicBezTo>
                    <a:cubicBezTo>
                      <a:pt x="1856025" y="87788"/>
                      <a:pt x="1856431" y="121456"/>
                      <a:pt x="1829964" y="127641"/>
                    </a:cubicBezTo>
                    <a:cubicBezTo>
                      <a:pt x="1763429" y="143160"/>
                      <a:pt x="1681540" y="119322"/>
                      <a:pt x="1614496" y="111017"/>
                    </a:cubicBezTo>
                    <a:cubicBezTo>
                      <a:pt x="1537522" y="101479"/>
                      <a:pt x="1460230" y="94913"/>
                      <a:pt x="1382735" y="91675"/>
                    </a:cubicBezTo>
                    <a:cubicBezTo>
                      <a:pt x="1231440" y="85375"/>
                      <a:pt x="1079663" y="91268"/>
                      <a:pt x="929295" y="109112"/>
                    </a:cubicBezTo>
                    <a:cubicBezTo>
                      <a:pt x="775676" y="127323"/>
                      <a:pt x="623467" y="159226"/>
                      <a:pt x="475030" y="202736"/>
                    </a:cubicBezTo>
                    <a:cubicBezTo>
                      <a:pt x="326161" y="246348"/>
                      <a:pt x="184594" y="308057"/>
                      <a:pt x="38456" y="358971"/>
                    </a:cubicBezTo>
                    <a:cubicBezTo>
                      <a:pt x="2286" y="371569"/>
                      <a:pt x="-17081" y="318318"/>
                      <a:pt x="13221" y="299129"/>
                    </a:cubicBezTo>
                    <a:lnTo>
                      <a:pt x="13221" y="299129"/>
                    </a:lnTo>
                  </a:path>
                </a:pathLst>
              </a:custGeom>
              <a:solidFill>
                <a:srgbClr val="131112"/>
              </a:solidFill>
              <a:ln w="1270" cap="flat">
                <a:noFill/>
                <a:prstDash val="solid"/>
                <a:miter/>
              </a:ln>
            </p:spPr>
            <p:txBody>
              <a:bodyPr rtlCol="0" anchor="ctr"/>
              <a:lstStyle/>
              <a:p>
                <a:endParaRPr lang="zh-CN" altLang="en-US"/>
              </a:p>
            </p:txBody>
          </p:sp>
          <p:sp>
            <p:nvSpPr>
              <p:cNvPr id="457" name="任意多边形: 形状 456"/>
              <p:cNvSpPr/>
              <p:nvPr/>
            </p:nvSpPr>
            <p:spPr>
              <a:xfrm flipV="1">
                <a:off x="4803801" y="4514034"/>
                <a:ext cx="1098294" cy="169764"/>
              </a:xfrm>
              <a:custGeom>
                <a:avLst/>
                <a:gdLst>
                  <a:gd name="connsiteX0" fmla="*/ 18124 w 2035975"/>
                  <a:gd name="connsiteY0" fmla="*/ 255619 h 314702"/>
                  <a:gd name="connsiteX1" fmla="*/ 1064919 w 2035975"/>
                  <a:gd name="connsiteY1" fmla="*/ 29446 h 314702"/>
                  <a:gd name="connsiteX2" fmla="*/ 1603512 w 2035975"/>
                  <a:gd name="connsiteY2" fmla="*/ -1098 h 314702"/>
                  <a:gd name="connsiteX3" fmla="*/ 1847402 w 2035975"/>
                  <a:gd name="connsiteY3" fmla="*/ 18562 h 314702"/>
                  <a:gd name="connsiteX4" fmla="*/ 2033178 w 2035975"/>
                  <a:gd name="connsiteY4" fmla="*/ 108351 h 314702"/>
                  <a:gd name="connsiteX5" fmla="*/ 2022687 w 2035975"/>
                  <a:gd name="connsiteY5" fmla="*/ 134132 h 314702"/>
                  <a:gd name="connsiteX6" fmla="*/ 1810712 w 2035975"/>
                  <a:gd name="connsiteY6" fmla="*/ 119120 h 314702"/>
                  <a:gd name="connsiteX7" fmla="*/ 1557068 w 2035975"/>
                  <a:gd name="connsiteY7" fmla="*/ 105188 h 314702"/>
                  <a:gd name="connsiteX8" fmla="*/ 1053134 w 2035975"/>
                  <a:gd name="connsiteY8" fmla="*/ 131884 h 314702"/>
                  <a:gd name="connsiteX9" fmla="*/ 33682 w 2035975"/>
                  <a:gd name="connsiteY9" fmla="*/ 312058 h 314702"/>
                  <a:gd name="connsiteX10" fmla="*/ 18124 w 2035975"/>
                  <a:gd name="connsiteY10" fmla="*/ 255619 h 314702"/>
                  <a:gd name="connsiteX11" fmla="*/ 18124 w 2035975"/>
                  <a:gd name="connsiteY11" fmla="*/ 255619 h 31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5975" h="314702">
                    <a:moveTo>
                      <a:pt x="18124" y="255619"/>
                    </a:moveTo>
                    <a:cubicBezTo>
                      <a:pt x="350774" y="121127"/>
                      <a:pt x="709587" y="65158"/>
                      <a:pt x="1064919" y="29446"/>
                    </a:cubicBezTo>
                    <a:cubicBezTo>
                      <a:pt x="1243214" y="11539"/>
                      <a:pt x="1424227" y="-2076"/>
                      <a:pt x="1603512" y="-1098"/>
                    </a:cubicBezTo>
                    <a:cubicBezTo>
                      <a:pt x="1684944" y="-666"/>
                      <a:pt x="1767253" y="3322"/>
                      <a:pt x="1847402" y="18562"/>
                    </a:cubicBezTo>
                    <a:cubicBezTo>
                      <a:pt x="1907372" y="29954"/>
                      <a:pt x="2008857" y="44432"/>
                      <a:pt x="2033178" y="108351"/>
                    </a:cubicBezTo>
                    <a:cubicBezTo>
                      <a:pt x="2036771" y="117774"/>
                      <a:pt x="2030764" y="129255"/>
                      <a:pt x="2022687" y="134132"/>
                    </a:cubicBezTo>
                    <a:cubicBezTo>
                      <a:pt x="1967938" y="167253"/>
                      <a:pt x="1871050" y="126740"/>
                      <a:pt x="1810712" y="119120"/>
                    </a:cubicBezTo>
                    <a:cubicBezTo>
                      <a:pt x="1726461" y="108465"/>
                      <a:pt x="1641955" y="104426"/>
                      <a:pt x="1557068" y="105188"/>
                    </a:cubicBezTo>
                    <a:cubicBezTo>
                      <a:pt x="1389023" y="106700"/>
                      <a:pt x="1220684" y="119819"/>
                      <a:pt x="1053134" y="131884"/>
                    </a:cubicBezTo>
                    <a:cubicBezTo>
                      <a:pt x="707098" y="156814"/>
                      <a:pt x="366357" y="212262"/>
                      <a:pt x="33682" y="312058"/>
                    </a:cubicBezTo>
                    <a:cubicBezTo>
                      <a:pt x="-3301" y="323158"/>
                      <a:pt x="-15861" y="269348"/>
                      <a:pt x="18124" y="255619"/>
                    </a:cubicBezTo>
                    <a:lnTo>
                      <a:pt x="18124" y="255619"/>
                    </a:lnTo>
                  </a:path>
                </a:pathLst>
              </a:custGeom>
              <a:solidFill>
                <a:srgbClr val="131112"/>
              </a:solidFill>
              <a:ln w="1270" cap="flat">
                <a:noFill/>
                <a:prstDash val="solid"/>
                <a:miter/>
              </a:ln>
            </p:spPr>
            <p:txBody>
              <a:bodyPr rtlCol="0" anchor="ctr"/>
              <a:lstStyle/>
              <a:p>
                <a:endParaRPr lang="zh-CN" altLang="en-US"/>
              </a:p>
            </p:txBody>
          </p:sp>
          <p:sp>
            <p:nvSpPr>
              <p:cNvPr id="458" name="任意多边形: 形状 457"/>
              <p:cNvSpPr/>
              <p:nvPr/>
            </p:nvSpPr>
            <p:spPr>
              <a:xfrm flipV="1">
                <a:off x="4656062" y="4814915"/>
                <a:ext cx="1215837" cy="173290"/>
              </a:xfrm>
              <a:custGeom>
                <a:avLst/>
                <a:gdLst>
                  <a:gd name="connsiteX0" fmla="*/ 12995 w 2253872"/>
                  <a:gd name="connsiteY0" fmla="*/ 257430 h 321238"/>
                  <a:gd name="connsiteX1" fmla="*/ 500623 w 2253872"/>
                  <a:gd name="connsiteY1" fmla="*/ 94629 h 321238"/>
                  <a:gd name="connsiteX2" fmla="*/ 1081202 w 2253872"/>
                  <a:gd name="connsiteY2" fmla="*/ 24449 h 321238"/>
                  <a:gd name="connsiteX3" fmla="*/ 1674976 w 2253872"/>
                  <a:gd name="connsiteY3" fmla="*/ -850 h 321238"/>
                  <a:gd name="connsiteX4" fmla="*/ 1959709 w 2253872"/>
                  <a:gd name="connsiteY4" fmla="*/ 6186 h 321238"/>
                  <a:gd name="connsiteX5" fmla="*/ 2103321 w 2253872"/>
                  <a:gd name="connsiteY5" fmla="*/ 16765 h 321238"/>
                  <a:gd name="connsiteX6" fmla="*/ 2236086 w 2253872"/>
                  <a:gd name="connsiteY6" fmla="*/ 52109 h 321238"/>
                  <a:gd name="connsiteX7" fmla="*/ 2236086 w 2253872"/>
                  <a:gd name="connsiteY7" fmla="*/ 109513 h 321238"/>
                  <a:gd name="connsiteX8" fmla="*/ 1972067 w 2253872"/>
                  <a:gd name="connsiteY8" fmla="*/ 126607 h 321238"/>
                  <a:gd name="connsiteX9" fmla="*/ 1699741 w 2253872"/>
                  <a:gd name="connsiteY9" fmla="*/ 121946 h 321238"/>
                  <a:gd name="connsiteX10" fmla="*/ 1118248 w 2253872"/>
                  <a:gd name="connsiteY10" fmla="*/ 139396 h 321238"/>
                  <a:gd name="connsiteX11" fmla="*/ 38610 w 2253872"/>
                  <a:gd name="connsiteY11" fmla="*/ 318174 h 321238"/>
                  <a:gd name="connsiteX12" fmla="*/ 12995 w 2253872"/>
                  <a:gd name="connsiteY12" fmla="*/ 257430 h 321238"/>
                  <a:gd name="connsiteX13" fmla="*/ 12995 w 2253872"/>
                  <a:gd name="connsiteY13" fmla="*/ 257430 h 32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3872" h="321238">
                    <a:moveTo>
                      <a:pt x="12995" y="257430"/>
                    </a:moveTo>
                    <a:cubicBezTo>
                      <a:pt x="158257" y="158268"/>
                      <a:pt x="329414" y="121908"/>
                      <a:pt x="500623" y="94629"/>
                    </a:cubicBezTo>
                    <a:cubicBezTo>
                      <a:pt x="693154" y="63933"/>
                      <a:pt x="886905" y="40489"/>
                      <a:pt x="1081202" y="24449"/>
                    </a:cubicBezTo>
                    <a:cubicBezTo>
                      <a:pt x="1278547" y="8155"/>
                      <a:pt x="1476933" y="-1447"/>
                      <a:pt x="1674976" y="-850"/>
                    </a:cubicBezTo>
                    <a:cubicBezTo>
                      <a:pt x="1769857" y="-557"/>
                      <a:pt x="1864942" y="1132"/>
                      <a:pt x="1959709" y="6186"/>
                    </a:cubicBezTo>
                    <a:cubicBezTo>
                      <a:pt x="2007436" y="8726"/>
                      <a:pt x="2055937" y="10212"/>
                      <a:pt x="2103321" y="16765"/>
                    </a:cubicBezTo>
                    <a:cubicBezTo>
                      <a:pt x="2147504" y="22861"/>
                      <a:pt x="2200018" y="24665"/>
                      <a:pt x="2236086" y="52109"/>
                    </a:cubicBezTo>
                    <a:cubicBezTo>
                      <a:pt x="2254984" y="66486"/>
                      <a:pt x="2259924" y="96115"/>
                      <a:pt x="2236086" y="109513"/>
                    </a:cubicBezTo>
                    <a:cubicBezTo>
                      <a:pt x="2164280" y="149861"/>
                      <a:pt x="2052076" y="128665"/>
                      <a:pt x="1972067" y="126607"/>
                    </a:cubicBezTo>
                    <a:cubicBezTo>
                      <a:pt x="1881300" y="124296"/>
                      <a:pt x="1790546" y="122035"/>
                      <a:pt x="1699741" y="121946"/>
                    </a:cubicBezTo>
                    <a:cubicBezTo>
                      <a:pt x="1505698" y="121769"/>
                      <a:pt x="1311871" y="126277"/>
                      <a:pt x="1118248" y="139396"/>
                    </a:cubicBezTo>
                    <a:cubicBezTo>
                      <a:pt x="759486" y="163678"/>
                      <a:pt x="378576" y="193015"/>
                      <a:pt x="38610" y="318174"/>
                    </a:cubicBezTo>
                    <a:cubicBezTo>
                      <a:pt x="1361" y="331890"/>
                      <a:pt x="-16355" y="277457"/>
                      <a:pt x="12995" y="257430"/>
                    </a:cubicBezTo>
                    <a:lnTo>
                      <a:pt x="12995" y="257430"/>
                    </a:lnTo>
                  </a:path>
                </a:pathLst>
              </a:custGeom>
              <a:solidFill>
                <a:srgbClr val="131112"/>
              </a:solidFill>
              <a:ln w="1270" cap="flat">
                <a:noFill/>
                <a:prstDash val="solid"/>
                <a:miter/>
              </a:ln>
            </p:spPr>
            <p:txBody>
              <a:bodyPr rtlCol="0" anchor="ctr"/>
              <a:lstStyle/>
              <a:p>
                <a:endParaRPr lang="zh-CN" altLang="en-US"/>
              </a:p>
            </p:txBody>
          </p:sp>
          <p:sp>
            <p:nvSpPr>
              <p:cNvPr id="459" name="任意多边形: 形状 458"/>
              <p:cNvSpPr/>
              <p:nvPr/>
            </p:nvSpPr>
            <p:spPr>
              <a:xfrm flipV="1">
                <a:off x="4678307" y="5139900"/>
                <a:ext cx="1195443" cy="167791"/>
              </a:xfrm>
              <a:custGeom>
                <a:avLst/>
                <a:gdLst>
                  <a:gd name="connsiteX0" fmla="*/ 17634 w 2216067"/>
                  <a:gd name="connsiteY0" fmla="*/ 251581 h 311046"/>
                  <a:gd name="connsiteX1" fmla="*/ 1102554 w 2216067"/>
                  <a:gd name="connsiteY1" fmla="*/ 52788 h 311046"/>
                  <a:gd name="connsiteX2" fmla="*/ 1647193 w 2216067"/>
                  <a:gd name="connsiteY2" fmla="*/ 11006 h 311046"/>
                  <a:gd name="connsiteX3" fmla="*/ 1920217 w 2216067"/>
                  <a:gd name="connsiteY3" fmla="*/ 1913 h 311046"/>
                  <a:gd name="connsiteX4" fmla="*/ 2191425 w 2216067"/>
                  <a:gd name="connsiteY4" fmla="*/ 28988 h 311046"/>
                  <a:gd name="connsiteX5" fmla="*/ 2197355 w 2216067"/>
                  <a:gd name="connsiteY5" fmla="*/ 98127 h 311046"/>
                  <a:gd name="connsiteX6" fmla="*/ 1956297 w 2216067"/>
                  <a:gd name="connsiteY6" fmla="*/ 132417 h 311046"/>
                  <a:gd name="connsiteX7" fmla="*/ 1683337 w 2216067"/>
                  <a:gd name="connsiteY7" fmla="*/ 141789 h 311046"/>
                  <a:gd name="connsiteX8" fmla="*/ 1125910 w 2216067"/>
                  <a:gd name="connsiteY8" fmla="*/ 179546 h 311046"/>
                  <a:gd name="connsiteX9" fmla="*/ 30728 w 2216067"/>
                  <a:gd name="connsiteY9" fmla="*/ 310127 h 311046"/>
                  <a:gd name="connsiteX10" fmla="*/ 17634 w 2216067"/>
                  <a:gd name="connsiteY10" fmla="*/ 251581 h 311046"/>
                  <a:gd name="connsiteX11" fmla="*/ 17634 w 2216067"/>
                  <a:gd name="connsiteY11" fmla="*/ 251581 h 31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6067" h="311046">
                    <a:moveTo>
                      <a:pt x="17634" y="251581"/>
                    </a:moveTo>
                    <a:cubicBezTo>
                      <a:pt x="374681" y="160623"/>
                      <a:pt x="736122" y="92869"/>
                      <a:pt x="1102554" y="52788"/>
                    </a:cubicBezTo>
                    <a:cubicBezTo>
                      <a:pt x="1283694" y="32989"/>
                      <a:pt x="1465177" y="19413"/>
                      <a:pt x="1647193" y="11006"/>
                    </a:cubicBezTo>
                    <a:cubicBezTo>
                      <a:pt x="1738074" y="6814"/>
                      <a:pt x="1829221" y="2572"/>
                      <a:pt x="1920217" y="1913"/>
                    </a:cubicBezTo>
                    <a:cubicBezTo>
                      <a:pt x="2000671" y="1318"/>
                      <a:pt x="2120533" y="-11903"/>
                      <a:pt x="2191425" y="28988"/>
                    </a:cubicBezTo>
                    <a:cubicBezTo>
                      <a:pt x="2214983" y="42590"/>
                      <a:pt x="2225740" y="81858"/>
                      <a:pt x="2197355" y="98127"/>
                    </a:cubicBezTo>
                    <a:cubicBezTo>
                      <a:pt x="2129017" y="137294"/>
                      <a:pt x="2033538" y="129178"/>
                      <a:pt x="1956297" y="132417"/>
                    </a:cubicBezTo>
                    <a:cubicBezTo>
                      <a:pt x="1865340" y="136227"/>
                      <a:pt x="1774294" y="137649"/>
                      <a:pt x="1683337" y="141789"/>
                    </a:cubicBezTo>
                    <a:cubicBezTo>
                      <a:pt x="1497346" y="150286"/>
                      <a:pt x="1311380" y="163354"/>
                      <a:pt x="1125910" y="179546"/>
                    </a:cubicBezTo>
                    <a:cubicBezTo>
                      <a:pt x="759795" y="211487"/>
                      <a:pt x="394036" y="254718"/>
                      <a:pt x="30728" y="310127"/>
                    </a:cubicBezTo>
                    <a:cubicBezTo>
                      <a:pt x="-2521" y="315195"/>
                      <a:pt x="-15640" y="260052"/>
                      <a:pt x="17634" y="251581"/>
                    </a:cubicBezTo>
                    <a:lnTo>
                      <a:pt x="17634" y="251581"/>
                    </a:lnTo>
                  </a:path>
                </a:pathLst>
              </a:custGeom>
              <a:solidFill>
                <a:srgbClr val="131112"/>
              </a:solidFill>
              <a:ln w="1270" cap="flat">
                <a:noFill/>
                <a:prstDash val="solid"/>
                <a:miter/>
              </a:ln>
            </p:spPr>
            <p:txBody>
              <a:bodyPr rtlCol="0" anchor="ctr"/>
              <a:lstStyle/>
              <a:p>
                <a:endParaRPr lang="zh-CN" altLang="en-US"/>
              </a:p>
            </p:txBody>
          </p:sp>
        </p:grpSp>
        <p:sp>
          <p:nvSpPr>
            <p:cNvPr id="390" name="任意多边形: 形状 389"/>
            <p:cNvSpPr/>
            <p:nvPr/>
          </p:nvSpPr>
          <p:spPr>
            <a:xfrm flipV="1">
              <a:off x="5412020" y="3087500"/>
              <a:ext cx="773856" cy="794604"/>
            </a:xfrm>
            <a:custGeom>
              <a:avLst/>
              <a:gdLst>
                <a:gd name="connsiteX0" fmla="*/ 17976 w 773856"/>
                <a:gd name="connsiteY0" fmla="*/ 479351 h 794604"/>
                <a:gd name="connsiteX1" fmla="*/ 252786 w 773856"/>
                <a:gd name="connsiteY1" fmla="*/ 776695 h 794604"/>
                <a:gd name="connsiteX2" fmla="*/ 700790 w 773856"/>
                <a:gd name="connsiteY2" fmla="*/ 635141 h 794604"/>
                <a:gd name="connsiteX3" fmla="*/ 736908 w 773856"/>
                <a:gd name="connsiteY3" fmla="*/ 390946 h 794604"/>
                <a:gd name="connsiteX4" fmla="*/ 384954 w 773856"/>
                <a:gd name="connsiteY4" fmla="*/ 64074 h 794604"/>
                <a:gd name="connsiteX5" fmla="*/ 59441 w 773856"/>
                <a:gd name="connsiteY5" fmla="*/ 109959 h 794604"/>
                <a:gd name="connsiteX6" fmla="*/ 17976 w 773856"/>
                <a:gd name="connsiteY6" fmla="*/ 479351 h 794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3856" h="794604">
                  <a:moveTo>
                    <a:pt x="17976" y="479351"/>
                  </a:moveTo>
                  <a:lnTo>
                    <a:pt x="252786" y="776695"/>
                  </a:lnTo>
                  <a:cubicBezTo>
                    <a:pt x="333786" y="836702"/>
                    <a:pt x="615776" y="711785"/>
                    <a:pt x="700790" y="635141"/>
                  </a:cubicBezTo>
                  <a:cubicBezTo>
                    <a:pt x="779504" y="564199"/>
                    <a:pt x="794820" y="460605"/>
                    <a:pt x="736908" y="390946"/>
                  </a:cubicBezTo>
                  <a:lnTo>
                    <a:pt x="384954" y="64074"/>
                  </a:lnTo>
                  <a:cubicBezTo>
                    <a:pt x="278236" y="-70038"/>
                    <a:pt x="96893" y="27905"/>
                    <a:pt x="59441" y="109959"/>
                  </a:cubicBezTo>
                  <a:cubicBezTo>
                    <a:pt x="-36990" y="321147"/>
                    <a:pt x="5949" y="472645"/>
                    <a:pt x="17976" y="479351"/>
                  </a:cubicBezTo>
                </a:path>
              </a:pathLst>
            </a:custGeom>
            <a:solidFill>
              <a:srgbClr val="F684A0"/>
            </a:solidFill>
            <a:ln w="1270" cap="flat">
              <a:noFill/>
              <a:prstDash val="solid"/>
              <a:miter/>
            </a:ln>
          </p:spPr>
          <p:txBody>
            <a:bodyPr rtlCol="0" anchor="ctr"/>
            <a:lstStyle/>
            <a:p>
              <a:endParaRPr lang="zh-CN" altLang="en-US"/>
            </a:p>
          </p:txBody>
        </p:sp>
        <p:sp>
          <p:nvSpPr>
            <p:cNvPr id="391" name="任意多边形: 形状 390"/>
            <p:cNvSpPr/>
            <p:nvPr/>
          </p:nvSpPr>
          <p:spPr>
            <a:xfrm flipV="1">
              <a:off x="5590769" y="2712366"/>
              <a:ext cx="953105" cy="1174406"/>
            </a:xfrm>
            <a:custGeom>
              <a:avLst/>
              <a:gdLst>
                <a:gd name="connsiteX0" fmla="*/ 869531 w 953105"/>
                <a:gd name="connsiteY0" fmla="*/ 394560 h 1174406"/>
                <a:gd name="connsiteX1" fmla="*/ 284380 w 953105"/>
                <a:gd name="connsiteY1" fmla="*/ 37742 h 1174406"/>
                <a:gd name="connsiteX2" fmla="*/ 57267 w 953105"/>
                <a:gd name="connsiteY2" fmla="*/ 854261 h 1174406"/>
                <a:gd name="connsiteX3" fmla="*/ 733045 w 953105"/>
                <a:gd name="connsiteY3" fmla="*/ 1121405 h 1174406"/>
                <a:gd name="connsiteX4" fmla="*/ 869531 w 953105"/>
                <a:gd name="connsiteY4" fmla="*/ 394560 h 1174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05" h="1174406">
                  <a:moveTo>
                    <a:pt x="869531" y="394560"/>
                  </a:moveTo>
                  <a:cubicBezTo>
                    <a:pt x="656692" y="100937"/>
                    <a:pt x="508700" y="-89182"/>
                    <a:pt x="284380" y="37742"/>
                  </a:cubicBezTo>
                  <a:cubicBezTo>
                    <a:pt x="60086" y="164704"/>
                    <a:pt x="-91704" y="579789"/>
                    <a:pt x="57267" y="854261"/>
                  </a:cubicBezTo>
                  <a:cubicBezTo>
                    <a:pt x="206186" y="1128733"/>
                    <a:pt x="508763" y="1248379"/>
                    <a:pt x="733045" y="1121405"/>
                  </a:cubicBezTo>
                  <a:cubicBezTo>
                    <a:pt x="957364" y="994456"/>
                    <a:pt x="1018464" y="669045"/>
                    <a:pt x="869531" y="394560"/>
                  </a:cubicBezTo>
                </a:path>
              </a:pathLst>
            </a:custGeom>
            <a:solidFill>
              <a:srgbClr val="F684A0"/>
            </a:solidFill>
            <a:ln w="1270" cap="flat">
              <a:noFill/>
              <a:prstDash val="solid"/>
              <a:miter/>
            </a:ln>
          </p:spPr>
          <p:txBody>
            <a:bodyPr rtlCol="0" anchor="ctr"/>
            <a:lstStyle/>
            <a:p>
              <a:endParaRPr lang="zh-CN" altLang="en-US"/>
            </a:p>
          </p:txBody>
        </p:sp>
        <p:sp>
          <p:nvSpPr>
            <p:cNvPr id="392" name="任意多边形: 形状 391"/>
            <p:cNvSpPr/>
            <p:nvPr/>
          </p:nvSpPr>
          <p:spPr>
            <a:xfrm flipV="1">
              <a:off x="5410243" y="4051163"/>
              <a:ext cx="592164" cy="462268"/>
            </a:xfrm>
            <a:custGeom>
              <a:avLst/>
              <a:gdLst>
                <a:gd name="connsiteX0" fmla="*/ -124 w 592164"/>
                <a:gd name="connsiteY0" fmla="*/ 101817 h 462268"/>
                <a:gd name="connsiteX1" fmla="*/ 18748 w 592164"/>
                <a:gd name="connsiteY1" fmla="*/ 188253 h 462268"/>
                <a:gd name="connsiteX2" fmla="*/ 104626 w 592164"/>
                <a:gd name="connsiteY2" fmla="*/ 300978 h 462268"/>
                <a:gd name="connsiteX3" fmla="*/ 286972 w 592164"/>
                <a:gd name="connsiteY3" fmla="*/ 440919 h 462268"/>
                <a:gd name="connsiteX4" fmla="*/ 547080 w 592164"/>
                <a:gd name="connsiteY4" fmla="*/ 455220 h 462268"/>
                <a:gd name="connsiteX5" fmla="*/ 559754 w 592164"/>
                <a:gd name="connsiteY5" fmla="*/ 366840 h 462268"/>
                <a:gd name="connsiteX6" fmla="*/ 338534 w 592164"/>
                <a:gd name="connsiteY6" fmla="*/ 177230 h 462268"/>
                <a:gd name="connsiteX7" fmla="*/ 143830 w 592164"/>
                <a:gd name="connsiteY7" fmla="*/ 14670 h 462268"/>
                <a:gd name="connsiteX8" fmla="*/ 17580 w 592164"/>
                <a:gd name="connsiteY8" fmla="*/ 41759 h 462268"/>
                <a:gd name="connsiteX9" fmla="*/ -124 w 592164"/>
                <a:gd name="connsiteY9" fmla="*/ 101817 h 46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2164" h="462268">
                  <a:moveTo>
                    <a:pt x="-124" y="101817"/>
                  </a:moveTo>
                  <a:cubicBezTo>
                    <a:pt x="-6867" y="120778"/>
                    <a:pt x="6912" y="171972"/>
                    <a:pt x="18748" y="188253"/>
                  </a:cubicBezTo>
                  <a:cubicBezTo>
                    <a:pt x="45698" y="225325"/>
                    <a:pt x="93208" y="290006"/>
                    <a:pt x="104626" y="300978"/>
                  </a:cubicBezTo>
                  <a:cubicBezTo>
                    <a:pt x="157508" y="351842"/>
                    <a:pt x="242649" y="401537"/>
                    <a:pt x="286972" y="440919"/>
                  </a:cubicBezTo>
                  <a:cubicBezTo>
                    <a:pt x="325135" y="474841"/>
                    <a:pt x="547080" y="455220"/>
                    <a:pt x="547080" y="455220"/>
                  </a:cubicBezTo>
                  <a:cubicBezTo>
                    <a:pt x="547080" y="455220"/>
                    <a:pt x="635141" y="418847"/>
                    <a:pt x="559754" y="366840"/>
                  </a:cubicBezTo>
                  <a:cubicBezTo>
                    <a:pt x="526493" y="343930"/>
                    <a:pt x="440705" y="236056"/>
                    <a:pt x="338534" y="177230"/>
                  </a:cubicBezTo>
                  <a:cubicBezTo>
                    <a:pt x="282882" y="145188"/>
                    <a:pt x="201196" y="70372"/>
                    <a:pt x="143830" y="14670"/>
                  </a:cubicBezTo>
                  <a:cubicBezTo>
                    <a:pt x="112004" y="-16242"/>
                    <a:pt x="32439" y="-49"/>
                    <a:pt x="17580" y="41759"/>
                  </a:cubicBezTo>
                  <a:lnTo>
                    <a:pt x="-124" y="101817"/>
                  </a:lnTo>
                </a:path>
              </a:pathLst>
            </a:custGeom>
            <a:solidFill>
              <a:srgbClr val="F684A0"/>
            </a:solidFill>
            <a:ln w="1270" cap="flat">
              <a:noFill/>
              <a:prstDash val="solid"/>
              <a:miter/>
            </a:ln>
          </p:spPr>
          <p:txBody>
            <a:bodyPr rtlCol="0" anchor="ctr"/>
            <a:lstStyle/>
            <a:p>
              <a:endParaRPr lang="zh-CN" altLang="en-US"/>
            </a:p>
          </p:txBody>
        </p:sp>
        <p:sp>
          <p:nvSpPr>
            <p:cNvPr id="393" name="任意多边形: 形状 392"/>
            <p:cNvSpPr/>
            <p:nvPr/>
          </p:nvSpPr>
          <p:spPr>
            <a:xfrm flipV="1">
              <a:off x="5913035" y="4059678"/>
              <a:ext cx="289831" cy="253172"/>
            </a:xfrm>
            <a:custGeom>
              <a:avLst/>
              <a:gdLst>
                <a:gd name="connsiteX0" fmla="*/ 21950 w 289831"/>
                <a:gd name="connsiteY0" fmla="*/ 251683 h 253172"/>
                <a:gd name="connsiteX1" fmla="*/ 125785 w 289831"/>
                <a:gd name="connsiteY1" fmla="*/ 224772 h 253172"/>
                <a:gd name="connsiteX2" fmla="*/ 280496 w 289831"/>
                <a:gd name="connsiteY2" fmla="*/ -525 h 253172"/>
                <a:gd name="connsiteX3" fmla="*/ 108843 w 289831"/>
                <a:gd name="connsiteY3" fmla="*/ 126970 h 253172"/>
                <a:gd name="connsiteX4" fmla="*/ -2142 w 289831"/>
                <a:gd name="connsiteY4" fmla="*/ 166022 h 253172"/>
                <a:gd name="connsiteX5" fmla="*/ 21950 w 289831"/>
                <a:gd name="connsiteY5" fmla="*/ 251683 h 25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831" h="253172">
                  <a:moveTo>
                    <a:pt x="21950" y="251683"/>
                  </a:moveTo>
                  <a:lnTo>
                    <a:pt x="125785" y="224772"/>
                  </a:lnTo>
                  <a:cubicBezTo>
                    <a:pt x="125785" y="224772"/>
                    <a:pt x="327867" y="13407"/>
                    <a:pt x="280496" y="-525"/>
                  </a:cubicBezTo>
                  <a:cubicBezTo>
                    <a:pt x="233112" y="-14445"/>
                    <a:pt x="108843" y="126970"/>
                    <a:pt x="108843" y="126970"/>
                  </a:cubicBezTo>
                  <a:lnTo>
                    <a:pt x="-2142" y="166022"/>
                  </a:lnTo>
                  <a:lnTo>
                    <a:pt x="21950" y="251683"/>
                  </a:lnTo>
                </a:path>
              </a:pathLst>
            </a:custGeom>
            <a:solidFill>
              <a:srgbClr val="F684A0"/>
            </a:solidFill>
            <a:ln w="1270" cap="flat">
              <a:noFill/>
              <a:prstDash val="solid"/>
              <a:miter/>
            </a:ln>
          </p:spPr>
          <p:txBody>
            <a:bodyPr rtlCol="0" anchor="ctr"/>
            <a:lstStyle/>
            <a:p>
              <a:endParaRPr lang="zh-CN" altLang="en-US"/>
            </a:p>
          </p:txBody>
        </p:sp>
        <p:sp>
          <p:nvSpPr>
            <p:cNvPr id="394" name="任意多边形: 形状 393"/>
            <p:cNvSpPr/>
            <p:nvPr/>
          </p:nvSpPr>
          <p:spPr>
            <a:xfrm flipV="1">
              <a:off x="5857689" y="4093434"/>
              <a:ext cx="203092" cy="345501"/>
            </a:xfrm>
            <a:custGeom>
              <a:avLst/>
              <a:gdLst>
                <a:gd name="connsiteX0" fmla="*/ 34590 w 203092"/>
                <a:gd name="connsiteY0" fmla="*/ 344084 h 345501"/>
                <a:gd name="connsiteX1" fmla="*/ 139187 w 203092"/>
                <a:gd name="connsiteY1" fmla="*/ 266081 h 345501"/>
                <a:gd name="connsiteX2" fmla="*/ 187168 w 203092"/>
                <a:gd name="connsiteY2" fmla="*/ -1317 h 345501"/>
                <a:gd name="connsiteX3" fmla="*/ 83155 w 203092"/>
                <a:gd name="connsiteY3" fmla="*/ 183442 h 345501"/>
                <a:gd name="connsiteX4" fmla="*/ -2074 w 203092"/>
                <a:gd name="connsiteY4" fmla="*/ 263261 h 345501"/>
                <a:gd name="connsiteX5" fmla="*/ 34590 w 203092"/>
                <a:gd name="connsiteY5" fmla="*/ 344084 h 34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092" h="345501">
                  <a:moveTo>
                    <a:pt x="34590" y="344084"/>
                  </a:moveTo>
                  <a:lnTo>
                    <a:pt x="139187" y="266081"/>
                  </a:lnTo>
                  <a:cubicBezTo>
                    <a:pt x="139187" y="266081"/>
                    <a:pt x="236228" y="-7426"/>
                    <a:pt x="187168" y="-1317"/>
                  </a:cubicBezTo>
                  <a:cubicBezTo>
                    <a:pt x="138095" y="4804"/>
                    <a:pt x="83155" y="183442"/>
                    <a:pt x="83155" y="183442"/>
                  </a:cubicBezTo>
                  <a:lnTo>
                    <a:pt x="-2074" y="263261"/>
                  </a:lnTo>
                  <a:lnTo>
                    <a:pt x="34590" y="344084"/>
                  </a:lnTo>
                </a:path>
              </a:pathLst>
            </a:custGeom>
            <a:solidFill>
              <a:srgbClr val="F684A0"/>
            </a:solidFill>
            <a:ln w="1270" cap="flat">
              <a:noFill/>
              <a:prstDash val="solid"/>
              <a:miter/>
            </a:ln>
          </p:spPr>
          <p:txBody>
            <a:bodyPr rtlCol="0" anchor="ctr"/>
            <a:lstStyle/>
            <a:p>
              <a:endParaRPr lang="zh-CN" altLang="en-US"/>
            </a:p>
          </p:txBody>
        </p:sp>
        <p:sp>
          <p:nvSpPr>
            <p:cNvPr id="395" name="任意多边形: 形状 394"/>
            <p:cNvSpPr/>
            <p:nvPr/>
          </p:nvSpPr>
          <p:spPr>
            <a:xfrm flipV="1">
              <a:off x="5770542" y="4140094"/>
              <a:ext cx="203098" cy="345501"/>
            </a:xfrm>
            <a:custGeom>
              <a:avLst/>
              <a:gdLst>
                <a:gd name="connsiteX0" fmla="*/ 34650 w 203098"/>
                <a:gd name="connsiteY0" fmla="*/ 344125 h 345501"/>
                <a:gd name="connsiteX1" fmla="*/ 139259 w 203098"/>
                <a:gd name="connsiteY1" fmla="*/ 266135 h 345501"/>
                <a:gd name="connsiteX2" fmla="*/ 187227 w 203098"/>
                <a:gd name="connsiteY2" fmla="*/ -1276 h 345501"/>
                <a:gd name="connsiteX3" fmla="*/ 83215 w 203098"/>
                <a:gd name="connsiteY3" fmla="*/ 183483 h 345501"/>
                <a:gd name="connsiteX4" fmla="*/ -2015 w 203098"/>
                <a:gd name="connsiteY4" fmla="*/ 263315 h 345501"/>
                <a:gd name="connsiteX5" fmla="*/ 34650 w 203098"/>
                <a:gd name="connsiteY5" fmla="*/ 344125 h 34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098" h="345501">
                  <a:moveTo>
                    <a:pt x="34650" y="344125"/>
                  </a:moveTo>
                  <a:lnTo>
                    <a:pt x="139259" y="266135"/>
                  </a:lnTo>
                  <a:cubicBezTo>
                    <a:pt x="139259" y="266135"/>
                    <a:pt x="236300" y="-7384"/>
                    <a:pt x="187227" y="-1276"/>
                  </a:cubicBezTo>
                  <a:cubicBezTo>
                    <a:pt x="138155" y="4846"/>
                    <a:pt x="83215" y="183483"/>
                    <a:pt x="83215" y="183483"/>
                  </a:cubicBezTo>
                  <a:lnTo>
                    <a:pt x="-2015" y="263315"/>
                  </a:lnTo>
                  <a:lnTo>
                    <a:pt x="34650" y="344125"/>
                  </a:lnTo>
                </a:path>
              </a:pathLst>
            </a:custGeom>
            <a:solidFill>
              <a:srgbClr val="F684A0"/>
            </a:solidFill>
            <a:ln w="1270" cap="flat">
              <a:noFill/>
              <a:prstDash val="solid"/>
              <a:miter/>
            </a:ln>
          </p:spPr>
          <p:txBody>
            <a:bodyPr rtlCol="0" anchor="ctr"/>
            <a:lstStyle/>
            <a:p>
              <a:endParaRPr lang="zh-CN" altLang="en-US"/>
            </a:p>
          </p:txBody>
        </p:sp>
        <p:sp>
          <p:nvSpPr>
            <p:cNvPr id="396" name="任意多边形: 形状 395"/>
            <p:cNvSpPr/>
            <p:nvPr/>
          </p:nvSpPr>
          <p:spPr>
            <a:xfrm flipV="1">
              <a:off x="5678365" y="4186258"/>
              <a:ext cx="203097" cy="345502"/>
            </a:xfrm>
            <a:custGeom>
              <a:avLst/>
              <a:gdLst>
                <a:gd name="connsiteX0" fmla="*/ 34713 w 203097"/>
                <a:gd name="connsiteY0" fmla="*/ 344167 h 345502"/>
                <a:gd name="connsiteX1" fmla="*/ 139310 w 203097"/>
                <a:gd name="connsiteY1" fmla="*/ 266164 h 345502"/>
                <a:gd name="connsiteX2" fmla="*/ 187290 w 203097"/>
                <a:gd name="connsiteY2" fmla="*/ -1234 h 345502"/>
                <a:gd name="connsiteX3" fmla="*/ 83290 w 203097"/>
                <a:gd name="connsiteY3" fmla="*/ 183525 h 345502"/>
                <a:gd name="connsiteX4" fmla="*/ -1952 w 203097"/>
                <a:gd name="connsiteY4" fmla="*/ 263357 h 345502"/>
                <a:gd name="connsiteX5" fmla="*/ 34713 w 203097"/>
                <a:gd name="connsiteY5" fmla="*/ 344167 h 34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097" h="345502">
                  <a:moveTo>
                    <a:pt x="34713" y="344167"/>
                  </a:moveTo>
                  <a:lnTo>
                    <a:pt x="139310" y="266164"/>
                  </a:lnTo>
                  <a:cubicBezTo>
                    <a:pt x="139310" y="266164"/>
                    <a:pt x="236363" y="-7356"/>
                    <a:pt x="187290" y="-1234"/>
                  </a:cubicBezTo>
                  <a:cubicBezTo>
                    <a:pt x="138218" y="4875"/>
                    <a:pt x="83290" y="183525"/>
                    <a:pt x="83290" y="183525"/>
                  </a:cubicBezTo>
                  <a:lnTo>
                    <a:pt x="-1952" y="263357"/>
                  </a:lnTo>
                  <a:lnTo>
                    <a:pt x="34713" y="344167"/>
                  </a:lnTo>
                </a:path>
              </a:pathLst>
            </a:custGeom>
            <a:solidFill>
              <a:srgbClr val="F684A0"/>
            </a:solidFill>
            <a:ln w="1270" cap="flat">
              <a:noFill/>
              <a:prstDash val="solid"/>
              <a:miter/>
            </a:ln>
          </p:spPr>
          <p:txBody>
            <a:bodyPr rtlCol="0" anchor="ctr"/>
            <a:lstStyle/>
            <a:p>
              <a:endParaRPr lang="zh-CN" altLang="en-US"/>
            </a:p>
          </p:txBody>
        </p:sp>
        <p:sp>
          <p:nvSpPr>
            <p:cNvPr id="397" name="任意多边形: 形状 396"/>
            <p:cNvSpPr/>
            <p:nvPr/>
          </p:nvSpPr>
          <p:spPr>
            <a:xfrm flipV="1">
              <a:off x="5455676" y="2562161"/>
              <a:ext cx="1089155" cy="1367648"/>
            </a:xfrm>
            <a:custGeom>
              <a:avLst/>
              <a:gdLst>
                <a:gd name="connsiteX0" fmla="*/ 2059 w 1089155"/>
                <a:gd name="connsiteY0" fmla="*/ 532024 h 1367648"/>
                <a:gd name="connsiteX1" fmla="*/ 312763 w 1089155"/>
                <a:gd name="connsiteY1" fmla="*/ 82648 h 1367648"/>
                <a:gd name="connsiteX2" fmla="*/ 374993 w 1089155"/>
                <a:gd name="connsiteY2" fmla="*/ 82648 h 1367648"/>
                <a:gd name="connsiteX3" fmla="*/ 645973 w 1089155"/>
                <a:gd name="connsiteY3" fmla="*/ 4836 h 1367648"/>
                <a:gd name="connsiteX4" fmla="*/ 1086102 w 1089155"/>
                <a:gd name="connsiteY4" fmla="*/ 712414 h 1367648"/>
                <a:gd name="connsiteX5" fmla="*/ 600164 w 1089155"/>
                <a:gd name="connsiteY5" fmla="*/ 1315942 h 1367648"/>
                <a:gd name="connsiteX6" fmla="*/ 248539 w 1089155"/>
                <a:gd name="connsiteY6" fmla="*/ 1215117 h 1367648"/>
                <a:gd name="connsiteX7" fmla="*/ 87923 w 1089155"/>
                <a:gd name="connsiteY7" fmla="*/ 754045 h 1367648"/>
                <a:gd name="connsiteX8" fmla="*/ 2059 w 1089155"/>
                <a:gd name="connsiteY8" fmla="*/ 532024 h 136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155" h="1367648">
                  <a:moveTo>
                    <a:pt x="2059" y="532024"/>
                  </a:moveTo>
                  <a:cubicBezTo>
                    <a:pt x="2059" y="532024"/>
                    <a:pt x="30253" y="82420"/>
                    <a:pt x="312763" y="82648"/>
                  </a:cubicBezTo>
                  <a:lnTo>
                    <a:pt x="374993" y="82648"/>
                  </a:lnTo>
                  <a:cubicBezTo>
                    <a:pt x="374993" y="82648"/>
                    <a:pt x="488569" y="-31575"/>
                    <a:pt x="645973" y="4836"/>
                  </a:cubicBezTo>
                  <a:cubicBezTo>
                    <a:pt x="803376" y="41259"/>
                    <a:pt x="1072260" y="426259"/>
                    <a:pt x="1086102" y="712414"/>
                  </a:cubicBezTo>
                  <a:cubicBezTo>
                    <a:pt x="1099933" y="998570"/>
                    <a:pt x="964056" y="1185869"/>
                    <a:pt x="600164" y="1315942"/>
                  </a:cubicBezTo>
                  <a:cubicBezTo>
                    <a:pt x="236271" y="1446003"/>
                    <a:pt x="187973" y="1285983"/>
                    <a:pt x="248539" y="1215117"/>
                  </a:cubicBezTo>
                  <a:cubicBezTo>
                    <a:pt x="309106" y="1144251"/>
                    <a:pt x="162650" y="1031755"/>
                    <a:pt x="87923" y="754045"/>
                  </a:cubicBezTo>
                  <a:cubicBezTo>
                    <a:pt x="54001" y="627909"/>
                    <a:pt x="-20433" y="619717"/>
                    <a:pt x="2059" y="532024"/>
                  </a:cubicBezTo>
                </a:path>
              </a:pathLst>
            </a:custGeom>
            <a:solidFill>
              <a:srgbClr val="131112"/>
            </a:solidFill>
            <a:ln w="1270" cap="flat">
              <a:noFill/>
              <a:prstDash val="solid"/>
              <a:miter/>
            </a:ln>
          </p:spPr>
          <p:txBody>
            <a:bodyPr rtlCol="0" anchor="ctr"/>
            <a:lstStyle/>
            <a:p>
              <a:endParaRPr lang="zh-CN" altLang="en-US"/>
            </a:p>
          </p:txBody>
        </p:sp>
        <p:sp>
          <p:nvSpPr>
            <p:cNvPr id="398" name="任意多边形: 形状 397"/>
            <p:cNvSpPr/>
            <p:nvPr/>
          </p:nvSpPr>
          <p:spPr>
            <a:xfrm flipV="1">
              <a:off x="6002406" y="3366255"/>
              <a:ext cx="215071" cy="235580"/>
            </a:xfrm>
            <a:custGeom>
              <a:avLst/>
              <a:gdLst>
                <a:gd name="connsiteX0" fmla="*/ 186683 w 215071"/>
                <a:gd name="connsiteY0" fmla="*/ 7717 h 235580"/>
                <a:gd name="connsiteX1" fmla="*/ 211372 w 215071"/>
                <a:gd name="connsiteY1" fmla="*/ 59076 h 235580"/>
                <a:gd name="connsiteX2" fmla="*/ 54870 w 215071"/>
                <a:gd name="connsiteY2" fmla="*/ 233066 h 235580"/>
                <a:gd name="connsiteX3" fmla="*/ 186683 w 215071"/>
                <a:gd name="connsiteY3" fmla="*/ 7717 h 235580"/>
              </a:gdLst>
              <a:ahLst/>
              <a:cxnLst>
                <a:cxn ang="0">
                  <a:pos x="connsiteX0" y="connsiteY0"/>
                </a:cxn>
                <a:cxn ang="0">
                  <a:pos x="connsiteX1" y="connsiteY1"/>
                </a:cxn>
                <a:cxn ang="0">
                  <a:pos x="connsiteX2" y="connsiteY2"/>
                </a:cxn>
                <a:cxn ang="0">
                  <a:pos x="connsiteX3" y="connsiteY3"/>
                </a:cxn>
              </a:cxnLst>
              <a:rect l="l" t="t" r="r" b="b"/>
              <a:pathLst>
                <a:path w="215071" h="235580">
                  <a:moveTo>
                    <a:pt x="186683" y="7717"/>
                  </a:moveTo>
                  <a:cubicBezTo>
                    <a:pt x="206533" y="16303"/>
                    <a:pt x="217023" y="38185"/>
                    <a:pt x="211372" y="59076"/>
                  </a:cubicBezTo>
                  <a:cubicBezTo>
                    <a:pt x="196348" y="114727"/>
                    <a:pt x="154514" y="222868"/>
                    <a:pt x="54870" y="233066"/>
                  </a:cubicBezTo>
                  <a:cubicBezTo>
                    <a:pt x="-71494" y="245982"/>
                    <a:pt x="29686" y="-60151"/>
                    <a:pt x="186683" y="7717"/>
                  </a:cubicBezTo>
                </a:path>
              </a:pathLst>
            </a:custGeom>
            <a:solidFill>
              <a:srgbClr val="F684A0"/>
            </a:solidFill>
            <a:ln w="1270" cap="flat">
              <a:noFill/>
              <a:prstDash val="solid"/>
              <a:miter/>
            </a:ln>
          </p:spPr>
          <p:txBody>
            <a:bodyPr rtlCol="0" anchor="ctr"/>
            <a:lstStyle/>
            <a:p>
              <a:endParaRPr lang="zh-CN" altLang="en-US"/>
            </a:p>
          </p:txBody>
        </p:sp>
        <p:sp>
          <p:nvSpPr>
            <p:cNvPr id="399" name="任意多边形: 形状 398"/>
            <p:cNvSpPr/>
            <p:nvPr/>
          </p:nvSpPr>
          <p:spPr>
            <a:xfrm flipV="1">
              <a:off x="6345587" y="3400016"/>
              <a:ext cx="160537" cy="220869"/>
            </a:xfrm>
            <a:custGeom>
              <a:avLst/>
              <a:gdLst>
                <a:gd name="connsiteX0" fmla="*/ 2430 w 160537"/>
                <a:gd name="connsiteY0" fmla="*/ 50274 h 220869"/>
                <a:gd name="connsiteX1" fmla="*/ 57649 w 160537"/>
                <a:gd name="connsiteY1" fmla="*/ 1633 h 220869"/>
                <a:gd name="connsiteX2" fmla="*/ 158144 w 160537"/>
                <a:gd name="connsiteY2" fmla="*/ 218777 h 220869"/>
                <a:gd name="connsiteX3" fmla="*/ 2430 w 160537"/>
                <a:gd name="connsiteY3" fmla="*/ 50274 h 220869"/>
              </a:gdLst>
              <a:ahLst/>
              <a:cxnLst>
                <a:cxn ang="0">
                  <a:pos x="connsiteX0" y="connsiteY0"/>
                </a:cxn>
                <a:cxn ang="0">
                  <a:pos x="connsiteX1" y="connsiteY1"/>
                </a:cxn>
                <a:cxn ang="0">
                  <a:pos x="connsiteX2" y="connsiteY2"/>
                </a:cxn>
                <a:cxn ang="0">
                  <a:pos x="connsiteX3" y="connsiteY3"/>
                </a:cxn>
              </a:cxnLst>
              <a:rect l="l" t="t" r="r" b="b"/>
              <a:pathLst>
                <a:path w="160537" h="220869">
                  <a:moveTo>
                    <a:pt x="2430" y="50274"/>
                  </a:moveTo>
                  <a:cubicBezTo>
                    <a:pt x="-16912" y="1633"/>
                    <a:pt x="26090" y="-8920"/>
                    <a:pt x="57649" y="1633"/>
                  </a:cubicBezTo>
                  <a:cubicBezTo>
                    <a:pt x="98175" y="70276"/>
                    <a:pt x="133328" y="144698"/>
                    <a:pt x="158144" y="218777"/>
                  </a:cubicBezTo>
                  <a:cubicBezTo>
                    <a:pt x="81741" y="191345"/>
                    <a:pt x="21238" y="97556"/>
                    <a:pt x="2430" y="50274"/>
                  </a:cubicBezTo>
                </a:path>
              </a:pathLst>
            </a:custGeom>
            <a:solidFill>
              <a:srgbClr val="F684A0"/>
            </a:solidFill>
            <a:ln w="1270" cap="flat">
              <a:noFill/>
              <a:prstDash val="solid"/>
              <a:miter/>
            </a:ln>
          </p:spPr>
          <p:txBody>
            <a:bodyPr rtlCol="0" anchor="ctr"/>
            <a:lstStyle/>
            <a:p>
              <a:endParaRPr lang="zh-CN" altLang="en-US"/>
            </a:p>
          </p:txBody>
        </p:sp>
        <p:sp>
          <p:nvSpPr>
            <p:cNvPr id="400" name="任意多边形: 形状 399"/>
            <p:cNvSpPr/>
            <p:nvPr/>
          </p:nvSpPr>
          <p:spPr>
            <a:xfrm flipV="1">
              <a:off x="4378411" y="3485296"/>
              <a:ext cx="678074" cy="1729155"/>
            </a:xfrm>
            <a:custGeom>
              <a:avLst/>
              <a:gdLst>
                <a:gd name="connsiteX0" fmla="*/ 597117 w 678074"/>
                <a:gd name="connsiteY0" fmla="*/ 1727812 h 1729155"/>
                <a:gd name="connsiteX1" fmla="*/ 237568 w 678074"/>
                <a:gd name="connsiteY1" fmla="*/ 1498540 h 1729155"/>
                <a:gd name="connsiteX2" fmla="*/ 118189 w 678074"/>
                <a:gd name="connsiteY2" fmla="*/ 27528 h 1729155"/>
                <a:gd name="connsiteX3" fmla="*/ 349760 w 678074"/>
                <a:gd name="connsiteY3" fmla="*/ 92412 h 1729155"/>
                <a:gd name="connsiteX4" fmla="*/ 593968 w 678074"/>
                <a:gd name="connsiteY4" fmla="*/ 819638 h 1729155"/>
                <a:gd name="connsiteX5" fmla="*/ 634684 w 678074"/>
                <a:gd name="connsiteY5" fmla="*/ 1587160 h 1729155"/>
                <a:gd name="connsiteX6" fmla="*/ 597117 w 678074"/>
                <a:gd name="connsiteY6" fmla="*/ 1727812 h 172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074" h="1729155">
                  <a:moveTo>
                    <a:pt x="597117" y="1727812"/>
                  </a:moveTo>
                  <a:cubicBezTo>
                    <a:pt x="597117" y="1727812"/>
                    <a:pt x="357304" y="1694475"/>
                    <a:pt x="237568" y="1498540"/>
                  </a:cubicBezTo>
                  <a:cubicBezTo>
                    <a:pt x="117821" y="1302592"/>
                    <a:pt x="-159356" y="279026"/>
                    <a:pt x="118189" y="27528"/>
                  </a:cubicBezTo>
                  <a:cubicBezTo>
                    <a:pt x="118189" y="27528"/>
                    <a:pt x="264251" y="-69589"/>
                    <a:pt x="349760" y="92412"/>
                  </a:cubicBezTo>
                  <a:cubicBezTo>
                    <a:pt x="398210" y="184195"/>
                    <a:pt x="489434" y="547935"/>
                    <a:pt x="593968" y="819638"/>
                  </a:cubicBezTo>
                  <a:cubicBezTo>
                    <a:pt x="688265" y="1064747"/>
                    <a:pt x="702464" y="1333415"/>
                    <a:pt x="634684" y="1587160"/>
                  </a:cubicBezTo>
                  <a:lnTo>
                    <a:pt x="597117" y="1727812"/>
                  </a:lnTo>
                </a:path>
              </a:pathLst>
            </a:custGeom>
            <a:solidFill>
              <a:srgbClr val="FFFFFF"/>
            </a:solidFill>
            <a:ln w="1270" cap="flat">
              <a:noFill/>
              <a:prstDash val="solid"/>
              <a:miter/>
            </a:ln>
          </p:spPr>
          <p:txBody>
            <a:bodyPr rtlCol="0" anchor="ctr"/>
            <a:lstStyle/>
            <a:p>
              <a:endParaRPr lang="zh-CN" altLang="en-US"/>
            </a:p>
          </p:txBody>
        </p:sp>
        <p:sp>
          <p:nvSpPr>
            <p:cNvPr id="401" name="任意多边形: 形状 400"/>
            <p:cNvSpPr/>
            <p:nvPr/>
          </p:nvSpPr>
          <p:spPr>
            <a:xfrm flipV="1">
              <a:off x="4417042" y="4262420"/>
              <a:ext cx="1128659" cy="950262"/>
            </a:xfrm>
            <a:custGeom>
              <a:avLst/>
              <a:gdLst>
                <a:gd name="connsiteX0" fmla="*/ 198568 w 1128659"/>
                <a:gd name="connsiteY0" fmla="*/ -934 h 950262"/>
                <a:gd name="connsiteX1" fmla="*/ -1406 w 1128659"/>
                <a:gd name="connsiteY1" fmla="*/ 243909 h 950262"/>
                <a:gd name="connsiteX2" fmla="*/ 356593 w 1128659"/>
                <a:gd name="connsiteY2" fmla="*/ 646688 h 950262"/>
                <a:gd name="connsiteX3" fmla="*/ 1022059 w 1128659"/>
                <a:gd name="connsiteY3" fmla="*/ 949265 h 950262"/>
                <a:gd name="connsiteX4" fmla="*/ 1127253 w 1128659"/>
                <a:gd name="connsiteY4" fmla="*/ 665268 h 950262"/>
                <a:gd name="connsiteX5" fmla="*/ 198568 w 1128659"/>
                <a:gd name="connsiteY5" fmla="*/ -934 h 95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8659" h="950262">
                  <a:moveTo>
                    <a:pt x="198568" y="-934"/>
                  </a:moveTo>
                  <a:cubicBezTo>
                    <a:pt x="126482" y="-2039"/>
                    <a:pt x="-847" y="8642"/>
                    <a:pt x="-1406" y="243909"/>
                  </a:cubicBezTo>
                  <a:cubicBezTo>
                    <a:pt x="-1698" y="369677"/>
                    <a:pt x="63300" y="540161"/>
                    <a:pt x="356593" y="646688"/>
                  </a:cubicBezTo>
                  <a:cubicBezTo>
                    <a:pt x="704941" y="773218"/>
                    <a:pt x="1022059" y="949265"/>
                    <a:pt x="1022059" y="949265"/>
                  </a:cubicBezTo>
                  <a:lnTo>
                    <a:pt x="1127253" y="665268"/>
                  </a:lnTo>
                  <a:cubicBezTo>
                    <a:pt x="1127253" y="665268"/>
                    <a:pt x="585472" y="4959"/>
                    <a:pt x="198568" y="-934"/>
                  </a:cubicBezTo>
                </a:path>
              </a:pathLst>
            </a:custGeom>
            <a:solidFill>
              <a:srgbClr val="FFFFFF"/>
            </a:solidFill>
            <a:ln w="1270" cap="flat">
              <a:noFill/>
              <a:prstDash val="solid"/>
              <a:miter/>
            </a:ln>
          </p:spPr>
          <p:txBody>
            <a:bodyPr rtlCol="0" anchor="ctr"/>
            <a:lstStyle/>
            <a:p>
              <a:endParaRPr lang="zh-CN" altLang="en-US"/>
            </a:p>
          </p:txBody>
        </p:sp>
        <p:grpSp>
          <p:nvGrpSpPr>
            <p:cNvPr id="402" name="图形 6"/>
            <p:cNvGrpSpPr/>
            <p:nvPr/>
          </p:nvGrpSpPr>
          <p:grpSpPr>
            <a:xfrm>
              <a:off x="4593027" y="4358114"/>
              <a:ext cx="849513" cy="813769"/>
              <a:chOff x="4593027" y="4358114"/>
              <a:chExt cx="849513" cy="813769"/>
            </a:xfrm>
            <a:solidFill>
              <a:srgbClr val="131112"/>
            </a:solidFill>
          </p:grpSpPr>
          <p:sp>
            <p:nvSpPr>
              <p:cNvPr id="451" name="任意多边形: 形状 450"/>
              <p:cNvSpPr/>
              <p:nvPr/>
            </p:nvSpPr>
            <p:spPr>
              <a:xfrm flipV="1">
                <a:off x="4593027" y="4490373"/>
                <a:ext cx="313335" cy="681510"/>
              </a:xfrm>
              <a:custGeom>
                <a:avLst/>
                <a:gdLst>
                  <a:gd name="connsiteX0" fmla="*/ 403849 w 452493"/>
                  <a:gd name="connsiteY0" fmla="*/ 978520 h 984181"/>
                  <a:gd name="connsiteX1" fmla="*/ 96078 w 452493"/>
                  <a:gd name="connsiteY1" fmla="*/ 542391 h 984181"/>
                  <a:gd name="connsiteX2" fmla="*/ 19294 w 452493"/>
                  <a:gd name="connsiteY2" fmla="*/ 274942 h 984181"/>
                  <a:gd name="connsiteX3" fmla="*/ 21250 w 452493"/>
                  <a:gd name="connsiteY3" fmla="*/ 16496 h 984181"/>
                  <a:gd name="connsiteX4" fmla="*/ 82933 w 452493"/>
                  <a:gd name="connsiteY4" fmla="*/ 16496 h 984181"/>
                  <a:gd name="connsiteX5" fmla="*/ 124348 w 452493"/>
                  <a:gd name="connsiteY5" fmla="*/ 245974 h 984181"/>
                  <a:gd name="connsiteX6" fmla="*/ 192979 w 452493"/>
                  <a:gd name="connsiteY6" fmla="*/ 494372 h 984181"/>
                  <a:gd name="connsiteX7" fmla="*/ 304154 w 452493"/>
                  <a:gd name="connsiteY7" fmla="*/ 723060 h 984181"/>
                  <a:gd name="connsiteX8" fmla="*/ 447296 w 452493"/>
                  <a:gd name="connsiteY8" fmla="*/ 935074 h 984181"/>
                  <a:gd name="connsiteX9" fmla="*/ 403849 w 452493"/>
                  <a:gd name="connsiteY9" fmla="*/ 978520 h 984181"/>
                  <a:gd name="connsiteX10" fmla="*/ 403849 w 452493"/>
                  <a:gd name="connsiteY10" fmla="*/ 978520 h 98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2493" h="984181">
                    <a:moveTo>
                      <a:pt x="403849" y="978520"/>
                    </a:moveTo>
                    <a:cubicBezTo>
                      <a:pt x="259463" y="886115"/>
                      <a:pt x="158282" y="696899"/>
                      <a:pt x="96078" y="542391"/>
                    </a:cubicBezTo>
                    <a:cubicBezTo>
                      <a:pt x="61369" y="456196"/>
                      <a:pt x="35499" y="366458"/>
                      <a:pt x="19294" y="274942"/>
                    </a:cubicBezTo>
                    <a:cubicBezTo>
                      <a:pt x="5946" y="199568"/>
                      <a:pt x="-20406" y="85418"/>
                      <a:pt x="21250" y="16496"/>
                    </a:cubicBezTo>
                    <a:cubicBezTo>
                      <a:pt x="35359" y="-6855"/>
                      <a:pt x="68697" y="-6339"/>
                      <a:pt x="82933" y="16496"/>
                    </a:cubicBezTo>
                    <a:cubicBezTo>
                      <a:pt x="120830" y="77332"/>
                      <a:pt x="112131" y="176047"/>
                      <a:pt x="124348" y="245974"/>
                    </a:cubicBezTo>
                    <a:cubicBezTo>
                      <a:pt x="139143" y="330746"/>
                      <a:pt x="162257" y="414019"/>
                      <a:pt x="192979" y="494372"/>
                    </a:cubicBezTo>
                    <a:cubicBezTo>
                      <a:pt x="223243" y="573518"/>
                      <a:pt x="260352" y="650518"/>
                      <a:pt x="304154" y="723060"/>
                    </a:cubicBezTo>
                    <a:cubicBezTo>
                      <a:pt x="348223" y="796047"/>
                      <a:pt x="405767" y="860995"/>
                      <a:pt x="447296" y="935074"/>
                    </a:cubicBezTo>
                    <a:cubicBezTo>
                      <a:pt x="462269" y="961795"/>
                      <a:pt x="431433" y="996173"/>
                      <a:pt x="403849" y="978520"/>
                    </a:cubicBezTo>
                    <a:lnTo>
                      <a:pt x="403849" y="978520"/>
                    </a:lnTo>
                  </a:path>
                </a:pathLst>
              </a:custGeom>
              <a:solidFill>
                <a:srgbClr val="131112"/>
              </a:solidFill>
              <a:ln w="1270" cap="flat">
                <a:noFill/>
                <a:prstDash val="solid"/>
                <a:miter/>
              </a:ln>
            </p:spPr>
            <p:txBody>
              <a:bodyPr rtlCol="0" anchor="ctr"/>
              <a:lstStyle/>
              <a:p>
                <a:endParaRPr lang="zh-CN" altLang="en-US"/>
              </a:p>
            </p:txBody>
          </p:sp>
          <p:sp>
            <p:nvSpPr>
              <p:cNvPr id="452" name="任意多边形: 形状 451"/>
              <p:cNvSpPr/>
              <p:nvPr/>
            </p:nvSpPr>
            <p:spPr>
              <a:xfrm flipV="1">
                <a:off x="5007488" y="4439633"/>
                <a:ext cx="142361" cy="548794"/>
              </a:xfrm>
              <a:custGeom>
                <a:avLst/>
                <a:gdLst>
                  <a:gd name="connsiteX0" fmla="*/ 54136 w 205585"/>
                  <a:gd name="connsiteY0" fmla="*/ 764717 h 792522"/>
                  <a:gd name="connsiteX1" fmla="*/ 116519 w 205585"/>
                  <a:gd name="connsiteY1" fmla="*/ 22467 h 792522"/>
                  <a:gd name="connsiteX2" fmla="*/ 157019 w 205585"/>
                  <a:gd name="connsiteY2" fmla="*/ -774 h 792522"/>
                  <a:gd name="connsiteX3" fmla="*/ 190204 w 205585"/>
                  <a:gd name="connsiteY3" fmla="*/ 12968 h 792522"/>
                  <a:gd name="connsiteX4" fmla="*/ 202269 w 205585"/>
                  <a:gd name="connsiteY4" fmla="*/ 58624 h 792522"/>
                  <a:gd name="connsiteX5" fmla="*/ 115147 w 205585"/>
                  <a:gd name="connsiteY5" fmla="*/ 394271 h 792522"/>
                  <a:gd name="connsiteX6" fmla="*/ 127809 w 205585"/>
                  <a:gd name="connsiteY6" fmla="*/ 744397 h 792522"/>
                  <a:gd name="connsiteX7" fmla="*/ 54136 w 205585"/>
                  <a:gd name="connsiteY7" fmla="*/ 764717 h 792522"/>
                  <a:gd name="connsiteX8" fmla="*/ 54136 w 205585"/>
                  <a:gd name="connsiteY8" fmla="*/ 764717 h 79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585" h="792522">
                    <a:moveTo>
                      <a:pt x="54136" y="764717"/>
                    </a:moveTo>
                    <a:cubicBezTo>
                      <a:pt x="-29874" y="532980"/>
                      <a:pt x="-26064" y="232347"/>
                      <a:pt x="116519" y="22467"/>
                    </a:cubicBezTo>
                    <a:cubicBezTo>
                      <a:pt x="125180" y="9716"/>
                      <a:pt x="140306" y="-2603"/>
                      <a:pt x="157019" y="-774"/>
                    </a:cubicBezTo>
                    <a:cubicBezTo>
                      <a:pt x="171471" y="814"/>
                      <a:pt x="180171" y="2185"/>
                      <a:pt x="190204" y="12968"/>
                    </a:cubicBezTo>
                    <a:cubicBezTo>
                      <a:pt x="201405" y="25020"/>
                      <a:pt x="207362" y="42355"/>
                      <a:pt x="202269" y="58624"/>
                    </a:cubicBezTo>
                    <a:cubicBezTo>
                      <a:pt x="167560" y="169444"/>
                      <a:pt x="127339" y="277863"/>
                      <a:pt x="115147" y="394271"/>
                    </a:cubicBezTo>
                    <a:cubicBezTo>
                      <a:pt x="103019" y="510159"/>
                      <a:pt x="106651" y="629818"/>
                      <a:pt x="127809" y="744397"/>
                    </a:cubicBezTo>
                    <a:cubicBezTo>
                      <a:pt x="136737" y="792796"/>
                      <a:pt x="70977" y="811161"/>
                      <a:pt x="54136" y="764717"/>
                    </a:cubicBezTo>
                    <a:lnTo>
                      <a:pt x="54136" y="764717"/>
                    </a:lnTo>
                  </a:path>
                </a:pathLst>
              </a:custGeom>
              <a:solidFill>
                <a:srgbClr val="131112"/>
              </a:solidFill>
              <a:ln w="1270" cap="flat">
                <a:noFill/>
                <a:prstDash val="solid"/>
                <a:miter/>
              </a:ln>
            </p:spPr>
            <p:txBody>
              <a:bodyPr rtlCol="0" anchor="ctr"/>
              <a:lstStyle/>
              <a:p>
                <a:endParaRPr lang="zh-CN" altLang="en-US"/>
              </a:p>
            </p:txBody>
          </p:sp>
          <p:sp>
            <p:nvSpPr>
              <p:cNvPr id="453" name="任意多边形: 形状 452"/>
              <p:cNvSpPr/>
              <p:nvPr/>
            </p:nvSpPr>
            <p:spPr>
              <a:xfrm flipV="1">
                <a:off x="5238169" y="4358114"/>
                <a:ext cx="204371" cy="321836"/>
              </a:xfrm>
              <a:custGeom>
                <a:avLst/>
                <a:gdLst>
                  <a:gd name="connsiteX0" fmla="*/ 4100 w 378964"/>
                  <a:gd name="connsiteY0" fmla="*/ 568691 h 596780"/>
                  <a:gd name="connsiteX1" fmla="*/ 93355 w 378964"/>
                  <a:gd name="connsiteY1" fmla="*/ 217486 h 596780"/>
                  <a:gd name="connsiteX2" fmla="*/ 341487 w 378964"/>
                  <a:gd name="connsiteY2" fmla="*/ -1106 h 596780"/>
                  <a:gd name="connsiteX3" fmla="*/ 375916 w 378964"/>
                  <a:gd name="connsiteY3" fmla="*/ 44106 h 596780"/>
                  <a:gd name="connsiteX4" fmla="*/ 303171 w 378964"/>
                  <a:gd name="connsiteY4" fmla="*/ 138111 h 596780"/>
                  <a:gd name="connsiteX5" fmla="*/ 201419 w 378964"/>
                  <a:gd name="connsiteY5" fmla="*/ 257338 h 596780"/>
                  <a:gd name="connsiteX6" fmla="*/ 78153 w 378964"/>
                  <a:gd name="connsiteY6" fmla="*/ 558670 h 596780"/>
                  <a:gd name="connsiteX7" fmla="*/ 4100 w 378964"/>
                  <a:gd name="connsiteY7" fmla="*/ 568691 h 596780"/>
                  <a:gd name="connsiteX8" fmla="*/ 4100 w 378964"/>
                  <a:gd name="connsiteY8" fmla="*/ 568691 h 59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964" h="596780">
                    <a:moveTo>
                      <a:pt x="4100" y="568691"/>
                    </a:moveTo>
                    <a:cubicBezTo>
                      <a:pt x="-18799" y="447698"/>
                      <a:pt x="29309" y="319454"/>
                      <a:pt x="93355" y="217486"/>
                    </a:cubicBezTo>
                    <a:cubicBezTo>
                      <a:pt x="141996" y="140079"/>
                      <a:pt x="238897" y="-2427"/>
                      <a:pt x="341487" y="-1106"/>
                    </a:cubicBezTo>
                    <a:cubicBezTo>
                      <a:pt x="364372" y="-814"/>
                      <a:pt x="382457" y="21513"/>
                      <a:pt x="375916" y="44106"/>
                    </a:cubicBezTo>
                    <a:cubicBezTo>
                      <a:pt x="364220" y="84568"/>
                      <a:pt x="331987" y="108939"/>
                      <a:pt x="303171" y="138111"/>
                    </a:cubicBezTo>
                    <a:cubicBezTo>
                      <a:pt x="266316" y="175449"/>
                      <a:pt x="231099" y="213955"/>
                      <a:pt x="201419" y="257338"/>
                    </a:cubicBezTo>
                    <a:cubicBezTo>
                      <a:pt x="142859" y="342898"/>
                      <a:pt x="75067" y="451965"/>
                      <a:pt x="78153" y="558670"/>
                    </a:cubicBezTo>
                    <a:cubicBezTo>
                      <a:pt x="79360" y="600314"/>
                      <a:pt x="12113" y="611071"/>
                      <a:pt x="4100" y="568691"/>
                    </a:cubicBezTo>
                    <a:lnTo>
                      <a:pt x="4100" y="568691"/>
                    </a:lnTo>
                  </a:path>
                </a:pathLst>
              </a:custGeom>
              <a:solidFill>
                <a:srgbClr val="131112"/>
              </a:solidFill>
              <a:ln w="1270" cap="flat">
                <a:noFill/>
                <a:prstDash val="solid"/>
                <a:miter/>
              </a:ln>
            </p:spPr>
            <p:txBody>
              <a:bodyPr rtlCol="0" anchor="ctr"/>
              <a:lstStyle/>
              <a:p>
                <a:endParaRPr lang="zh-CN" altLang="en-US"/>
              </a:p>
            </p:txBody>
          </p:sp>
        </p:grpSp>
        <p:grpSp>
          <p:nvGrpSpPr>
            <p:cNvPr id="403" name="图形 6"/>
            <p:cNvGrpSpPr/>
            <p:nvPr/>
          </p:nvGrpSpPr>
          <p:grpSpPr>
            <a:xfrm>
              <a:off x="4417487" y="3712611"/>
              <a:ext cx="669123" cy="957787"/>
              <a:chOff x="4417487" y="3712611"/>
              <a:chExt cx="669123" cy="957787"/>
            </a:xfrm>
            <a:solidFill>
              <a:srgbClr val="131112"/>
            </a:solidFill>
          </p:grpSpPr>
          <p:sp>
            <p:nvSpPr>
              <p:cNvPr id="447" name="任意多边形: 形状 446"/>
              <p:cNvSpPr/>
              <p:nvPr/>
            </p:nvSpPr>
            <p:spPr>
              <a:xfrm flipV="1">
                <a:off x="4602785" y="3712611"/>
                <a:ext cx="483825" cy="114323"/>
              </a:xfrm>
              <a:custGeom>
                <a:avLst/>
                <a:gdLst>
                  <a:gd name="connsiteX0" fmla="*/ 30702 w 763662"/>
                  <a:gd name="connsiteY0" fmla="*/ 96762 h 180446"/>
                  <a:gd name="connsiteX1" fmla="*/ 214597 w 763662"/>
                  <a:gd name="connsiteY1" fmla="*/ 66307 h 180446"/>
                  <a:gd name="connsiteX2" fmla="*/ 386593 w 763662"/>
                  <a:gd name="connsiteY2" fmla="*/ 44616 h 180446"/>
                  <a:gd name="connsiteX3" fmla="*/ 557573 w 763662"/>
                  <a:gd name="connsiteY3" fmla="*/ 15533 h 180446"/>
                  <a:gd name="connsiteX4" fmla="*/ 732121 w 763662"/>
                  <a:gd name="connsiteY4" fmla="*/ 4611 h 180446"/>
                  <a:gd name="connsiteX5" fmla="*/ 750993 w 763662"/>
                  <a:gd name="connsiteY5" fmla="*/ 61761 h 180446"/>
                  <a:gd name="connsiteX6" fmla="*/ 402481 w 763662"/>
                  <a:gd name="connsiteY6" fmla="*/ 155220 h 180446"/>
                  <a:gd name="connsiteX7" fmla="*/ 205212 w 763662"/>
                  <a:gd name="connsiteY7" fmla="*/ 174638 h 180446"/>
                  <a:gd name="connsiteX8" fmla="*/ 28187 w 763662"/>
                  <a:gd name="connsiteY8" fmla="*/ 167056 h 180446"/>
                  <a:gd name="connsiteX9" fmla="*/ 30702 w 763662"/>
                  <a:gd name="connsiteY9" fmla="*/ 96762 h 180446"/>
                  <a:gd name="connsiteX10" fmla="*/ 30702 w 763662"/>
                  <a:gd name="connsiteY10" fmla="*/ 96762 h 180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3662" h="180446">
                    <a:moveTo>
                      <a:pt x="30702" y="96762"/>
                    </a:moveTo>
                    <a:cubicBezTo>
                      <a:pt x="87267" y="74283"/>
                      <a:pt x="153714" y="73458"/>
                      <a:pt x="214597" y="66307"/>
                    </a:cubicBezTo>
                    <a:cubicBezTo>
                      <a:pt x="271963" y="59589"/>
                      <a:pt x="329405" y="52896"/>
                      <a:pt x="386593" y="44616"/>
                    </a:cubicBezTo>
                    <a:cubicBezTo>
                      <a:pt x="443921" y="36323"/>
                      <a:pt x="500702" y="26138"/>
                      <a:pt x="557573" y="15533"/>
                    </a:cubicBezTo>
                    <a:cubicBezTo>
                      <a:pt x="615586" y="4725"/>
                      <a:pt x="676978" y="-10819"/>
                      <a:pt x="732121" y="4611"/>
                    </a:cubicBezTo>
                    <a:cubicBezTo>
                      <a:pt x="762118" y="12993"/>
                      <a:pt x="772405" y="41111"/>
                      <a:pt x="750993" y="61761"/>
                    </a:cubicBezTo>
                    <a:cubicBezTo>
                      <a:pt x="679708" y="130468"/>
                      <a:pt x="506176" y="141136"/>
                      <a:pt x="402481" y="155220"/>
                    </a:cubicBezTo>
                    <a:cubicBezTo>
                      <a:pt x="336746" y="164148"/>
                      <a:pt x="271226" y="170943"/>
                      <a:pt x="205212" y="174638"/>
                    </a:cubicBezTo>
                    <a:cubicBezTo>
                      <a:pt x="145865" y="177953"/>
                      <a:pt x="81743" y="184316"/>
                      <a:pt x="28187" y="167056"/>
                    </a:cubicBezTo>
                    <a:cubicBezTo>
                      <a:pt x="-11894" y="154141"/>
                      <a:pt x="-11195" y="113412"/>
                      <a:pt x="30702" y="96762"/>
                    </a:cubicBezTo>
                    <a:lnTo>
                      <a:pt x="30702" y="96762"/>
                    </a:lnTo>
                  </a:path>
                </a:pathLst>
              </a:custGeom>
              <a:solidFill>
                <a:srgbClr val="131112"/>
              </a:solidFill>
              <a:ln w="1270" cap="flat">
                <a:noFill/>
                <a:prstDash val="solid"/>
                <a:miter/>
              </a:ln>
            </p:spPr>
            <p:txBody>
              <a:bodyPr rtlCol="0" anchor="ctr"/>
              <a:lstStyle/>
              <a:p>
                <a:endParaRPr lang="zh-CN" altLang="en-US"/>
              </a:p>
            </p:txBody>
          </p:sp>
          <p:sp>
            <p:nvSpPr>
              <p:cNvPr id="448" name="任意多边形: 形状 447"/>
              <p:cNvSpPr/>
              <p:nvPr/>
            </p:nvSpPr>
            <p:spPr>
              <a:xfrm flipV="1">
                <a:off x="4470489" y="4111949"/>
                <a:ext cx="550438" cy="75803"/>
              </a:xfrm>
              <a:custGeom>
                <a:avLst/>
                <a:gdLst>
                  <a:gd name="connsiteX0" fmla="*/ 39289 w 1029140"/>
                  <a:gd name="connsiteY0" fmla="*/ 31715 h 141727"/>
                  <a:gd name="connsiteX1" fmla="*/ 539757 w 1029140"/>
                  <a:gd name="connsiteY1" fmla="*/ 30458 h 141727"/>
                  <a:gd name="connsiteX2" fmla="*/ 771595 w 1029140"/>
                  <a:gd name="connsiteY2" fmla="*/ 14824 h 141727"/>
                  <a:gd name="connsiteX3" fmla="*/ 1001782 w 1029140"/>
                  <a:gd name="connsiteY3" fmla="*/ 7687 h 141727"/>
                  <a:gd name="connsiteX4" fmla="*/ 1013085 w 1029140"/>
                  <a:gd name="connsiteY4" fmla="*/ 77029 h 141727"/>
                  <a:gd name="connsiteX5" fmla="*/ 789629 w 1029140"/>
                  <a:gd name="connsiteY5" fmla="*/ 125492 h 141727"/>
                  <a:gd name="connsiteX6" fmla="*/ 542691 w 1029140"/>
                  <a:gd name="connsiteY6" fmla="*/ 139563 h 141727"/>
                  <a:gd name="connsiteX7" fmla="*/ 31199 w 1029140"/>
                  <a:gd name="connsiteY7" fmla="*/ 106696 h 141727"/>
                  <a:gd name="connsiteX8" fmla="*/ 39289 w 1029140"/>
                  <a:gd name="connsiteY8" fmla="*/ 31715 h 141727"/>
                  <a:gd name="connsiteX9" fmla="*/ 39289 w 1029140"/>
                  <a:gd name="connsiteY9" fmla="*/ 31715 h 14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9140" h="141727">
                    <a:moveTo>
                      <a:pt x="39289" y="31715"/>
                    </a:moveTo>
                    <a:cubicBezTo>
                      <a:pt x="205544" y="38332"/>
                      <a:pt x="373552" y="38421"/>
                      <a:pt x="539757" y="30458"/>
                    </a:cubicBezTo>
                    <a:cubicBezTo>
                      <a:pt x="617074" y="26762"/>
                      <a:pt x="694481" y="21644"/>
                      <a:pt x="771595" y="14824"/>
                    </a:cubicBezTo>
                    <a:cubicBezTo>
                      <a:pt x="845902" y="8246"/>
                      <a:pt x="929074" y="-13954"/>
                      <a:pt x="1001782" y="7687"/>
                    </a:cubicBezTo>
                    <a:cubicBezTo>
                      <a:pt x="1029201" y="15853"/>
                      <a:pt x="1038281" y="60887"/>
                      <a:pt x="1013085" y="77029"/>
                    </a:cubicBezTo>
                    <a:cubicBezTo>
                      <a:pt x="948353" y="118507"/>
                      <a:pt x="864470" y="118304"/>
                      <a:pt x="789629" y="125492"/>
                    </a:cubicBezTo>
                    <a:cubicBezTo>
                      <a:pt x="707409" y="133404"/>
                      <a:pt x="625253" y="137912"/>
                      <a:pt x="542691" y="139563"/>
                    </a:cubicBezTo>
                    <a:cubicBezTo>
                      <a:pt x="370555" y="143005"/>
                      <a:pt x="201557" y="131346"/>
                      <a:pt x="31199" y="106696"/>
                    </a:cubicBezTo>
                    <a:cubicBezTo>
                      <a:pt x="-17099" y="99711"/>
                      <a:pt x="-9060" y="29772"/>
                      <a:pt x="39289" y="31715"/>
                    </a:cubicBezTo>
                    <a:lnTo>
                      <a:pt x="39289" y="31715"/>
                    </a:lnTo>
                  </a:path>
                </a:pathLst>
              </a:custGeom>
              <a:solidFill>
                <a:srgbClr val="131112"/>
              </a:solidFill>
              <a:ln w="1270" cap="flat">
                <a:noFill/>
                <a:prstDash val="solid"/>
                <a:miter/>
              </a:ln>
            </p:spPr>
            <p:txBody>
              <a:bodyPr rtlCol="0" anchor="ctr"/>
              <a:lstStyle/>
              <a:p>
                <a:endParaRPr lang="zh-CN" altLang="en-US" dirty="0"/>
              </a:p>
            </p:txBody>
          </p:sp>
          <p:sp>
            <p:nvSpPr>
              <p:cNvPr id="449" name="任意多边形: 形状 448"/>
              <p:cNvSpPr/>
              <p:nvPr/>
            </p:nvSpPr>
            <p:spPr>
              <a:xfrm flipV="1">
                <a:off x="4417487" y="4379862"/>
                <a:ext cx="491063" cy="290536"/>
              </a:xfrm>
              <a:custGeom>
                <a:avLst/>
                <a:gdLst>
                  <a:gd name="connsiteX0" fmla="*/ 55064 w 918128"/>
                  <a:gd name="connsiteY0" fmla="*/ 5803 h 543207"/>
                  <a:gd name="connsiteX1" fmla="*/ 480335 w 918128"/>
                  <a:gd name="connsiteY1" fmla="*/ 273874 h 543207"/>
                  <a:gd name="connsiteX2" fmla="*/ 702622 w 918128"/>
                  <a:gd name="connsiteY2" fmla="*/ 373417 h 543207"/>
                  <a:gd name="connsiteX3" fmla="*/ 908641 w 918128"/>
                  <a:gd name="connsiteY3" fmla="*/ 475994 h 543207"/>
                  <a:gd name="connsiteX4" fmla="*/ 878860 w 918128"/>
                  <a:gd name="connsiteY4" fmla="*/ 540650 h 543207"/>
                  <a:gd name="connsiteX5" fmla="*/ 645930 w 918128"/>
                  <a:gd name="connsiteY5" fmla="*/ 467231 h 543207"/>
                  <a:gd name="connsiteX6" fmla="*/ 405761 w 918128"/>
                  <a:gd name="connsiteY6" fmla="*/ 353986 h 543207"/>
                  <a:gd name="connsiteX7" fmla="*/ 6372 w 918128"/>
                  <a:gd name="connsiteY7" fmla="*/ 50266 h 543207"/>
                  <a:gd name="connsiteX8" fmla="*/ 55064 w 918128"/>
                  <a:gd name="connsiteY8" fmla="*/ 5803 h 543207"/>
                  <a:gd name="connsiteX9" fmla="*/ 55064 w 918128"/>
                  <a:gd name="connsiteY9" fmla="*/ 5803 h 54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8128" h="543207">
                    <a:moveTo>
                      <a:pt x="55064" y="5803"/>
                    </a:moveTo>
                    <a:cubicBezTo>
                      <a:pt x="185670" y="110502"/>
                      <a:pt x="330551" y="199440"/>
                      <a:pt x="480335" y="273874"/>
                    </a:cubicBezTo>
                    <a:cubicBezTo>
                      <a:pt x="553068" y="310031"/>
                      <a:pt x="627464" y="342708"/>
                      <a:pt x="702622" y="373417"/>
                    </a:cubicBezTo>
                    <a:cubicBezTo>
                      <a:pt x="768967" y="400518"/>
                      <a:pt x="862299" y="419746"/>
                      <a:pt x="908641" y="475994"/>
                    </a:cubicBezTo>
                    <a:cubicBezTo>
                      <a:pt x="929660" y="501508"/>
                      <a:pt x="907079" y="536205"/>
                      <a:pt x="878860" y="540650"/>
                    </a:cubicBezTo>
                    <a:cubicBezTo>
                      <a:pt x="807029" y="551927"/>
                      <a:pt x="711233" y="495070"/>
                      <a:pt x="645930" y="467231"/>
                    </a:cubicBezTo>
                    <a:cubicBezTo>
                      <a:pt x="564485" y="432535"/>
                      <a:pt x="484030" y="395388"/>
                      <a:pt x="405761" y="353986"/>
                    </a:cubicBezTo>
                    <a:cubicBezTo>
                      <a:pt x="254809" y="274103"/>
                      <a:pt x="120748" y="177609"/>
                      <a:pt x="6372" y="50266"/>
                    </a:cubicBezTo>
                    <a:cubicBezTo>
                      <a:pt x="-19549" y="21412"/>
                      <a:pt x="26679" y="-16942"/>
                      <a:pt x="55064" y="5803"/>
                    </a:cubicBezTo>
                    <a:lnTo>
                      <a:pt x="55064" y="5803"/>
                    </a:lnTo>
                  </a:path>
                </a:pathLst>
              </a:custGeom>
              <a:solidFill>
                <a:srgbClr val="131112"/>
              </a:solidFill>
              <a:ln w="1270" cap="flat">
                <a:noFill/>
                <a:prstDash val="solid"/>
                <a:miter/>
              </a:ln>
            </p:spPr>
            <p:txBody>
              <a:bodyPr rtlCol="0" anchor="ctr"/>
              <a:lstStyle/>
              <a:p>
                <a:endParaRPr lang="zh-CN" altLang="en-US"/>
              </a:p>
            </p:txBody>
          </p:sp>
          <p:sp>
            <p:nvSpPr>
              <p:cNvPr id="450" name="任意多边形: 形状 449"/>
              <p:cNvSpPr/>
              <p:nvPr/>
            </p:nvSpPr>
            <p:spPr>
              <a:xfrm flipV="1">
                <a:off x="4422457" y="4259778"/>
                <a:ext cx="551955" cy="107532"/>
              </a:xfrm>
              <a:custGeom>
                <a:avLst/>
                <a:gdLst>
                  <a:gd name="connsiteX0" fmla="*/ 42633 w 1031976"/>
                  <a:gd name="connsiteY0" fmla="*/ -90 h 201048"/>
                  <a:gd name="connsiteX1" fmla="*/ 538554 w 1031976"/>
                  <a:gd name="connsiteY1" fmla="*/ 82295 h 201048"/>
                  <a:gd name="connsiteX2" fmla="*/ 782050 w 1031976"/>
                  <a:gd name="connsiteY2" fmla="*/ 87933 h 201048"/>
                  <a:gd name="connsiteX3" fmla="*/ 1011704 w 1031976"/>
                  <a:gd name="connsiteY3" fmla="*/ 102691 h 201048"/>
                  <a:gd name="connsiteX4" fmla="*/ 1009303 w 1031976"/>
                  <a:gd name="connsiteY4" fmla="*/ 173836 h 201048"/>
                  <a:gd name="connsiteX5" fmla="*/ 766112 w 1031976"/>
                  <a:gd name="connsiteY5" fmla="*/ 196404 h 201048"/>
                  <a:gd name="connsiteX6" fmla="*/ 500835 w 1031976"/>
                  <a:gd name="connsiteY6" fmla="*/ 185038 h 201048"/>
                  <a:gd name="connsiteX7" fmla="*/ 14972 w 1031976"/>
                  <a:gd name="connsiteY7" fmla="*/ 59765 h 201048"/>
                  <a:gd name="connsiteX8" fmla="*/ 42633 w 1031976"/>
                  <a:gd name="connsiteY8" fmla="*/ -90 h 201048"/>
                  <a:gd name="connsiteX9" fmla="*/ 42633 w 1031976"/>
                  <a:gd name="connsiteY9" fmla="*/ -90 h 20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1976" h="201048">
                    <a:moveTo>
                      <a:pt x="42633" y="-90"/>
                    </a:moveTo>
                    <a:cubicBezTo>
                      <a:pt x="203605" y="45833"/>
                      <a:pt x="371613" y="71690"/>
                      <a:pt x="538554" y="82295"/>
                    </a:cubicBezTo>
                    <a:cubicBezTo>
                      <a:pt x="619605" y="87438"/>
                      <a:pt x="700847" y="88759"/>
                      <a:pt x="782050" y="87933"/>
                    </a:cubicBezTo>
                    <a:cubicBezTo>
                      <a:pt x="853703" y="87222"/>
                      <a:pt x="947201" y="68795"/>
                      <a:pt x="1011704" y="102691"/>
                    </a:cubicBezTo>
                    <a:cubicBezTo>
                      <a:pt x="1040964" y="118071"/>
                      <a:pt x="1033586" y="158812"/>
                      <a:pt x="1009303" y="173836"/>
                    </a:cubicBezTo>
                    <a:cubicBezTo>
                      <a:pt x="947455" y="212063"/>
                      <a:pt x="837104" y="196760"/>
                      <a:pt x="766112" y="196404"/>
                    </a:cubicBezTo>
                    <a:cubicBezTo>
                      <a:pt x="677580" y="195959"/>
                      <a:pt x="589023" y="192886"/>
                      <a:pt x="500835" y="185038"/>
                    </a:cubicBezTo>
                    <a:cubicBezTo>
                      <a:pt x="330719" y="169861"/>
                      <a:pt x="169747" y="132841"/>
                      <a:pt x="14972" y="59765"/>
                    </a:cubicBezTo>
                    <a:cubicBezTo>
                      <a:pt x="-20112" y="43191"/>
                      <a:pt x="7657" y="-10059"/>
                      <a:pt x="42633" y="-90"/>
                    </a:cubicBezTo>
                    <a:lnTo>
                      <a:pt x="42633" y="-90"/>
                    </a:lnTo>
                  </a:path>
                </a:pathLst>
              </a:custGeom>
              <a:solidFill>
                <a:srgbClr val="131112"/>
              </a:solidFill>
              <a:ln w="1270" cap="flat">
                <a:noFill/>
                <a:prstDash val="solid"/>
                <a:miter/>
              </a:ln>
            </p:spPr>
            <p:txBody>
              <a:bodyPr rtlCol="0" anchor="ctr"/>
              <a:lstStyle/>
              <a:p>
                <a:endParaRPr lang="zh-CN" altLang="en-US"/>
              </a:p>
            </p:txBody>
          </p:sp>
        </p:grpSp>
        <p:sp>
          <p:nvSpPr>
            <p:cNvPr id="404" name="任意多边形: 形状 403"/>
            <p:cNvSpPr/>
            <p:nvPr/>
          </p:nvSpPr>
          <p:spPr>
            <a:xfrm flipV="1">
              <a:off x="6070269" y="3474908"/>
              <a:ext cx="63255" cy="65493"/>
            </a:xfrm>
            <a:custGeom>
              <a:avLst/>
              <a:gdLst>
                <a:gd name="connsiteX0" fmla="*/ 29456 w 63255"/>
                <a:gd name="connsiteY0" fmla="*/ -2095 h 65493"/>
                <a:gd name="connsiteX1" fmla="*/ 29456 w 63255"/>
                <a:gd name="connsiteY1" fmla="*/ 63399 h 65493"/>
                <a:gd name="connsiteX2" fmla="*/ 29456 w 63255"/>
                <a:gd name="connsiteY2" fmla="*/ -2095 h 65493"/>
                <a:gd name="connsiteX3" fmla="*/ 29456 w 63255"/>
                <a:gd name="connsiteY3" fmla="*/ -2095 h 65493"/>
              </a:gdLst>
              <a:ahLst/>
              <a:cxnLst>
                <a:cxn ang="0">
                  <a:pos x="connsiteX0" y="connsiteY0"/>
                </a:cxn>
                <a:cxn ang="0">
                  <a:pos x="connsiteX1" y="connsiteY1"/>
                </a:cxn>
                <a:cxn ang="0">
                  <a:pos x="connsiteX2" y="connsiteY2"/>
                </a:cxn>
                <a:cxn ang="0">
                  <a:pos x="connsiteX3" y="connsiteY3"/>
                </a:cxn>
              </a:cxnLst>
              <a:rect l="l" t="t" r="r" b="b"/>
              <a:pathLst>
                <a:path w="63255" h="65493">
                  <a:moveTo>
                    <a:pt x="29456" y="-2095"/>
                  </a:moveTo>
                  <a:cubicBezTo>
                    <a:pt x="71595" y="-2095"/>
                    <a:pt x="71658" y="63399"/>
                    <a:pt x="29456" y="63399"/>
                  </a:cubicBezTo>
                  <a:cubicBezTo>
                    <a:pt x="-12683" y="63399"/>
                    <a:pt x="-12746" y="-2095"/>
                    <a:pt x="29456" y="-2095"/>
                  </a:cubicBezTo>
                  <a:lnTo>
                    <a:pt x="29456" y="-2095"/>
                  </a:lnTo>
                </a:path>
              </a:pathLst>
            </a:custGeom>
            <a:solidFill>
              <a:srgbClr val="131112"/>
            </a:solidFill>
            <a:ln w="1270" cap="flat">
              <a:noFill/>
              <a:prstDash val="solid"/>
              <a:miter/>
            </a:ln>
          </p:spPr>
          <p:txBody>
            <a:bodyPr rtlCol="0" anchor="ctr"/>
            <a:lstStyle/>
            <a:p>
              <a:endParaRPr lang="zh-CN" altLang="en-US"/>
            </a:p>
          </p:txBody>
        </p:sp>
        <p:sp>
          <p:nvSpPr>
            <p:cNvPr id="405" name="任意多边形: 形状 404"/>
            <p:cNvSpPr/>
            <p:nvPr/>
          </p:nvSpPr>
          <p:spPr>
            <a:xfrm flipV="1">
              <a:off x="6383085" y="3516145"/>
              <a:ext cx="58469" cy="60527"/>
            </a:xfrm>
            <a:custGeom>
              <a:avLst/>
              <a:gdLst>
                <a:gd name="connsiteX0" fmla="*/ 26853 w 58469"/>
                <a:gd name="connsiteY0" fmla="*/ -2060 h 60527"/>
                <a:gd name="connsiteX1" fmla="*/ 26853 w 58469"/>
                <a:gd name="connsiteY1" fmla="*/ 58467 h 60527"/>
                <a:gd name="connsiteX2" fmla="*/ 26853 w 58469"/>
                <a:gd name="connsiteY2" fmla="*/ -2060 h 60527"/>
                <a:gd name="connsiteX3" fmla="*/ 26853 w 58469"/>
                <a:gd name="connsiteY3" fmla="*/ -2060 h 60527"/>
              </a:gdLst>
              <a:ahLst/>
              <a:cxnLst>
                <a:cxn ang="0">
                  <a:pos x="connsiteX0" y="connsiteY0"/>
                </a:cxn>
                <a:cxn ang="0">
                  <a:pos x="connsiteX1" y="connsiteY1"/>
                </a:cxn>
                <a:cxn ang="0">
                  <a:pos x="connsiteX2" y="connsiteY2"/>
                </a:cxn>
                <a:cxn ang="0">
                  <a:pos x="connsiteX3" y="connsiteY3"/>
                </a:cxn>
              </a:cxnLst>
              <a:rect l="l" t="t" r="r" b="b"/>
              <a:pathLst>
                <a:path w="58469" h="60527">
                  <a:moveTo>
                    <a:pt x="26853" y="-2060"/>
                  </a:moveTo>
                  <a:cubicBezTo>
                    <a:pt x="65804" y="-2060"/>
                    <a:pt x="65855" y="58467"/>
                    <a:pt x="26853" y="58467"/>
                  </a:cubicBezTo>
                  <a:cubicBezTo>
                    <a:pt x="-12098" y="58467"/>
                    <a:pt x="-12161" y="-2060"/>
                    <a:pt x="26853" y="-2060"/>
                  </a:cubicBezTo>
                  <a:lnTo>
                    <a:pt x="26853" y="-2060"/>
                  </a:lnTo>
                </a:path>
              </a:pathLst>
            </a:custGeom>
            <a:solidFill>
              <a:srgbClr val="131112"/>
            </a:solidFill>
            <a:ln w="1270" cap="flat">
              <a:noFill/>
              <a:prstDash val="solid"/>
              <a:miter/>
            </a:ln>
          </p:spPr>
          <p:txBody>
            <a:bodyPr rtlCol="0" anchor="ctr"/>
            <a:lstStyle/>
            <a:p>
              <a:endParaRPr lang="zh-CN" altLang="en-US"/>
            </a:p>
          </p:txBody>
        </p:sp>
        <p:sp>
          <p:nvSpPr>
            <p:cNvPr id="406" name="任意多边形: 形状 405"/>
            <p:cNvSpPr/>
            <p:nvPr/>
          </p:nvSpPr>
          <p:spPr>
            <a:xfrm flipV="1">
              <a:off x="6082498" y="3411038"/>
              <a:ext cx="81624" cy="70288"/>
            </a:xfrm>
            <a:custGeom>
              <a:avLst/>
              <a:gdLst>
                <a:gd name="connsiteX0" fmla="*/ 3636 w 81624"/>
                <a:gd name="connsiteY0" fmla="*/ 52643 h 70288"/>
                <a:gd name="connsiteX1" fmla="*/ 21340 w 81624"/>
                <a:gd name="connsiteY1" fmla="*/ 43118 h 70288"/>
                <a:gd name="connsiteX2" fmla="*/ 25531 w 81624"/>
                <a:gd name="connsiteY2" fmla="*/ 40261 h 70288"/>
                <a:gd name="connsiteX3" fmla="*/ 27576 w 81624"/>
                <a:gd name="connsiteY3" fmla="*/ 38762 h 70288"/>
                <a:gd name="connsiteX4" fmla="*/ 28401 w 81624"/>
                <a:gd name="connsiteY4" fmla="*/ 38127 h 70288"/>
                <a:gd name="connsiteX5" fmla="*/ 36390 w 81624"/>
                <a:gd name="connsiteY5" fmla="*/ 31193 h 70288"/>
                <a:gd name="connsiteX6" fmla="*/ 50969 w 81624"/>
                <a:gd name="connsiteY6" fmla="*/ 16435 h 70288"/>
                <a:gd name="connsiteX7" fmla="*/ 52569 w 81624"/>
                <a:gd name="connsiteY7" fmla="*/ 14467 h 70288"/>
                <a:gd name="connsiteX8" fmla="*/ 53064 w 81624"/>
                <a:gd name="connsiteY8" fmla="*/ 13832 h 70288"/>
                <a:gd name="connsiteX9" fmla="*/ 57116 w 81624"/>
                <a:gd name="connsiteY9" fmla="*/ 8384 h 70288"/>
                <a:gd name="connsiteX10" fmla="*/ 64533 w 81624"/>
                <a:gd name="connsiteY10" fmla="*/ 434 h 70288"/>
                <a:gd name="connsiteX11" fmla="*/ 79011 w 81624"/>
                <a:gd name="connsiteY11" fmla="*/ 8854 h 70288"/>
                <a:gd name="connsiteX12" fmla="*/ 74350 w 81624"/>
                <a:gd name="connsiteY12" fmla="*/ 20436 h 70288"/>
                <a:gd name="connsiteX13" fmla="*/ 66692 w 81624"/>
                <a:gd name="connsiteY13" fmla="*/ 30748 h 70288"/>
                <a:gd name="connsiteX14" fmla="*/ 49153 w 81624"/>
                <a:gd name="connsiteY14" fmla="*/ 47741 h 70288"/>
                <a:gd name="connsiteX15" fmla="*/ 7827 w 81624"/>
                <a:gd name="connsiteY15" fmla="*/ 67870 h 70288"/>
                <a:gd name="connsiteX16" fmla="*/ -1888 w 81624"/>
                <a:gd name="connsiteY16" fmla="*/ 62346 h 70288"/>
                <a:gd name="connsiteX17" fmla="*/ 3636 w 81624"/>
                <a:gd name="connsiteY17" fmla="*/ 52643 h 70288"/>
                <a:gd name="connsiteX18" fmla="*/ 3636 w 81624"/>
                <a:gd name="connsiteY18" fmla="*/ 52643 h 7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1624" h="70288">
                  <a:moveTo>
                    <a:pt x="3636" y="52643"/>
                  </a:moveTo>
                  <a:cubicBezTo>
                    <a:pt x="9669" y="50154"/>
                    <a:pt x="15765" y="46763"/>
                    <a:pt x="21340" y="43118"/>
                  </a:cubicBezTo>
                  <a:cubicBezTo>
                    <a:pt x="22750" y="42204"/>
                    <a:pt x="24160" y="41239"/>
                    <a:pt x="25531" y="40261"/>
                  </a:cubicBezTo>
                  <a:cubicBezTo>
                    <a:pt x="26217" y="39765"/>
                    <a:pt x="26903" y="39257"/>
                    <a:pt x="27576" y="38762"/>
                  </a:cubicBezTo>
                  <a:cubicBezTo>
                    <a:pt x="28312" y="38216"/>
                    <a:pt x="27233" y="39067"/>
                    <a:pt x="28401" y="38127"/>
                  </a:cubicBezTo>
                  <a:cubicBezTo>
                    <a:pt x="31157" y="35917"/>
                    <a:pt x="33773" y="33568"/>
                    <a:pt x="36390" y="31193"/>
                  </a:cubicBezTo>
                  <a:cubicBezTo>
                    <a:pt x="41520" y="26507"/>
                    <a:pt x="46499" y="21795"/>
                    <a:pt x="50969" y="16435"/>
                  </a:cubicBezTo>
                  <a:cubicBezTo>
                    <a:pt x="51502" y="15788"/>
                    <a:pt x="52036" y="15127"/>
                    <a:pt x="52569" y="14467"/>
                  </a:cubicBezTo>
                  <a:cubicBezTo>
                    <a:pt x="53281" y="13591"/>
                    <a:pt x="51947" y="15343"/>
                    <a:pt x="53064" y="13832"/>
                  </a:cubicBezTo>
                  <a:cubicBezTo>
                    <a:pt x="54411" y="12029"/>
                    <a:pt x="55630" y="10073"/>
                    <a:pt x="57116" y="8384"/>
                  </a:cubicBezTo>
                  <a:cubicBezTo>
                    <a:pt x="59516" y="5666"/>
                    <a:pt x="62183" y="3202"/>
                    <a:pt x="64533" y="434"/>
                  </a:cubicBezTo>
                  <a:cubicBezTo>
                    <a:pt x="70095" y="-6082"/>
                    <a:pt x="81817" y="840"/>
                    <a:pt x="79011" y="8854"/>
                  </a:cubicBezTo>
                  <a:cubicBezTo>
                    <a:pt x="77639" y="12765"/>
                    <a:pt x="76166" y="16715"/>
                    <a:pt x="74350" y="20436"/>
                  </a:cubicBezTo>
                  <a:cubicBezTo>
                    <a:pt x="72508" y="24183"/>
                    <a:pt x="69359" y="27561"/>
                    <a:pt x="66692" y="30748"/>
                  </a:cubicBezTo>
                  <a:cubicBezTo>
                    <a:pt x="61497" y="36984"/>
                    <a:pt x="55668" y="42864"/>
                    <a:pt x="49153" y="47741"/>
                  </a:cubicBezTo>
                  <a:cubicBezTo>
                    <a:pt x="36860" y="56949"/>
                    <a:pt x="22610" y="63730"/>
                    <a:pt x="7827" y="67870"/>
                  </a:cubicBezTo>
                  <a:cubicBezTo>
                    <a:pt x="3725" y="69001"/>
                    <a:pt x="-758" y="66448"/>
                    <a:pt x="-1888" y="62346"/>
                  </a:cubicBezTo>
                  <a:cubicBezTo>
                    <a:pt x="-3133" y="57825"/>
                    <a:pt x="-326" y="54281"/>
                    <a:pt x="3636" y="52643"/>
                  </a:cubicBezTo>
                  <a:lnTo>
                    <a:pt x="3636" y="52643"/>
                  </a:lnTo>
                </a:path>
              </a:pathLst>
            </a:custGeom>
            <a:solidFill>
              <a:srgbClr val="131112"/>
            </a:solidFill>
            <a:ln w="1270" cap="flat">
              <a:noFill/>
              <a:prstDash val="solid"/>
              <a:miter/>
            </a:ln>
          </p:spPr>
          <p:txBody>
            <a:bodyPr rtlCol="0" anchor="ctr"/>
            <a:lstStyle/>
            <a:p>
              <a:endParaRPr lang="zh-CN" altLang="en-US"/>
            </a:p>
          </p:txBody>
        </p:sp>
        <p:sp>
          <p:nvSpPr>
            <p:cNvPr id="407" name="任意多边形: 形状 406"/>
            <p:cNvSpPr/>
            <p:nvPr/>
          </p:nvSpPr>
          <p:spPr>
            <a:xfrm flipV="1">
              <a:off x="6391255" y="3464642"/>
              <a:ext cx="78406" cy="35461"/>
            </a:xfrm>
            <a:custGeom>
              <a:avLst/>
              <a:gdLst>
                <a:gd name="connsiteX0" fmla="*/ 12803 w 78406"/>
                <a:gd name="connsiteY0" fmla="*/ 434 h 35461"/>
                <a:gd name="connsiteX1" fmla="*/ 18188 w 78406"/>
                <a:gd name="connsiteY1" fmla="*/ 4270 h 35461"/>
                <a:gd name="connsiteX2" fmla="*/ 24804 w 78406"/>
                <a:gd name="connsiteY2" fmla="*/ 7851 h 35461"/>
                <a:gd name="connsiteX3" fmla="*/ 25820 w 78406"/>
                <a:gd name="connsiteY3" fmla="*/ 8334 h 35461"/>
                <a:gd name="connsiteX4" fmla="*/ 27306 w 78406"/>
                <a:gd name="connsiteY4" fmla="*/ 8905 h 35461"/>
                <a:gd name="connsiteX5" fmla="*/ 30862 w 78406"/>
                <a:gd name="connsiteY5" fmla="*/ 10099 h 35461"/>
                <a:gd name="connsiteX6" fmla="*/ 38635 w 78406"/>
                <a:gd name="connsiteY6" fmla="*/ 11991 h 35461"/>
                <a:gd name="connsiteX7" fmla="*/ 40502 w 78406"/>
                <a:gd name="connsiteY7" fmla="*/ 12284 h 35461"/>
                <a:gd name="connsiteX8" fmla="*/ 40641 w 78406"/>
                <a:gd name="connsiteY8" fmla="*/ 12284 h 35461"/>
                <a:gd name="connsiteX9" fmla="*/ 44388 w 78406"/>
                <a:gd name="connsiteY9" fmla="*/ 12588 h 35461"/>
                <a:gd name="connsiteX10" fmla="*/ 52376 w 78406"/>
                <a:gd name="connsiteY10" fmla="*/ 12474 h 35461"/>
                <a:gd name="connsiteX11" fmla="*/ 56123 w 78406"/>
                <a:gd name="connsiteY11" fmla="*/ 12284 h 35461"/>
                <a:gd name="connsiteX12" fmla="*/ 57990 w 78406"/>
                <a:gd name="connsiteY12" fmla="*/ 12106 h 35461"/>
                <a:gd name="connsiteX13" fmla="*/ 58066 w 78406"/>
                <a:gd name="connsiteY13" fmla="*/ 12106 h 35461"/>
                <a:gd name="connsiteX14" fmla="*/ 69546 w 78406"/>
                <a:gd name="connsiteY14" fmla="*/ 11801 h 35461"/>
                <a:gd name="connsiteX15" fmla="*/ 73483 w 78406"/>
                <a:gd name="connsiteY15" fmla="*/ 26685 h 35461"/>
                <a:gd name="connsiteX16" fmla="*/ 52846 w 78406"/>
                <a:gd name="connsiteY16" fmla="*/ 33264 h 35461"/>
                <a:gd name="connsiteX17" fmla="*/ 33351 w 78406"/>
                <a:gd name="connsiteY17" fmla="*/ 31130 h 35461"/>
                <a:gd name="connsiteX18" fmla="*/ 167 w 78406"/>
                <a:gd name="connsiteY18" fmla="*/ 13058 h 35461"/>
                <a:gd name="connsiteX19" fmla="*/ 167 w 78406"/>
                <a:gd name="connsiteY19" fmla="*/ 434 h 35461"/>
                <a:gd name="connsiteX20" fmla="*/ 12803 w 78406"/>
                <a:gd name="connsiteY20" fmla="*/ 434 h 35461"/>
                <a:gd name="connsiteX21" fmla="*/ 12803 w 78406"/>
                <a:gd name="connsiteY21" fmla="*/ 434 h 3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8406" h="35461">
                  <a:moveTo>
                    <a:pt x="12803" y="434"/>
                  </a:moveTo>
                  <a:cubicBezTo>
                    <a:pt x="14365" y="1730"/>
                    <a:pt x="15699" y="2721"/>
                    <a:pt x="18188" y="4270"/>
                  </a:cubicBezTo>
                  <a:cubicBezTo>
                    <a:pt x="20309" y="5603"/>
                    <a:pt x="22531" y="6797"/>
                    <a:pt x="24804" y="7851"/>
                  </a:cubicBezTo>
                  <a:cubicBezTo>
                    <a:pt x="24944" y="7915"/>
                    <a:pt x="26557" y="8639"/>
                    <a:pt x="25820" y="8334"/>
                  </a:cubicBezTo>
                  <a:cubicBezTo>
                    <a:pt x="24919" y="7940"/>
                    <a:pt x="27103" y="8829"/>
                    <a:pt x="27306" y="8905"/>
                  </a:cubicBezTo>
                  <a:cubicBezTo>
                    <a:pt x="28475" y="9337"/>
                    <a:pt x="29656" y="9731"/>
                    <a:pt x="30862" y="10099"/>
                  </a:cubicBezTo>
                  <a:cubicBezTo>
                    <a:pt x="33402" y="10887"/>
                    <a:pt x="36006" y="11522"/>
                    <a:pt x="38635" y="11991"/>
                  </a:cubicBezTo>
                  <a:cubicBezTo>
                    <a:pt x="39257" y="12093"/>
                    <a:pt x="39879" y="12182"/>
                    <a:pt x="40502" y="12284"/>
                  </a:cubicBezTo>
                  <a:cubicBezTo>
                    <a:pt x="42089" y="12550"/>
                    <a:pt x="39041" y="12207"/>
                    <a:pt x="40641" y="12284"/>
                  </a:cubicBezTo>
                  <a:cubicBezTo>
                    <a:pt x="41886" y="12347"/>
                    <a:pt x="43131" y="12525"/>
                    <a:pt x="44388" y="12588"/>
                  </a:cubicBezTo>
                  <a:cubicBezTo>
                    <a:pt x="47067" y="12703"/>
                    <a:pt x="49709" y="12614"/>
                    <a:pt x="52376" y="12474"/>
                  </a:cubicBezTo>
                  <a:cubicBezTo>
                    <a:pt x="53621" y="12410"/>
                    <a:pt x="54878" y="12385"/>
                    <a:pt x="56123" y="12284"/>
                  </a:cubicBezTo>
                  <a:cubicBezTo>
                    <a:pt x="56745" y="12233"/>
                    <a:pt x="57367" y="12169"/>
                    <a:pt x="57990" y="12106"/>
                  </a:cubicBezTo>
                  <a:cubicBezTo>
                    <a:pt x="58917" y="12029"/>
                    <a:pt x="59094" y="11928"/>
                    <a:pt x="58066" y="12106"/>
                  </a:cubicBezTo>
                  <a:cubicBezTo>
                    <a:pt x="61977" y="11394"/>
                    <a:pt x="65610" y="11064"/>
                    <a:pt x="69546" y="11801"/>
                  </a:cubicBezTo>
                  <a:cubicBezTo>
                    <a:pt x="76151" y="13033"/>
                    <a:pt x="78106" y="22355"/>
                    <a:pt x="73483" y="26685"/>
                  </a:cubicBezTo>
                  <a:cubicBezTo>
                    <a:pt x="68086" y="31727"/>
                    <a:pt x="59945" y="32845"/>
                    <a:pt x="52846" y="33264"/>
                  </a:cubicBezTo>
                  <a:cubicBezTo>
                    <a:pt x="46407" y="33645"/>
                    <a:pt x="39613" y="32629"/>
                    <a:pt x="33351" y="31130"/>
                  </a:cubicBezTo>
                  <a:cubicBezTo>
                    <a:pt x="20956" y="28133"/>
                    <a:pt x="9450" y="21809"/>
                    <a:pt x="167" y="13058"/>
                  </a:cubicBezTo>
                  <a:cubicBezTo>
                    <a:pt x="-3326" y="9744"/>
                    <a:pt x="-3174" y="3762"/>
                    <a:pt x="167" y="434"/>
                  </a:cubicBezTo>
                  <a:cubicBezTo>
                    <a:pt x="3837" y="-3236"/>
                    <a:pt x="9095" y="-2690"/>
                    <a:pt x="12803" y="434"/>
                  </a:cubicBezTo>
                  <a:lnTo>
                    <a:pt x="12803" y="434"/>
                  </a:lnTo>
                </a:path>
              </a:pathLst>
            </a:custGeom>
            <a:solidFill>
              <a:srgbClr val="131112"/>
            </a:solidFill>
            <a:ln w="1270" cap="flat">
              <a:noFill/>
              <a:prstDash val="solid"/>
              <a:miter/>
            </a:ln>
          </p:spPr>
          <p:txBody>
            <a:bodyPr rtlCol="0" anchor="ctr"/>
            <a:lstStyle/>
            <a:p>
              <a:endParaRPr lang="zh-CN" altLang="en-US"/>
            </a:p>
          </p:txBody>
        </p:sp>
        <p:sp>
          <p:nvSpPr>
            <p:cNvPr id="408" name="任意多边形: 形状 407"/>
            <p:cNvSpPr/>
            <p:nvPr/>
          </p:nvSpPr>
          <p:spPr>
            <a:xfrm flipV="1">
              <a:off x="3600944" y="5312352"/>
              <a:ext cx="5017997" cy="240028"/>
            </a:xfrm>
            <a:custGeom>
              <a:avLst/>
              <a:gdLst>
                <a:gd name="connsiteX0" fmla="*/ 5015821 w 5017997"/>
                <a:gd name="connsiteY0" fmla="*/ -377 h 240028"/>
                <a:gd name="connsiteX1" fmla="*/ -2177 w 5017997"/>
                <a:gd name="connsiteY1" fmla="*/ -377 h 240028"/>
                <a:gd name="connsiteX2" fmla="*/ -2177 w 5017997"/>
                <a:gd name="connsiteY2" fmla="*/ 239651 h 240028"/>
                <a:gd name="connsiteX3" fmla="*/ 5015821 w 5017997"/>
                <a:gd name="connsiteY3" fmla="*/ 239651 h 240028"/>
                <a:gd name="connsiteX4" fmla="*/ 5015821 w 5017997"/>
                <a:gd name="connsiteY4" fmla="*/ -377 h 240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7997" h="240028">
                  <a:moveTo>
                    <a:pt x="5015821" y="-377"/>
                  </a:moveTo>
                  <a:lnTo>
                    <a:pt x="-2177" y="-377"/>
                  </a:lnTo>
                  <a:lnTo>
                    <a:pt x="-2177" y="239651"/>
                  </a:lnTo>
                  <a:lnTo>
                    <a:pt x="5015821" y="239651"/>
                  </a:lnTo>
                  <a:lnTo>
                    <a:pt x="5015821" y="-377"/>
                  </a:lnTo>
                </a:path>
              </a:pathLst>
            </a:custGeom>
            <a:solidFill>
              <a:srgbClr val="0070C0"/>
            </a:solidFill>
            <a:ln w="1270" cap="flat">
              <a:noFill/>
              <a:prstDash val="solid"/>
              <a:miter/>
            </a:ln>
          </p:spPr>
          <p:txBody>
            <a:bodyPr rtlCol="0" anchor="ctr"/>
            <a:lstStyle/>
            <a:p>
              <a:endParaRPr lang="zh-CN" altLang="en-US"/>
            </a:p>
          </p:txBody>
        </p:sp>
        <p:sp>
          <p:nvSpPr>
            <p:cNvPr id="409" name="任意多边形: 形状 408"/>
            <p:cNvSpPr/>
            <p:nvPr/>
          </p:nvSpPr>
          <p:spPr>
            <a:xfrm flipV="1">
              <a:off x="5713252" y="5273833"/>
              <a:ext cx="1388005" cy="166737"/>
            </a:xfrm>
            <a:custGeom>
              <a:avLst/>
              <a:gdLst>
                <a:gd name="connsiteX0" fmla="*/ 1382564 w 1388005"/>
                <a:gd name="connsiteY0" fmla="*/ 166293 h 166737"/>
                <a:gd name="connsiteX1" fmla="*/ -2380 w 1388005"/>
                <a:gd name="connsiteY1" fmla="*/ 134924 h 166737"/>
                <a:gd name="connsiteX2" fmla="*/ 693 w 1388005"/>
                <a:gd name="connsiteY2" fmla="*/ -445 h 166737"/>
                <a:gd name="connsiteX3" fmla="*/ 1385625 w 1388005"/>
                <a:gd name="connsiteY3" fmla="*/ 30938 h 166737"/>
                <a:gd name="connsiteX4" fmla="*/ 1382564 w 1388005"/>
                <a:gd name="connsiteY4" fmla="*/ 166293 h 166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8005" h="166737">
                  <a:moveTo>
                    <a:pt x="1382564" y="166293"/>
                  </a:moveTo>
                  <a:lnTo>
                    <a:pt x="-2380" y="134924"/>
                  </a:lnTo>
                  <a:lnTo>
                    <a:pt x="693" y="-445"/>
                  </a:lnTo>
                  <a:lnTo>
                    <a:pt x="1385625" y="30938"/>
                  </a:lnTo>
                  <a:lnTo>
                    <a:pt x="1382564" y="166293"/>
                  </a:lnTo>
                </a:path>
              </a:pathLst>
            </a:custGeom>
            <a:solidFill>
              <a:srgbClr val="323E9D"/>
            </a:solidFill>
            <a:ln w="1270" cap="flat">
              <a:noFill/>
              <a:prstDash val="solid"/>
              <a:miter/>
            </a:ln>
          </p:spPr>
          <p:txBody>
            <a:bodyPr rtlCol="0" anchor="ctr"/>
            <a:lstStyle/>
            <a:p>
              <a:endParaRPr lang="zh-CN" altLang="en-US"/>
            </a:p>
          </p:txBody>
        </p:sp>
        <p:sp>
          <p:nvSpPr>
            <p:cNvPr id="410" name="任意多边形: 形状 409"/>
            <p:cNvSpPr/>
            <p:nvPr/>
          </p:nvSpPr>
          <p:spPr>
            <a:xfrm flipV="1">
              <a:off x="7486564" y="4491175"/>
              <a:ext cx="42548" cy="52868"/>
            </a:xfrm>
            <a:custGeom>
              <a:avLst/>
              <a:gdLst>
                <a:gd name="connsiteX0" fmla="*/ 17186 w 42548"/>
                <a:gd name="connsiteY0" fmla="*/ 4193 h 52868"/>
                <a:gd name="connsiteX1" fmla="*/ 17910 w 42548"/>
                <a:gd name="connsiteY1" fmla="*/ 5132 h 52868"/>
                <a:gd name="connsiteX2" fmla="*/ 16182 w 42548"/>
                <a:gd name="connsiteY2" fmla="*/ 2897 h 52868"/>
                <a:gd name="connsiteX3" fmla="*/ 21948 w 42548"/>
                <a:gd name="connsiteY3" fmla="*/ 10327 h 52868"/>
                <a:gd name="connsiteX4" fmla="*/ 25860 w 42548"/>
                <a:gd name="connsiteY4" fmla="*/ 16613 h 52868"/>
                <a:gd name="connsiteX5" fmla="*/ 34280 w 42548"/>
                <a:gd name="connsiteY5" fmla="*/ 28475 h 52868"/>
                <a:gd name="connsiteX6" fmla="*/ 32349 w 42548"/>
                <a:gd name="connsiteY6" fmla="*/ 25986 h 52868"/>
                <a:gd name="connsiteX7" fmla="*/ 36058 w 42548"/>
                <a:gd name="connsiteY7" fmla="*/ 31193 h 52868"/>
                <a:gd name="connsiteX8" fmla="*/ 37925 w 42548"/>
                <a:gd name="connsiteY8" fmla="*/ 34520 h 52868"/>
                <a:gd name="connsiteX9" fmla="*/ 34966 w 42548"/>
                <a:gd name="connsiteY9" fmla="*/ 49303 h 52868"/>
                <a:gd name="connsiteX10" fmla="*/ 19916 w 42548"/>
                <a:gd name="connsiteY10" fmla="*/ 48401 h 52868"/>
                <a:gd name="connsiteX11" fmla="*/ 16424 w 42548"/>
                <a:gd name="connsiteY11" fmla="*/ 45239 h 52868"/>
                <a:gd name="connsiteX12" fmla="*/ 11954 w 42548"/>
                <a:gd name="connsiteY12" fmla="*/ 39486 h 52868"/>
                <a:gd name="connsiteX13" fmla="*/ 6620 w 42548"/>
                <a:gd name="connsiteY13" fmla="*/ 31650 h 52868"/>
                <a:gd name="connsiteX14" fmla="*/ 1692 w 42548"/>
                <a:gd name="connsiteY14" fmla="*/ 23535 h 52868"/>
                <a:gd name="connsiteX15" fmla="*/ -2677 w 42548"/>
                <a:gd name="connsiteY15" fmla="*/ 12562 h 52868"/>
                <a:gd name="connsiteX16" fmla="*/ 3610 w 42548"/>
                <a:gd name="connsiteY16" fmla="*/ -252 h 52868"/>
                <a:gd name="connsiteX17" fmla="*/ 10684 w 42548"/>
                <a:gd name="connsiteY17" fmla="*/ -811 h 52868"/>
                <a:gd name="connsiteX18" fmla="*/ 13287 w 42548"/>
                <a:gd name="connsiteY18" fmla="*/ 294 h 52868"/>
                <a:gd name="connsiteX19" fmla="*/ 17186 w 42548"/>
                <a:gd name="connsiteY19" fmla="*/ 4193 h 52868"/>
                <a:gd name="connsiteX20" fmla="*/ 17186 w 42548"/>
                <a:gd name="connsiteY20" fmla="*/ 4193 h 52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548" h="52868">
                  <a:moveTo>
                    <a:pt x="17186" y="4193"/>
                  </a:moveTo>
                  <a:cubicBezTo>
                    <a:pt x="17415" y="4510"/>
                    <a:pt x="17669" y="4828"/>
                    <a:pt x="17910" y="5132"/>
                  </a:cubicBezTo>
                  <a:cubicBezTo>
                    <a:pt x="17326" y="4396"/>
                    <a:pt x="16767" y="3647"/>
                    <a:pt x="16182" y="2897"/>
                  </a:cubicBezTo>
                  <a:cubicBezTo>
                    <a:pt x="18087" y="5361"/>
                    <a:pt x="20297" y="7711"/>
                    <a:pt x="21948" y="10327"/>
                  </a:cubicBezTo>
                  <a:cubicBezTo>
                    <a:pt x="23256" y="12422"/>
                    <a:pt x="24514" y="14543"/>
                    <a:pt x="25860" y="16613"/>
                  </a:cubicBezTo>
                  <a:cubicBezTo>
                    <a:pt x="28514" y="20690"/>
                    <a:pt x="31334" y="24627"/>
                    <a:pt x="34280" y="28475"/>
                  </a:cubicBezTo>
                  <a:cubicBezTo>
                    <a:pt x="33645" y="27650"/>
                    <a:pt x="32997" y="26811"/>
                    <a:pt x="32349" y="25986"/>
                  </a:cubicBezTo>
                  <a:cubicBezTo>
                    <a:pt x="33670" y="27688"/>
                    <a:pt x="35029" y="29313"/>
                    <a:pt x="36058" y="31193"/>
                  </a:cubicBezTo>
                  <a:cubicBezTo>
                    <a:pt x="36668" y="32310"/>
                    <a:pt x="37290" y="33415"/>
                    <a:pt x="37925" y="34520"/>
                  </a:cubicBezTo>
                  <a:cubicBezTo>
                    <a:pt x="40732" y="39524"/>
                    <a:pt x="39487" y="45811"/>
                    <a:pt x="34966" y="49303"/>
                  </a:cubicBezTo>
                  <a:cubicBezTo>
                    <a:pt x="30292" y="52922"/>
                    <a:pt x="24247" y="52224"/>
                    <a:pt x="19916" y="48401"/>
                  </a:cubicBezTo>
                  <a:cubicBezTo>
                    <a:pt x="18748" y="47373"/>
                    <a:pt x="17529" y="46344"/>
                    <a:pt x="16424" y="45239"/>
                  </a:cubicBezTo>
                  <a:cubicBezTo>
                    <a:pt x="14709" y="43537"/>
                    <a:pt x="13350" y="41454"/>
                    <a:pt x="11954" y="39486"/>
                  </a:cubicBezTo>
                  <a:cubicBezTo>
                    <a:pt x="10099" y="36921"/>
                    <a:pt x="8321" y="34304"/>
                    <a:pt x="6620" y="31650"/>
                  </a:cubicBezTo>
                  <a:cubicBezTo>
                    <a:pt x="4905" y="28983"/>
                    <a:pt x="3267" y="26278"/>
                    <a:pt x="1692" y="23535"/>
                  </a:cubicBezTo>
                  <a:cubicBezTo>
                    <a:pt x="-251" y="20131"/>
                    <a:pt x="-1458" y="16296"/>
                    <a:pt x="-2677" y="12562"/>
                  </a:cubicBezTo>
                  <a:cubicBezTo>
                    <a:pt x="-4366" y="7419"/>
                    <a:pt x="-1140" y="1754"/>
                    <a:pt x="3610" y="-252"/>
                  </a:cubicBezTo>
                  <a:cubicBezTo>
                    <a:pt x="5768" y="-1167"/>
                    <a:pt x="8385" y="-1535"/>
                    <a:pt x="10684" y="-811"/>
                  </a:cubicBezTo>
                  <a:cubicBezTo>
                    <a:pt x="11547" y="-430"/>
                    <a:pt x="12423" y="-74"/>
                    <a:pt x="13287" y="294"/>
                  </a:cubicBezTo>
                  <a:cubicBezTo>
                    <a:pt x="14912" y="1272"/>
                    <a:pt x="16221" y="2554"/>
                    <a:pt x="17186" y="4193"/>
                  </a:cubicBezTo>
                  <a:lnTo>
                    <a:pt x="17186" y="4193"/>
                  </a:lnTo>
                </a:path>
              </a:pathLst>
            </a:custGeom>
            <a:solidFill>
              <a:srgbClr val="323E9D"/>
            </a:solidFill>
            <a:ln w="1270" cap="flat">
              <a:noFill/>
              <a:prstDash val="solid"/>
              <a:miter/>
            </a:ln>
          </p:spPr>
          <p:txBody>
            <a:bodyPr rtlCol="0" anchor="ctr"/>
            <a:lstStyle/>
            <a:p>
              <a:endParaRPr lang="zh-CN" altLang="en-US"/>
            </a:p>
          </p:txBody>
        </p:sp>
        <p:sp>
          <p:nvSpPr>
            <p:cNvPr id="411" name="任意多边形: 形状 410"/>
            <p:cNvSpPr/>
            <p:nvPr/>
          </p:nvSpPr>
          <p:spPr>
            <a:xfrm flipV="1">
              <a:off x="7199069" y="2839343"/>
              <a:ext cx="427120" cy="501358"/>
            </a:xfrm>
            <a:custGeom>
              <a:avLst/>
              <a:gdLst>
                <a:gd name="connsiteX0" fmla="*/ 41654 w 427120"/>
                <a:gd name="connsiteY0" fmla="*/ 312054 h 501358"/>
                <a:gd name="connsiteX1" fmla="*/ 49388 w 427120"/>
                <a:gd name="connsiteY1" fmla="*/ 40440 h 501358"/>
                <a:gd name="connsiteX2" fmla="*/ 143787 w 427120"/>
                <a:gd name="connsiteY2" fmla="*/ 2225 h 501358"/>
                <a:gd name="connsiteX3" fmla="*/ 398828 w 427120"/>
                <a:gd name="connsiteY3" fmla="*/ 167477 h 501358"/>
                <a:gd name="connsiteX4" fmla="*/ 342758 w 427120"/>
                <a:gd name="connsiteY4" fmla="*/ 458687 h 501358"/>
                <a:gd name="connsiteX5" fmla="*/ 248689 w 427120"/>
                <a:gd name="connsiteY5" fmla="*/ 496762 h 501358"/>
                <a:gd name="connsiteX6" fmla="*/ 41654 w 427120"/>
                <a:gd name="connsiteY6" fmla="*/ 312054 h 50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120" h="501358">
                  <a:moveTo>
                    <a:pt x="41654" y="312054"/>
                  </a:moveTo>
                  <a:cubicBezTo>
                    <a:pt x="-6555" y="201691"/>
                    <a:pt x="-31409" y="94440"/>
                    <a:pt x="49388" y="40440"/>
                  </a:cubicBezTo>
                  <a:cubicBezTo>
                    <a:pt x="60806" y="32807"/>
                    <a:pt x="130541" y="6670"/>
                    <a:pt x="143787" y="2225"/>
                  </a:cubicBezTo>
                  <a:cubicBezTo>
                    <a:pt x="211948" y="-20736"/>
                    <a:pt x="343824" y="41544"/>
                    <a:pt x="398828" y="167477"/>
                  </a:cubicBezTo>
                  <a:cubicBezTo>
                    <a:pt x="453819" y="293397"/>
                    <a:pt x="411528" y="428931"/>
                    <a:pt x="342758" y="458687"/>
                  </a:cubicBezTo>
                  <a:cubicBezTo>
                    <a:pt x="326070" y="465901"/>
                    <a:pt x="252385" y="496051"/>
                    <a:pt x="248689" y="496762"/>
                  </a:cubicBezTo>
                  <a:cubicBezTo>
                    <a:pt x="155103" y="514580"/>
                    <a:pt x="87793" y="417717"/>
                    <a:pt x="41654" y="312054"/>
                  </a:cubicBezTo>
                </a:path>
              </a:pathLst>
            </a:custGeom>
            <a:solidFill>
              <a:srgbClr val="E9A231"/>
            </a:solidFill>
            <a:ln w="1270" cap="flat">
              <a:noFill/>
              <a:prstDash val="solid"/>
              <a:miter/>
            </a:ln>
          </p:spPr>
          <p:txBody>
            <a:bodyPr rtlCol="0" anchor="ctr"/>
            <a:lstStyle/>
            <a:p>
              <a:endParaRPr lang="zh-CN" altLang="en-US"/>
            </a:p>
          </p:txBody>
        </p:sp>
        <p:sp>
          <p:nvSpPr>
            <p:cNvPr id="412" name="任意多边形: 形状 411"/>
            <p:cNvSpPr/>
            <p:nvPr/>
          </p:nvSpPr>
          <p:spPr>
            <a:xfrm flipV="1">
              <a:off x="7149685" y="2834293"/>
              <a:ext cx="430719" cy="481932"/>
            </a:xfrm>
            <a:custGeom>
              <a:avLst/>
              <a:gdLst>
                <a:gd name="connsiteX0" fmla="*/ 21461 w 430719"/>
                <a:gd name="connsiteY0" fmla="*/ 315745 h 481932"/>
                <a:gd name="connsiteX1" fmla="*/ 112685 w 430719"/>
                <a:gd name="connsiteY1" fmla="*/ 10311 h 481932"/>
                <a:gd name="connsiteX2" fmla="*/ 403197 w 430719"/>
                <a:gd name="connsiteY2" fmla="*/ 161225 h 481932"/>
                <a:gd name="connsiteX3" fmla="*/ 311973 w 430719"/>
                <a:gd name="connsiteY3" fmla="*/ 466659 h 481932"/>
                <a:gd name="connsiteX4" fmla="*/ 21461 w 430719"/>
                <a:gd name="connsiteY4" fmla="*/ 315745 h 48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719" h="481932">
                  <a:moveTo>
                    <a:pt x="21461" y="315745"/>
                  </a:moveTo>
                  <a:cubicBezTo>
                    <a:pt x="-33581" y="189724"/>
                    <a:pt x="7263" y="52983"/>
                    <a:pt x="112685" y="10311"/>
                  </a:cubicBezTo>
                  <a:cubicBezTo>
                    <a:pt x="218095" y="-32360"/>
                    <a:pt x="348155" y="35203"/>
                    <a:pt x="403197" y="161225"/>
                  </a:cubicBezTo>
                  <a:cubicBezTo>
                    <a:pt x="458226" y="287234"/>
                    <a:pt x="417395" y="423988"/>
                    <a:pt x="311973" y="466659"/>
                  </a:cubicBezTo>
                  <a:cubicBezTo>
                    <a:pt x="206576" y="509331"/>
                    <a:pt x="76490" y="441768"/>
                    <a:pt x="21461" y="315745"/>
                  </a:cubicBezTo>
                </a:path>
              </a:pathLst>
            </a:custGeom>
            <a:solidFill>
              <a:srgbClr val="F2BD6F"/>
            </a:solidFill>
            <a:ln w="1270" cap="flat">
              <a:noFill/>
              <a:prstDash val="solid"/>
              <a:miter/>
            </a:ln>
          </p:spPr>
          <p:txBody>
            <a:bodyPr rtlCol="0" anchor="ctr"/>
            <a:lstStyle/>
            <a:p>
              <a:endParaRPr lang="zh-CN" altLang="en-US"/>
            </a:p>
          </p:txBody>
        </p:sp>
        <p:sp>
          <p:nvSpPr>
            <p:cNvPr id="413" name="任意多边形: 形状 412"/>
            <p:cNvSpPr/>
            <p:nvPr/>
          </p:nvSpPr>
          <p:spPr>
            <a:xfrm flipV="1">
              <a:off x="7140945" y="2985641"/>
              <a:ext cx="487869" cy="350256"/>
            </a:xfrm>
            <a:custGeom>
              <a:avLst/>
              <a:gdLst>
                <a:gd name="connsiteX0" fmla="*/ -3047 w 487869"/>
                <a:gd name="connsiteY0" fmla="*/ 142277 h 350256"/>
                <a:gd name="connsiteX1" fmla="*/ 484822 w 487869"/>
                <a:gd name="connsiteY1" fmla="*/ 347852 h 350256"/>
                <a:gd name="connsiteX2" fmla="*/ 164160 w 487869"/>
                <a:gd name="connsiteY2" fmla="*/ -1969 h 350256"/>
                <a:gd name="connsiteX3" fmla="*/ -3047 w 487869"/>
                <a:gd name="connsiteY3" fmla="*/ 142277 h 350256"/>
              </a:gdLst>
              <a:ahLst/>
              <a:cxnLst>
                <a:cxn ang="0">
                  <a:pos x="connsiteX0" y="connsiteY0"/>
                </a:cxn>
                <a:cxn ang="0">
                  <a:pos x="connsiteX1" y="connsiteY1"/>
                </a:cxn>
                <a:cxn ang="0">
                  <a:pos x="connsiteX2" y="connsiteY2"/>
                </a:cxn>
                <a:cxn ang="0">
                  <a:pos x="connsiteX3" y="connsiteY3"/>
                </a:cxn>
              </a:cxnLst>
              <a:rect l="l" t="t" r="r" b="b"/>
              <a:pathLst>
                <a:path w="487869" h="350256">
                  <a:moveTo>
                    <a:pt x="-3047" y="142277"/>
                  </a:moveTo>
                  <a:lnTo>
                    <a:pt x="484822" y="347852"/>
                  </a:lnTo>
                  <a:cubicBezTo>
                    <a:pt x="484822" y="347852"/>
                    <a:pt x="430022" y="-16714"/>
                    <a:pt x="164160" y="-1969"/>
                  </a:cubicBezTo>
                  <a:cubicBezTo>
                    <a:pt x="26607" y="5638"/>
                    <a:pt x="-3047" y="142277"/>
                    <a:pt x="-3047" y="142277"/>
                  </a:cubicBezTo>
                </a:path>
              </a:pathLst>
            </a:custGeom>
            <a:solidFill>
              <a:srgbClr val="F4CD96"/>
            </a:solidFill>
            <a:ln w="1270" cap="flat">
              <a:noFill/>
              <a:prstDash val="solid"/>
              <a:miter/>
            </a:ln>
          </p:spPr>
          <p:txBody>
            <a:bodyPr rtlCol="0" anchor="ctr"/>
            <a:lstStyle/>
            <a:p>
              <a:endParaRPr lang="zh-CN" altLang="en-US"/>
            </a:p>
          </p:txBody>
        </p:sp>
        <p:sp>
          <p:nvSpPr>
            <p:cNvPr id="414" name="任意多边形: 形状 413"/>
            <p:cNvSpPr/>
            <p:nvPr/>
          </p:nvSpPr>
          <p:spPr>
            <a:xfrm flipV="1">
              <a:off x="7222760" y="2899627"/>
              <a:ext cx="273631" cy="346787"/>
            </a:xfrm>
            <a:custGeom>
              <a:avLst/>
              <a:gdLst>
                <a:gd name="connsiteX0" fmla="*/ 18024 w 273631"/>
                <a:gd name="connsiteY0" fmla="*/ 217777 h 346787"/>
                <a:gd name="connsiteX1" fmla="*/ 60899 w 273631"/>
                <a:gd name="connsiteY1" fmla="*/ 4011 h 346787"/>
                <a:gd name="connsiteX2" fmla="*/ 249545 w 273631"/>
                <a:gd name="connsiteY2" fmla="*/ 124051 h 346787"/>
                <a:gd name="connsiteX3" fmla="*/ 206669 w 273631"/>
                <a:gd name="connsiteY3" fmla="*/ 337805 h 346787"/>
                <a:gd name="connsiteX4" fmla="*/ 18024 w 273631"/>
                <a:gd name="connsiteY4" fmla="*/ 217777 h 346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631" h="346787">
                  <a:moveTo>
                    <a:pt x="18024" y="217777"/>
                  </a:moveTo>
                  <a:cubicBezTo>
                    <a:pt x="-22235" y="125601"/>
                    <a:pt x="-3033" y="29894"/>
                    <a:pt x="60899" y="4011"/>
                  </a:cubicBezTo>
                  <a:cubicBezTo>
                    <a:pt x="124831" y="-21858"/>
                    <a:pt x="209285" y="31875"/>
                    <a:pt x="249545" y="124051"/>
                  </a:cubicBezTo>
                  <a:cubicBezTo>
                    <a:pt x="289803" y="216228"/>
                    <a:pt x="270614" y="311922"/>
                    <a:pt x="206669" y="337805"/>
                  </a:cubicBezTo>
                  <a:cubicBezTo>
                    <a:pt x="142738" y="363687"/>
                    <a:pt x="58270" y="309954"/>
                    <a:pt x="18024" y="217777"/>
                  </a:cubicBezTo>
                </a:path>
              </a:pathLst>
            </a:custGeom>
            <a:solidFill>
              <a:srgbClr val="E8951E"/>
            </a:solidFill>
            <a:ln w="1270" cap="flat">
              <a:noFill/>
              <a:prstDash val="solid"/>
              <a:miter/>
            </a:ln>
          </p:spPr>
          <p:txBody>
            <a:bodyPr rtlCol="0" anchor="ctr"/>
            <a:lstStyle/>
            <a:p>
              <a:endParaRPr lang="zh-CN" altLang="en-US"/>
            </a:p>
          </p:txBody>
        </p:sp>
        <p:sp>
          <p:nvSpPr>
            <p:cNvPr id="415" name="任意多边形: 形状 414"/>
            <p:cNvSpPr/>
            <p:nvPr/>
          </p:nvSpPr>
          <p:spPr>
            <a:xfrm flipV="1">
              <a:off x="7246005" y="2906078"/>
              <a:ext cx="252513" cy="344152"/>
            </a:xfrm>
            <a:custGeom>
              <a:avLst/>
              <a:gdLst>
                <a:gd name="connsiteX0" fmla="*/ 20133 w 252513"/>
                <a:gd name="connsiteY0" fmla="*/ 211324 h 344152"/>
                <a:gd name="connsiteX1" fmla="*/ 50333 w 252513"/>
                <a:gd name="connsiteY1" fmla="*/ 2701 h 344152"/>
                <a:gd name="connsiteX2" fmla="*/ 226304 w 252513"/>
                <a:gd name="connsiteY2" fmla="*/ 127859 h 344152"/>
                <a:gd name="connsiteX3" fmla="*/ 196103 w 252513"/>
                <a:gd name="connsiteY3" fmla="*/ 336494 h 344152"/>
                <a:gd name="connsiteX4" fmla="*/ 20133 w 252513"/>
                <a:gd name="connsiteY4" fmla="*/ 211324 h 344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513" h="344152">
                  <a:moveTo>
                    <a:pt x="20133" y="211324"/>
                  </a:moveTo>
                  <a:cubicBezTo>
                    <a:pt x="-20114" y="119147"/>
                    <a:pt x="-6601" y="25739"/>
                    <a:pt x="50333" y="2701"/>
                  </a:cubicBezTo>
                  <a:cubicBezTo>
                    <a:pt x="107254" y="-20349"/>
                    <a:pt x="186045" y="35696"/>
                    <a:pt x="226304" y="127859"/>
                  </a:cubicBezTo>
                  <a:cubicBezTo>
                    <a:pt x="266550" y="220036"/>
                    <a:pt x="253037" y="313444"/>
                    <a:pt x="196103" y="336494"/>
                  </a:cubicBezTo>
                  <a:cubicBezTo>
                    <a:pt x="139182" y="359545"/>
                    <a:pt x="60391" y="303500"/>
                    <a:pt x="20133" y="211324"/>
                  </a:cubicBezTo>
                </a:path>
              </a:pathLst>
            </a:custGeom>
            <a:solidFill>
              <a:srgbClr val="E9A231"/>
            </a:solidFill>
            <a:ln w="1270" cap="flat">
              <a:noFill/>
              <a:prstDash val="solid"/>
              <a:miter/>
            </a:ln>
          </p:spPr>
          <p:txBody>
            <a:bodyPr rtlCol="0" anchor="ctr"/>
            <a:lstStyle/>
            <a:p>
              <a:endParaRPr lang="zh-CN" altLang="en-US"/>
            </a:p>
          </p:txBody>
        </p:sp>
        <p:sp>
          <p:nvSpPr>
            <p:cNvPr id="416" name="任意多边形: 形状 415"/>
            <p:cNvSpPr/>
            <p:nvPr/>
          </p:nvSpPr>
          <p:spPr>
            <a:xfrm flipV="1">
              <a:off x="6703798" y="2162195"/>
              <a:ext cx="312907" cy="390275"/>
            </a:xfrm>
            <a:custGeom>
              <a:avLst/>
              <a:gdLst>
                <a:gd name="connsiteX0" fmla="*/ 286286 w 312907"/>
                <a:gd name="connsiteY0" fmla="*/ 233199 h 390275"/>
                <a:gd name="connsiteX1" fmla="*/ 263947 w 312907"/>
                <a:gd name="connsiteY1" fmla="*/ 23801 h 390275"/>
                <a:gd name="connsiteX2" fmla="*/ 190846 w 312907"/>
                <a:gd name="connsiteY2" fmla="*/ -887 h 390275"/>
                <a:gd name="connsiteX3" fmla="*/ 9643 w 312907"/>
                <a:gd name="connsiteY3" fmla="*/ 139778 h 390275"/>
                <a:gd name="connsiteX4" fmla="*/ 69409 w 312907"/>
                <a:gd name="connsiteY4" fmla="*/ 361849 h 390275"/>
                <a:gd name="connsiteX5" fmla="*/ 142269 w 312907"/>
                <a:gd name="connsiteY5" fmla="*/ 386449 h 390275"/>
                <a:gd name="connsiteX6" fmla="*/ 286286 w 312907"/>
                <a:gd name="connsiteY6" fmla="*/ 233199 h 39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907" h="390275">
                  <a:moveTo>
                    <a:pt x="286286" y="233199"/>
                  </a:moveTo>
                  <a:cubicBezTo>
                    <a:pt x="315725" y="145493"/>
                    <a:pt x="327828" y="61381"/>
                    <a:pt x="263947" y="23801"/>
                  </a:cubicBezTo>
                  <a:cubicBezTo>
                    <a:pt x="254943" y="18480"/>
                    <a:pt x="201032" y="1869"/>
                    <a:pt x="190846" y="-887"/>
                  </a:cubicBezTo>
                  <a:cubicBezTo>
                    <a:pt x="138319" y="-15149"/>
                    <a:pt x="43222" y="39702"/>
                    <a:pt x="9643" y="139778"/>
                  </a:cubicBezTo>
                  <a:cubicBezTo>
                    <a:pt x="-23923" y="239853"/>
                    <a:pt x="16031" y="342380"/>
                    <a:pt x="69409" y="361849"/>
                  </a:cubicBezTo>
                  <a:cubicBezTo>
                    <a:pt x="82363" y="366561"/>
                    <a:pt x="139462" y="386093"/>
                    <a:pt x="142269" y="386449"/>
                  </a:cubicBezTo>
                  <a:cubicBezTo>
                    <a:pt x="213529" y="395428"/>
                    <a:pt x="258118" y="317171"/>
                    <a:pt x="286286" y="233199"/>
                  </a:cubicBezTo>
                </a:path>
              </a:pathLst>
            </a:custGeom>
            <a:solidFill>
              <a:srgbClr val="E9A231"/>
            </a:solidFill>
            <a:ln w="1270" cap="flat">
              <a:noFill/>
              <a:prstDash val="solid"/>
              <a:miter/>
            </a:ln>
          </p:spPr>
          <p:txBody>
            <a:bodyPr rtlCol="0" anchor="ctr"/>
            <a:lstStyle/>
            <a:p>
              <a:endParaRPr lang="zh-CN" altLang="en-US"/>
            </a:p>
          </p:txBody>
        </p:sp>
        <p:sp>
          <p:nvSpPr>
            <p:cNvPr id="417" name="任意多边形: 形状 416"/>
            <p:cNvSpPr/>
            <p:nvPr/>
          </p:nvSpPr>
          <p:spPr>
            <a:xfrm flipV="1">
              <a:off x="6738950" y="2159738"/>
              <a:ext cx="319808" cy="376260"/>
            </a:xfrm>
            <a:custGeom>
              <a:avLst/>
              <a:gdLst>
                <a:gd name="connsiteX0" fmla="*/ 305020 w 319808"/>
                <a:gd name="connsiteY0" fmla="*/ 234930 h 376260"/>
                <a:gd name="connsiteX1" fmla="*/ 218025 w 319808"/>
                <a:gd name="connsiteY1" fmla="*/ 3664 h 376260"/>
                <a:gd name="connsiteX2" fmla="*/ 9352 w 319808"/>
                <a:gd name="connsiteY2" fmla="*/ 135083 h 376260"/>
                <a:gd name="connsiteX3" fmla="*/ 96347 w 319808"/>
                <a:gd name="connsiteY3" fmla="*/ 366337 h 376260"/>
                <a:gd name="connsiteX4" fmla="*/ 305020 w 319808"/>
                <a:gd name="connsiteY4" fmla="*/ 234930 h 376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808" h="376260">
                  <a:moveTo>
                    <a:pt x="305020" y="234930"/>
                  </a:moveTo>
                  <a:cubicBezTo>
                    <a:pt x="338624" y="134778"/>
                    <a:pt x="299674" y="31235"/>
                    <a:pt x="218025" y="3664"/>
                  </a:cubicBezTo>
                  <a:cubicBezTo>
                    <a:pt x="136377" y="-23908"/>
                    <a:pt x="42956" y="34931"/>
                    <a:pt x="9352" y="135083"/>
                  </a:cubicBezTo>
                  <a:cubicBezTo>
                    <a:pt x="-24239" y="235222"/>
                    <a:pt x="14699" y="338765"/>
                    <a:pt x="96347" y="366337"/>
                  </a:cubicBezTo>
                  <a:cubicBezTo>
                    <a:pt x="177982" y="393908"/>
                    <a:pt x="271416" y="335069"/>
                    <a:pt x="305020" y="234930"/>
                  </a:cubicBezTo>
                </a:path>
              </a:pathLst>
            </a:custGeom>
            <a:solidFill>
              <a:srgbClr val="F2BD6F"/>
            </a:solidFill>
            <a:ln w="1270" cap="flat">
              <a:noFill/>
              <a:prstDash val="solid"/>
              <a:miter/>
            </a:ln>
          </p:spPr>
          <p:txBody>
            <a:bodyPr rtlCol="0" anchor="ctr"/>
            <a:lstStyle/>
            <a:p>
              <a:endParaRPr lang="zh-CN" altLang="en-US"/>
            </a:p>
          </p:txBody>
        </p:sp>
        <p:sp>
          <p:nvSpPr>
            <p:cNvPr id="418" name="任意多边形: 形状 417"/>
            <p:cNvSpPr/>
            <p:nvPr/>
          </p:nvSpPr>
          <p:spPr>
            <a:xfrm flipV="1">
              <a:off x="6706504" y="2265160"/>
              <a:ext cx="353351" cy="286609"/>
            </a:xfrm>
            <a:custGeom>
              <a:avLst/>
              <a:gdLst>
                <a:gd name="connsiteX0" fmla="*/ 350646 w 353351"/>
                <a:gd name="connsiteY0" fmla="*/ 99803 h 286609"/>
                <a:gd name="connsiteX1" fmla="*/ -2705 w 353351"/>
                <a:gd name="connsiteY1" fmla="*/ 283534 h 286609"/>
                <a:gd name="connsiteX2" fmla="*/ 216471 w 353351"/>
                <a:gd name="connsiteY2" fmla="*/ -3066 h 286609"/>
                <a:gd name="connsiteX3" fmla="*/ 350646 w 353351"/>
                <a:gd name="connsiteY3" fmla="*/ 99803 h 286609"/>
              </a:gdLst>
              <a:ahLst/>
              <a:cxnLst>
                <a:cxn ang="0">
                  <a:pos x="connsiteX0" y="connsiteY0"/>
                </a:cxn>
                <a:cxn ang="0">
                  <a:pos x="connsiteX1" y="connsiteY1"/>
                </a:cxn>
                <a:cxn ang="0">
                  <a:pos x="connsiteX2" y="connsiteY2"/>
                </a:cxn>
                <a:cxn ang="0">
                  <a:pos x="connsiteX3" y="connsiteY3"/>
                </a:cxn>
              </a:cxnLst>
              <a:rect l="l" t="t" r="r" b="b"/>
              <a:pathLst>
                <a:path w="353351" h="286609">
                  <a:moveTo>
                    <a:pt x="350646" y="99803"/>
                  </a:moveTo>
                  <a:lnTo>
                    <a:pt x="-2705" y="283534"/>
                  </a:lnTo>
                  <a:cubicBezTo>
                    <a:pt x="-2705" y="283534"/>
                    <a:pt x="16205" y="-857"/>
                    <a:pt x="216471" y="-3066"/>
                  </a:cubicBezTo>
                  <a:cubicBezTo>
                    <a:pt x="320077" y="-4222"/>
                    <a:pt x="350646" y="99803"/>
                    <a:pt x="350646" y="99803"/>
                  </a:cubicBezTo>
                </a:path>
              </a:pathLst>
            </a:custGeom>
            <a:solidFill>
              <a:srgbClr val="F4CD96"/>
            </a:solidFill>
            <a:ln w="1270" cap="flat">
              <a:noFill/>
              <a:prstDash val="solid"/>
              <a:miter/>
            </a:ln>
          </p:spPr>
          <p:txBody>
            <a:bodyPr rtlCol="0" anchor="ctr"/>
            <a:lstStyle/>
            <a:p>
              <a:endParaRPr lang="zh-CN" altLang="en-US"/>
            </a:p>
          </p:txBody>
        </p:sp>
        <p:sp>
          <p:nvSpPr>
            <p:cNvPr id="419" name="任意多边形: 形状 418"/>
            <p:cNvSpPr/>
            <p:nvPr/>
          </p:nvSpPr>
          <p:spPr>
            <a:xfrm flipV="1">
              <a:off x="6802969" y="2210345"/>
              <a:ext cx="200249" cy="272150"/>
            </a:xfrm>
            <a:custGeom>
              <a:avLst/>
              <a:gdLst>
                <a:gd name="connsiteX0" fmla="*/ 187074 w 200249"/>
                <a:gd name="connsiteY0" fmla="*/ 163227 h 272150"/>
                <a:gd name="connsiteX1" fmla="*/ 141913 w 200249"/>
                <a:gd name="connsiteY1" fmla="*/ 312 h 272150"/>
                <a:gd name="connsiteX2" fmla="*/ 7738 w 200249"/>
                <a:gd name="connsiteY2" fmla="*/ 102673 h 272150"/>
                <a:gd name="connsiteX3" fmla="*/ 52912 w 200249"/>
                <a:gd name="connsiteY3" fmla="*/ 265576 h 272150"/>
                <a:gd name="connsiteX4" fmla="*/ 187074 w 200249"/>
                <a:gd name="connsiteY4" fmla="*/ 163227 h 272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49" h="272150">
                  <a:moveTo>
                    <a:pt x="187074" y="163227"/>
                  </a:moveTo>
                  <a:cubicBezTo>
                    <a:pt x="211648" y="89973"/>
                    <a:pt x="191430" y="17037"/>
                    <a:pt x="141913" y="312"/>
                  </a:cubicBezTo>
                  <a:cubicBezTo>
                    <a:pt x="92383" y="-16414"/>
                    <a:pt x="32325" y="29420"/>
                    <a:pt x="7738" y="102673"/>
                  </a:cubicBezTo>
                  <a:cubicBezTo>
                    <a:pt x="-16837" y="175927"/>
                    <a:pt x="3382" y="248863"/>
                    <a:pt x="52912" y="265576"/>
                  </a:cubicBezTo>
                  <a:cubicBezTo>
                    <a:pt x="102429" y="282302"/>
                    <a:pt x="162500" y="236480"/>
                    <a:pt x="187074" y="163227"/>
                  </a:cubicBezTo>
                </a:path>
              </a:pathLst>
            </a:custGeom>
            <a:solidFill>
              <a:srgbClr val="E8951E"/>
            </a:solidFill>
            <a:ln w="1270" cap="flat">
              <a:noFill/>
              <a:prstDash val="solid"/>
              <a:miter/>
            </a:ln>
          </p:spPr>
          <p:txBody>
            <a:bodyPr rtlCol="0" anchor="ctr"/>
            <a:lstStyle/>
            <a:p>
              <a:endParaRPr lang="zh-CN" altLang="en-US"/>
            </a:p>
          </p:txBody>
        </p:sp>
        <p:sp>
          <p:nvSpPr>
            <p:cNvPr id="420" name="任意多边形: 形状 419"/>
            <p:cNvSpPr/>
            <p:nvPr/>
          </p:nvSpPr>
          <p:spPr>
            <a:xfrm flipV="1">
              <a:off x="6801846" y="2214361"/>
              <a:ext cx="182842" cy="270746"/>
            </a:xfrm>
            <a:custGeom>
              <a:avLst/>
              <a:gdLst>
                <a:gd name="connsiteX0" fmla="*/ 168544 w 182842"/>
                <a:gd name="connsiteY0" fmla="*/ 159201 h 270746"/>
                <a:gd name="connsiteX1" fmla="*/ 133213 w 182842"/>
                <a:gd name="connsiteY1" fmla="*/ -387 h 270746"/>
                <a:gd name="connsiteX2" fmla="*/ 8867 w 182842"/>
                <a:gd name="connsiteY2" fmla="*/ 105289 h 270746"/>
                <a:gd name="connsiteX3" fmla="*/ 44198 w 182842"/>
                <a:gd name="connsiteY3" fmla="*/ 264877 h 270746"/>
                <a:gd name="connsiteX4" fmla="*/ 168544 w 182842"/>
                <a:gd name="connsiteY4" fmla="*/ 159201 h 270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42" h="270746">
                  <a:moveTo>
                    <a:pt x="168544" y="159201"/>
                  </a:moveTo>
                  <a:cubicBezTo>
                    <a:pt x="193131" y="85960"/>
                    <a:pt x="177307" y="14497"/>
                    <a:pt x="133213" y="-387"/>
                  </a:cubicBezTo>
                  <a:cubicBezTo>
                    <a:pt x="89118" y="-15284"/>
                    <a:pt x="33442" y="32036"/>
                    <a:pt x="8867" y="105289"/>
                  </a:cubicBezTo>
                  <a:cubicBezTo>
                    <a:pt x="-15707" y="178530"/>
                    <a:pt x="117" y="249993"/>
                    <a:pt x="44198" y="264877"/>
                  </a:cubicBezTo>
                  <a:cubicBezTo>
                    <a:pt x="88305" y="279774"/>
                    <a:pt x="143969" y="232467"/>
                    <a:pt x="168544" y="159201"/>
                  </a:cubicBezTo>
                </a:path>
              </a:pathLst>
            </a:custGeom>
            <a:solidFill>
              <a:srgbClr val="E9A231"/>
            </a:solidFill>
            <a:ln w="1270" cap="flat">
              <a:noFill/>
              <a:prstDash val="solid"/>
              <a:miter/>
            </a:ln>
          </p:spPr>
          <p:txBody>
            <a:bodyPr rtlCol="0" anchor="ctr"/>
            <a:lstStyle/>
            <a:p>
              <a:endParaRPr lang="zh-CN" altLang="en-US"/>
            </a:p>
          </p:txBody>
        </p:sp>
        <p:sp>
          <p:nvSpPr>
            <p:cNvPr id="421" name="任意多边形: 形状 420"/>
            <p:cNvSpPr/>
            <p:nvPr/>
          </p:nvSpPr>
          <p:spPr>
            <a:xfrm flipV="1">
              <a:off x="5487153" y="1217685"/>
              <a:ext cx="1147254" cy="1016719"/>
            </a:xfrm>
            <a:custGeom>
              <a:avLst/>
              <a:gdLst>
                <a:gd name="connsiteX0" fmla="*/ 1144004 w 1147254"/>
                <a:gd name="connsiteY0" fmla="*/ 544565 h 1016719"/>
                <a:gd name="connsiteX1" fmla="*/ 606783 w 1147254"/>
                <a:gd name="connsiteY1" fmla="*/ -2093 h 1016719"/>
                <a:gd name="connsiteX2" fmla="*/ -1038 w 1147254"/>
                <a:gd name="connsiteY2" fmla="*/ 464796 h 1016719"/>
                <a:gd name="connsiteX3" fmla="*/ 536184 w 1147254"/>
                <a:gd name="connsiteY3" fmla="*/ 1011441 h 1016719"/>
                <a:gd name="connsiteX4" fmla="*/ 1144004 w 1147254"/>
                <a:gd name="connsiteY4" fmla="*/ 544565 h 1016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254" h="1016719">
                  <a:moveTo>
                    <a:pt x="1144004" y="544565"/>
                  </a:moveTo>
                  <a:cubicBezTo>
                    <a:pt x="1163499" y="264683"/>
                    <a:pt x="922974" y="19941"/>
                    <a:pt x="606783" y="-2093"/>
                  </a:cubicBezTo>
                  <a:cubicBezTo>
                    <a:pt x="290592" y="-24115"/>
                    <a:pt x="18469" y="184927"/>
                    <a:pt x="-1038" y="464796"/>
                  </a:cubicBezTo>
                  <a:cubicBezTo>
                    <a:pt x="-20532" y="744678"/>
                    <a:pt x="219993" y="989419"/>
                    <a:pt x="536184" y="1011441"/>
                  </a:cubicBezTo>
                  <a:cubicBezTo>
                    <a:pt x="852375" y="1033475"/>
                    <a:pt x="1124497" y="824446"/>
                    <a:pt x="1144004" y="544565"/>
                  </a:cubicBezTo>
                </a:path>
              </a:pathLst>
            </a:custGeom>
            <a:solidFill>
              <a:srgbClr val="9DC3E6"/>
            </a:solidFill>
            <a:ln w="1270" cap="flat">
              <a:noFill/>
              <a:prstDash val="solid"/>
              <a:miter/>
            </a:ln>
          </p:spPr>
          <p:txBody>
            <a:bodyPr rtlCol="0" anchor="ctr"/>
            <a:lstStyle/>
            <a:p>
              <a:endParaRPr lang="zh-CN" altLang="en-US"/>
            </a:p>
          </p:txBody>
        </p:sp>
        <p:sp>
          <p:nvSpPr>
            <p:cNvPr id="422" name="任意多边形: 形状 421"/>
            <p:cNvSpPr/>
            <p:nvPr/>
          </p:nvSpPr>
          <p:spPr>
            <a:xfrm flipV="1">
              <a:off x="5942245" y="1969111"/>
              <a:ext cx="315937" cy="508176"/>
            </a:xfrm>
            <a:custGeom>
              <a:avLst/>
              <a:gdLst>
                <a:gd name="connsiteX0" fmla="*/ -2171 w 315937"/>
                <a:gd name="connsiteY0" fmla="*/ 504935 h 508176"/>
                <a:gd name="connsiteX1" fmla="*/ 70956 w 315937"/>
                <a:gd name="connsiteY1" fmla="*/ -3241 h 508176"/>
                <a:gd name="connsiteX2" fmla="*/ 313767 w 315937"/>
                <a:gd name="connsiteY2" fmla="*/ 364791 h 508176"/>
                <a:gd name="connsiteX3" fmla="*/ -2171 w 315937"/>
                <a:gd name="connsiteY3" fmla="*/ 504935 h 508176"/>
              </a:gdLst>
              <a:ahLst/>
              <a:cxnLst>
                <a:cxn ang="0">
                  <a:pos x="connsiteX0" y="connsiteY0"/>
                </a:cxn>
                <a:cxn ang="0">
                  <a:pos x="connsiteX1" y="connsiteY1"/>
                </a:cxn>
                <a:cxn ang="0">
                  <a:pos x="connsiteX2" y="connsiteY2"/>
                </a:cxn>
                <a:cxn ang="0">
                  <a:pos x="connsiteX3" y="connsiteY3"/>
                </a:cxn>
              </a:cxnLst>
              <a:rect l="l" t="t" r="r" b="b"/>
              <a:pathLst>
                <a:path w="315937" h="508176">
                  <a:moveTo>
                    <a:pt x="-2171" y="504935"/>
                  </a:moveTo>
                  <a:cubicBezTo>
                    <a:pt x="10949" y="456536"/>
                    <a:pt x="70956" y="-3241"/>
                    <a:pt x="70956" y="-3241"/>
                  </a:cubicBezTo>
                  <a:lnTo>
                    <a:pt x="313767" y="364791"/>
                  </a:lnTo>
                  <a:lnTo>
                    <a:pt x="-2171" y="504935"/>
                  </a:lnTo>
                </a:path>
              </a:pathLst>
            </a:custGeom>
            <a:solidFill>
              <a:srgbClr val="9DC3E6"/>
            </a:solidFill>
            <a:ln w="1270" cap="flat">
              <a:noFill/>
              <a:prstDash val="solid"/>
              <a:miter/>
            </a:ln>
          </p:spPr>
          <p:txBody>
            <a:bodyPr rtlCol="0" anchor="ctr"/>
            <a:lstStyle/>
            <a:p>
              <a:endParaRPr lang="zh-CN" altLang="en-US"/>
            </a:p>
          </p:txBody>
        </p:sp>
        <p:sp>
          <p:nvSpPr>
            <p:cNvPr id="423" name="任意多边形: 形状 422"/>
            <p:cNvSpPr/>
            <p:nvPr/>
          </p:nvSpPr>
          <p:spPr>
            <a:xfrm flipV="1">
              <a:off x="5780702" y="1536169"/>
              <a:ext cx="614995" cy="375931"/>
            </a:xfrm>
            <a:custGeom>
              <a:avLst/>
              <a:gdLst>
                <a:gd name="connsiteX0" fmla="*/ 554680 w 614995"/>
                <a:gd name="connsiteY0" fmla="*/ -3687 h 375931"/>
                <a:gd name="connsiteX1" fmla="*/ 55991 w 614995"/>
                <a:gd name="connsiteY1" fmla="*/ -3687 h 375931"/>
                <a:gd name="connsiteX2" fmla="*/ -2162 w 614995"/>
                <a:gd name="connsiteY2" fmla="*/ 54467 h 375931"/>
                <a:gd name="connsiteX3" fmla="*/ -2162 w 614995"/>
                <a:gd name="connsiteY3" fmla="*/ 314092 h 375931"/>
                <a:gd name="connsiteX4" fmla="*/ 55991 w 614995"/>
                <a:gd name="connsiteY4" fmla="*/ 372245 h 375931"/>
                <a:gd name="connsiteX5" fmla="*/ 554680 w 614995"/>
                <a:gd name="connsiteY5" fmla="*/ 372245 h 375931"/>
                <a:gd name="connsiteX6" fmla="*/ 612834 w 614995"/>
                <a:gd name="connsiteY6" fmla="*/ 314092 h 375931"/>
                <a:gd name="connsiteX7" fmla="*/ 612834 w 614995"/>
                <a:gd name="connsiteY7" fmla="*/ 54467 h 375931"/>
                <a:gd name="connsiteX8" fmla="*/ 554680 w 614995"/>
                <a:gd name="connsiteY8" fmla="*/ -3687 h 37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4995" h="375931">
                  <a:moveTo>
                    <a:pt x="554680" y="-3687"/>
                  </a:moveTo>
                  <a:lnTo>
                    <a:pt x="55991" y="-3687"/>
                  </a:lnTo>
                  <a:cubicBezTo>
                    <a:pt x="24000" y="-3687"/>
                    <a:pt x="-2162" y="22488"/>
                    <a:pt x="-2162" y="54467"/>
                  </a:cubicBezTo>
                  <a:lnTo>
                    <a:pt x="-2162" y="314092"/>
                  </a:lnTo>
                  <a:cubicBezTo>
                    <a:pt x="-2162" y="346071"/>
                    <a:pt x="24000" y="372245"/>
                    <a:pt x="55991" y="372245"/>
                  </a:cubicBezTo>
                  <a:lnTo>
                    <a:pt x="554680" y="372245"/>
                  </a:lnTo>
                  <a:cubicBezTo>
                    <a:pt x="586659" y="372245"/>
                    <a:pt x="612834" y="346071"/>
                    <a:pt x="612834" y="314092"/>
                  </a:cubicBezTo>
                  <a:lnTo>
                    <a:pt x="612834" y="54467"/>
                  </a:lnTo>
                  <a:cubicBezTo>
                    <a:pt x="612834" y="22488"/>
                    <a:pt x="586659" y="-3687"/>
                    <a:pt x="554680" y="-3687"/>
                  </a:cubicBezTo>
                </a:path>
              </a:pathLst>
            </a:custGeom>
            <a:solidFill>
              <a:srgbClr val="3A50AA"/>
            </a:solidFill>
            <a:ln w="1270" cap="flat">
              <a:noFill/>
              <a:prstDash val="solid"/>
              <a:miter/>
            </a:ln>
          </p:spPr>
          <p:txBody>
            <a:bodyPr rtlCol="0" anchor="ctr"/>
            <a:lstStyle/>
            <a:p>
              <a:endParaRPr lang="zh-CN" altLang="en-US"/>
            </a:p>
          </p:txBody>
        </p:sp>
        <p:sp>
          <p:nvSpPr>
            <p:cNvPr id="424" name="任意多边形: 形状 423"/>
            <p:cNvSpPr/>
            <p:nvPr/>
          </p:nvSpPr>
          <p:spPr>
            <a:xfrm flipV="1">
              <a:off x="5780702" y="1640969"/>
              <a:ext cx="614995" cy="69875"/>
            </a:xfrm>
            <a:custGeom>
              <a:avLst/>
              <a:gdLst>
                <a:gd name="connsiteX0" fmla="*/ 612834 w 614995"/>
                <a:gd name="connsiteY0" fmla="*/ -3730 h 69875"/>
                <a:gd name="connsiteX1" fmla="*/ -2162 w 614995"/>
                <a:gd name="connsiteY1" fmla="*/ -3730 h 69875"/>
                <a:gd name="connsiteX2" fmla="*/ -2162 w 614995"/>
                <a:gd name="connsiteY2" fmla="*/ 66146 h 69875"/>
                <a:gd name="connsiteX3" fmla="*/ 612834 w 614995"/>
                <a:gd name="connsiteY3" fmla="*/ 66146 h 69875"/>
                <a:gd name="connsiteX4" fmla="*/ 612834 w 614995"/>
                <a:gd name="connsiteY4" fmla="*/ -3730 h 69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995" h="69875">
                  <a:moveTo>
                    <a:pt x="612834" y="-3730"/>
                  </a:moveTo>
                  <a:lnTo>
                    <a:pt x="-2162" y="-3730"/>
                  </a:lnTo>
                  <a:lnTo>
                    <a:pt x="-2162" y="66146"/>
                  </a:lnTo>
                  <a:lnTo>
                    <a:pt x="612834" y="66146"/>
                  </a:lnTo>
                  <a:lnTo>
                    <a:pt x="612834" y="-3730"/>
                  </a:lnTo>
                </a:path>
              </a:pathLst>
            </a:custGeom>
            <a:solidFill>
              <a:srgbClr val="131112"/>
            </a:solidFill>
            <a:ln w="1270" cap="flat">
              <a:noFill/>
              <a:prstDash val="solid"/>
              <a:miter/>
            </a:ln>
          </p:spPr>
          <p:txBody>
            <a:bodyPr rtlCol="0" anchor="ctr"/>
            <a:lstStyle/>
            <a:p>
              <a:endParaRPr lang="zh-CN" altLang="en-US"/>
            </a:p>
          </p:txBody>
        </p:sp>
        <p:sp>
          <p:nvSpPr>
            <p:cNvPr id="425" name="任意多边形: 形状 424"/>
            <p:cNvSpPr/>
            <p:nvPr/>
          </p:nvSpPr>
          <p:spPr>
            <a:xfrm flipV="1">
              <a:off x="5845636" y="1779154"/>
              <a:ext cx="47231" cy="43352"/>
            </a:xfrm>
            <a:custGeom>
              <a:avLst/>
              <a:gdLst>
                <a:gd name="connsiteX0" fmla="*/ -1060 w 47231"/>
                <a:gd name="connsiteY0" fmla="*/ 34652 h 43352"/>
                <a:gd name="connsiteX1" fmla="*/ 19298 w 47231"/>
                <a:gd name="connsiteY1" fmla="*/ 15703 h 43352"/>
                <a:gd name="connsiteX2" fmla="*/ 29179 w 47231"/>
                <a:gd name="connsiteY2" fmla="*/ 6508 h 43352"/>
                <a:gd name="connsiteX3" fmla="*/ 39898 w 47231"/>
                <a:gd name="connsiteY3" fmla="*/ -3118 h 43352"/>
                <a:gd name="connsiteX4" fmla="*/ 44482 w 47231"/>
                <a:gd name="connsiteY4" fmla="*/ -2204 h 43352"/>
                <a:gd name="connsiteX5" fmla="*/ 44215 w 47231"/>
                <a:gd name="connsiteY5" fmla="*/ 2470 h 43352"/>
                <a:gd name="connsiteX6" fmla="*/ 34220 w 47231"/>
                <a:gd name="connsiteY6" fmla="*/ 11537 h 43352"/>
                <a:gd name="connsiteX7" fmla="*/ 23781 w 47231"/>
                <a:gd name="connsiteY7" fmla="*/ 20770 h 43352"/>
                <a:gd name="connsiteX8" fmla="*/ 3220 w 47231"/>
                <a:gd name="connsiteY8" fmla="*/ 38931 h 43352"/>
                <a:gd name="connsiteX9" fmla="*/ -1060 w 47231"/>
                <a:gd name="connsiteY9" fmla="*/ 34652 h 43352"/>
                <a:gd name="connsiteX10" fmla="*/ -1060 w 47231"/>
                <a:gd name="connsiteY10" fmla="*/ 34652 h 4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231" h="43352">
                  <a:moveTo>
                    <a:pt x="-1060" y="34652"/>
                  </a:moveTo>
                  <a:cubicBezTo>
                    <a:pt x="5722" y="28339"/>
                    <a:pt x="12516" y="22015"/>
                    <a:pt x="19298" y="15703"/>
                  </a:cubicBezTo>
                  <a:cubicBezTo>
                    <a:pt x="22587" y="12630"/>
                    <a:pt x="25877" y="9569"/>
                    <a:pt x="29179" y="6508"/>
                  </a:cubicBezTo>
                  <a:cubicBezTo>
                    <a:pt x="32658" y="3270"/>
                    <a:pt x="36024" y="-362"/>
                    <a:pt x="39898" y="-3118"/>
                  </a:cubicBezTo>
                  <a:cubicBezTo>
                    <a:pt x="41333" y="-4121"/>
                    <a:pt x="43517" y="-3512"/>
                    <a:pt x="44482" y="-2204"/>
                  </a:cubicBezTo>
                  <a:cubicBezTo>
                    <a:pt x="45587" y="-718"/>
                    <a:pt x="45409" y="1098"/>
                    <a:pt x="44215" y="2470"/>
                  </a:cubicBezTo>
                  <a:cubicBezTo>
                    <a:pt x="41294" y="5822"/>
                    <a:pt x="37548" y="8604"/>
                    <a:pt x="34220" y="11537"/>
                  </a:cubicBezTo>
                  <a:cubicBezTo>
                    <a:pt x="30741" y="14624"/>
                    <a:pt x="27261" y="17684"/>
                    <a:pt x="23781" y="20770"/>
                  </a:cubicBezTo>
                  <a:cubicBezTo>
                    <a:pt x="16936" y="26828"/>
                    <a:pt x="10078" y="32873"/>
                    <a:pt x="3220" y="38931"/>
                  </a:cubicBezTo>
                  <a:cubicBezTo>
                    <a:pt x="324" y="41497"/>
                    <a:pt x="-3930" y="37331"/>
                    <a:pt x="-1060" y="34652"/>
                  </a:cubicBezTo>
                  <a:lnTo>
                    <a:pt x="-1060" y="34652"/>
                  </a:lnTo>
                </a:path>
              </a:pathLst>
            </a:custGeom>
            <a:solidFill>
              <a:srgbClr val="131112"/>
            </a:solidFill>
            <a:ln w="1270" cap="flat">
              <a:noFill/>
              <a:prstDash val="solid"/>
              <a:miter/>
            </a:ln>
          </p:spPr>
          <p:txBody>
            <a:bodyPr rtlCol="0" anchor="ctr"/>
            <a:lstStyle/>
            <a:p>
              <a:endParaRPr lang="zh-CN" altLang="en-US"/>
            </a:p>
          </p:txBody>
        </p:sp>
        <p:sp>
          <p:nvSpPr>
            <p:cNvPr id="426" name="任意多边形: 形状 425"/>
            <p:cNvSpPr/>
            <p:nvPr/>
          </p:nvSpPr>
          <p:spPr>
            <a:xfrm flipV="1">
              <a:off x="5848651" y="1776660"/>
              <a:ext cx="39294" cy="44222"/>
            </a:xfrm>
            <a:custGeom>
              <a:avLst/>
              <a:gdLst>
                <a:gd name="connsiteX0" fmla="*/ 30787 w 39294"/>
                <a:gd name="connsiteY0" fmla="*/ 38881 h 44222"/>
                <a:gd name="connsiteX1" fmla="*/ 15573 w 39294"/>
                <a:gd name="connsiteY1" fmla="*/ 20834 h 44222"/>
                <a:gd name="connsiteX2" fmla="*/ 7635 w 39294"/>
                <a:gd name="connsiteY2" fmla="*/ 12376 h 44222"/>
                <a:gd name="connsiteX3" fmla="*/ -848 w 39294"/>
                <a:gd name="connsiteY3" fmla="*/ 3473 h 44222"/>
                <a:gd name="connsiteX4" fmla="*/ 5146 w 39294"/>
                <a:gd name="connsiteY4" fmla="*/ -2521 h 44222"/>
                <a:gd name="connsiteX5" fmla="*/ 13884 w 39294"/>
                <a:gd name="connsiteY5" fmla="*/ 6127 h 44222"/>
                <a:gd name="connsiteX6" fmla="*/ 21923 w 39294"/>
                <a:gd name="connsiteY6" fmla="*/ 15436 h 44222"/>
                <a:gd name="connsiteX7" fmla="*/ 36794 w 39294"/>
                <a:gd name="connsiteY7" fmla="*/ 35375 h 44222"/>
                <a:gd name="connsiteX8" fmla="*/ 35537 w 39294"/>
                <a:gd name="connsiteY8" fmla="*/ 40125 h 44222"/>
                <a:gd name="connsiteX9" fmla="*/ 30787 w 39294"/>
                <a:gd name="connsiteY9" fmla="*/ 38881 h 44222"/>
                <a:gd name="connsiteX10" fmla="*/ 30787 w 39294"/>
                <a:gd name="connsiteY10" fmla="*/ 38881 h 44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294" h="44222">
                  <a:moveTo>
                    <a:pt x="30787" y="38881"/>
                  </a:moveTo>
                  <a:cubicBezTo>
                    <a:pt x="25987" y="32645"/>
                    <a:pt x="20894" y="26625"/>
                    <a:pt x="15573" y="20834"/>
                  </a:cubicBezTo>
                  <a:cubicBezTo>
                    <a:pt x="12957" y="17976"/>
                    <a:pt x="10289" y="15182"/>
                    <a:pt x="7635" y="12376"/>
                  </a:cubicBezTo>
                  <a:cubicBezTo>
                    <a:pt x="4828" y="9391"/>
                    <a:pt x="1768" y="6610"/>
                    <a:pt x="-848" y="3473"/>
                  </a:cubicBezTo>
                  <a:cubicBezTo>
                    <a:pt x="-4392" y="-756"/>
                    <a:pt x="892" y="-5912"/>
                    <a:pt x="5146" y="-2521"/>
                  </a:cubicBezTo>
                  <a:cubicBezTo>
                    <a:pt x="8334" y="32"/>
                    <a:pt x="11090" y="3168"/>
                    <a:pt x="13884" y="6127"/>
                  </a:cubicBezTo>
                  <a:cubicBezTo>
                    <a:pt x="16690" y="9125"/>
                    <a:pt x="19332" y="12249"/>
                    <a:pt x="21923" y="15436"/>
                  </a:cubicBezTo>
                  <a:cubicBezTo>
                    <a:pt x="27155" y="21875"/>
                    <a:pt x="32108" y="28530"/>
                    <a:pt x="36794" y="35375"/>
                  </a:cubicBezTo>
                  <a:cubicBezTo>
                    <a:pt x="37848" y="36925"/>
                    <a:pt x="37086" y="39236"/>
                    <a:pt x="35537" y="40125"/>
                  </a:cubicBezTo>
                  <a:cubicBezTo>
                    <a:pt x="33746" y="41179"/>
                    <a:pt x="31943" y="40366"/>
                    <a:pt x="30787" y="38881"/>
                  </a:cubicBezTo>
                  <a:lnTo>
                    <a:pt x="30787" y="38881"/>
                  </a:lnTo>
                </a:path>
              </a:pathLst>
            </a:custGeom>
            <a:solidFill>
              <a:srgbClr val="131112"/>
            </a:solidFill>
            <a:ln w="1270" cap="flat">
              <a:noFill/>
              <a:prstDash val="solid"/>
              <a:miter/>
            </a:ln>
          </p:spPr>
          <p:txBody>
            <a:bodyPr rtlCol="0" anchor="ctr"/>
            <a:lstStyle/>
            <a:p>
              <a:endParaRPr lang="zh-CN" altLang="en-US"/>
            </a:p>
          </p:txBody>
        </p:sp>
        <p:sp>
          <p:nvSpPr>
            <p:cNvPr id="427" name="任意多边形: 形状 426"/>
            <p:cNvSpPr/>
            <p:nvPr/>
          </p:nvSpPr>
          <p:spPr>
            <a:xfrm flipV="1">
              <a:off x="5922425" y="1777902"/>
              <a:ext cx="41074" cy="42892"/>
            </a:xfrm>
            <a:custGeom>
              <a:avLst/>
              <a:gdLst>
                <a:gd name="connsiteX0" fmla="*/ -1178 w 41074"/>
                <a:gd name="connsiteY0" fmla="*/ 33599 h 42892"/>
                <a:gd name="connsiteX1" fmla="*/ 15205 w 41074"/>
                <a:gd name="connsiteY1" fmla="*/ 14740 h 42892"/>
                <a:gd name="connsiteX2" fmla="*/ 23384 w 41074"/>
                <a:gd name="connsiteY2" fmla="*/ 5824 h 42892"/>
                <a:gd name="connsiteX3" fmla="*/ 33061 w 41074"/>
                <a:gd name="connsiteY3" fmla="*/ -3053 h 42892"/>
                <a:gd name="connsiteX4" fmla="*/ 38535 w 41074"/>
                <a:gd name="connsiteY4" fmla="*/ 2421 h 42892"/>
                <a:gd name="connsiteX5" fmla="*/ 30318 w 41074"/>
                <a:gd name="connsiteY5" fmla="*/ 12250 h 42892"/>
                <a:gd name="connsiteX6" fmla="*/ 21542 w 41074"/>
                <a:gd name="connsiteY6" fmla="*/ 21090 h 42892"/>
                <a:gd name="connsiteX7" fmla="*/ 3521 w 41074"/>
                <a:gd name="connsiteY7" fmla="*/ 38298 h 42892"/>
                <a:gd name="connsiteX8" fmla="*/ -1178 w 41074"/>
                <a:gd name="connsiteY8" fmla="*/ 33599 h 42892"/>
                <a:gd name="connsiteX9" fmla="*/ -1178 w 41074"/>
                <a:gd name="connsiteY9" fmla="*/ 33599 h 42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074" h="42892">
                  <a:moveTo>
                    <a:pt x="-1178" y="33599"/>
                  </a:moveTo>
                  <a:cubicBezTo>
                    <a:pt x="4257" y="27287"/>
                    <a:pt x="9579" y="20874"/>
                    <a:pt x="15205" y="14740"/>
                  </a:cubicBezTo>
                  <a:cubicBezTo>
                    <a:pt x="17935" y="11768"/>
                    <a:pt x="20666" y="8783"/>
                    <a:pt x="23384" y="5824"/>
                  </a:cubicBezTo>
                  <a:cubicBezTo>
                    <a:pt x="26317" y="2624"/>
                    <a:pt x="29264" y="-856"/>
                    <a:pt x="33061" y="-3053"/>
                  </a:cubicBezTo>
                  <a:cubicBezTo>
                    <a:pt x="36642" y="-5136"/>
                    <a:pt x="40351" y="-1059"/>
                    <a:pt x="38535" y="2421"/>
                  </a:cubicBezTo>
                  <a:cubicBezTo>
                    <a:pt x="36579" y="6193"/>
                    <a:pt x="33289" y="9266"/>
                    <a:pt x="30318" y="12250"/>
                  </a:cubicBezTo>
                  <a:cubicBezTo>
                    <a:pt x="27397" y="15197"/>
                    <a:pt x="24463" y="18143"/>
                    <a:pt x="21542" y="21090"/>
                  </a:cubicBezTo>
                  <a:cubicBezTo>
                    <a:pt x="15687" y="26982"/>
                    <a:pt x="9553" y="32583"/>
                    <a:pt x="3521" y="38298"/>
                  </a:cubicBezTo>
                  <a:cubicBezTo>
                    <a:pt x="384" y="41270"/>
                    <a:pt x="-3947" y="36799"/>
                    <a:pt x="-1178" y="33599"/>
                  </a:cubicBezTo>
                  <a:lnTo>
                    <a:pt x="-1178" y="33599"/>
                  </a:lnTo>
                </a:path>
              </a:pathLst>
            </a:custGeom>
            <a:solidFill>
              <a:srgbClr val="131112"/>
            </a:solidFill>
            <a:ln w="1270" cap="flat">
              <a:noFill/>
              <a:prstDash val="solid"/>
              <a:miter/>
            </a:ln>
          </p:spPr>
          <p:txBody>
            <a:bodyPr rtlCol="0" anchor="ctr"/>
            <a:lstStyle/>
            <a:p>
              <a:endParaRPr lang="zh-CN" altLang="en-US"/>
            </a:p>
          </p:txBody>
        </p:sp>
        <p:sp>
          <p:nvSpPr>
            <p:cNvPr id="428" name="任意多边形: 形状 427"/>
            <p:cNvSpPr/>
            <p:nvPr/>
          </p:nvSpPr>
          <p:spPr>
            <a:xfrm flipV="1">
              <a:off x="5917668" y="1778901"/>
              <a:ext cx="42478" cy="45066"/>
            </a:xfrm>
            <a:custGeom>
              <a:avLst/>
              <a:gdLst>
                <a:gd name="connsiteX0" fmla="*/ 34747 w 42478"/>
                <a:gd name="connsiteY0" fmla="*/ 40430 h 45066"/>
                <a:gd name="connsiteX1" fmla="*/ 16192 w 42478"/>
                <a:gd name="connsiteY1" fmla="*/ 22143 h 45066"/>
                <a:gd name="connsiteX2" fmla="*/ 7302 w 42478"/>
                <a:gd name="connsiteY2" fmla="*/ 12846 h 45066"/>
                <a:gd name="connsiteX3" fmla="*/ 2883 w 42478"/>
                <a:gd name="connsiteY3" fmla="*/ 8198 h 45066"/>
                <a:gd name="connsiteX4" fmla="*/ -1562 w 42478"/>
                <a:gd name="connsiteY4" fmla="*/ 2623 h 45066"/>
                <a:gd name="connsiteX5" fmla="*/ 4038 w 42478"/>
                <a:gd name="connsiteY5" fmla="*/ -2991 h 45066"/>
                <a:gd name="connsiteX6" fmla="*/ 13449 w 42478"/>
                <a:gd name="connsiteY6" fmla="*/ 6166 h 45066"/>
                <a:gd name="connsiteX7" fmla="*/ 22415 w 42478"/>
                <a:gd name="connsiteY7" fmla="*/ 15907 h 45066"/>
                <a:gd name="connsiteX8" fmla="*/ 39522 w 42478"/>
                <a:gd name="connsiteY8" fmla="*/ 35655 h 45066"/>
                <a:gd name="connsiteX9" fmla="*/ 34747 w 42478"/>
                <a:gd name="connsiteY9" fmla="*/ 40430 h 45066"/>
                <a:gd name="connsiteX10" fmla="*/ 34747 w 42478"/>
                <a:gd name="connsiteY10" fmla="*/ 40430 h 4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478" h="45066">
                  <a:moveTo>
                    <a:pt x="34747" y="40430"/>
                  </a:moveTo>
                  <a:cubicBezTo>
                    <a:pt x="28562" y="34334"/>
                    <a:pt x="22377" y="28238"/>
                    <a:pt x="16192" y="22143"/>
                  </a:cubicBezTo>
                  <a:cubicBezTo>
                    <a:pt x="13131" y="19133"/>
                    <a:pt x="10249" y="15958"/>
                    <a:pt x="7302" y="12846"/>
                  </a:cubicBezTo>
                  <a:cubicBezTo>
                    <a:pt x="5829" y="11297"/>
                    <a:pt x="4305" y="9786"/>
                    <a:pt x="2883" y="8198"/>
                  </a:cubicBezTo>
                  <a:cubicBezTo>
                    <a:pt x="1346" y="6471"/>
                    <a:pt x="-470" y="4642"/>
                    <a:pt x="-1562" y="2623"/>
                  </a:cubicBezTo>
                  <a:cubicBezTo>
                    <a:pt x="-3467" y="-832"/>
                    <a:pt x="457" y="-5277"/>
                    <a:pt x="4038" y="-2991"/>
                  </a:cubicBezTo>
                  <a:cubicBezTo>
                    <a:pt x="7658" y="-692"/>
                    <a:pt x="10566" y="3055"/>
                    <a:pt x="13449" y="6166"/>
                  </a:cubicBezTo>
                  <a:cubicBezTo>
                    <a:pt x="16446" y="9405"/>
                    <a:pt x="19520" y="12580"/>
                    <a:pt x="22415" y="15907"/>
                  </a:cubicBezTo>
                  <a:cubicBezTo>
                    <a:pt x="28118" y="22486"/>
                    <a:pt x="33820" y="29077"/>
                    <a:pt x="39522" y="35655"/>
                  </a:cubicBezTo>
                  <a:cubicBezTo>
                    <a:pt x="42341" y="38907"/>
                    <a:pt x="37884" y="43516"/>
                    <a:pt x="34747" y="40430"/>
                  </a:cubicBezTo>
                  <a:lnTo>
                    <a:pt x="34747" y="40430"/>
                  </a:lnTo>
                </a:path>
              </a:pathLst>
            </a:custGeom>
            <a:solidFill>
              <a:srgbClr val="131112"/>
            </a:solidFill>
            <a:ln w="1270" cap="flat">
              <a:noFill/>
              <a:prstDash val="solid"/>
              <a:miter/>
            </a:ln>
          </p:spPr>
          <p:txBody>
            <a:bodyPr rtlCol="0" anchor="ctr"/>
            <a:lstStyle/>
            <a:p>
              <a:endParaRPr lang="zh-CN" altLang="en-US"/>
            </a:p>
          </p:txBody>
        </p:sp>
        <p:sp>
          <p:nvSpPr>
            <p:cNvPr id="429" name="任意多边形: 形状 428"/>
            <p:cNvSpPr/>
            <p:nvPr/>
          </p:nvSpPr>
          <p:spPr>
            <a:xfrm flipV="1">
              <a:off x="5985683" y="1777902"/>
              <a:ext cx="41081" cy="42892"/>
            </a:xfrm>
            <a:custGeom>
              <a:avLst/>
              <a:gdLst>
                <a:gd name="connsiteX0" fmla="*/ -1221 w 41081"/>
                <a:gd name="connsiteY0" fmla="*/ 33599 h 42892"/>
                <a:gd name="connsiteX1" fmla="*/ 15162 w 41081"/>
                <a:gd name="connsiteY1" fmla="*/ 14740 h 42892"/>
                <a:gd name="connsiteX2" fmla="*/ 23340 w 41081"/>
                <a:gd name="connsiteY2" fmla="*/ 5824 h 42892"/>
                <a:gd name="connsiteX3" fmla="*/ 33030 w 41081"/>
                <a:gd name="connsiteY3" fmla="*/ -3053 h 42892"/>
                <a:gd name="connsiteX4" fmla="*/ 38504 w 41081"/>
                <a:gd name="connsiteY4" fmla="*/ 2421 h 42892"/>
                <a:gd name="connsiteX5" fmla="*/ 30274 w 41081"/>
                <a:gd name="connsiteY5" fmla="*/ 12250 h 42892"/>
                <a:gd name="connsiteX6" fmla="*/ 21499 w 41081"/>
                <a:gd name="connsiteY6" fmla="*/ 21090 h 42892"/>
                <a:gd name="connsiteX7" fmla="*/ 3478 w 41081"/>
                <a:gd name="connsiteY7" fmla="*/ 38298 h 42892"/>
                <a:gd name="connsiteX8" fmla="*/ -1221 w 41081"/>
                <a:gd name="connsiteY8" fmla="*/ 33599 h 42892"/>
                <a:gd name="connsiteX9" fmla="*/ -1221 w 41081"/>
                <a:gd name="connsiteY9" fmla="*/ 33599 h 42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081" h="42892">
                  <a:moveTo>
                    <a:pt x="-1221" y="33599"/>
                  </a:moveTo>
                  <a:cubicBezTo>
                    <a:pt x="4214" y="27287"/>
                    <a:pt x="9536" y="20874"/>
                    <a:pt x="15162" y="14740"/>
                  </a:cubicBezTo>
                  <a:cubicBezTo>
                    <a:pt x="17892" y="11768"/>
                    <a:pt x="20623" y="8783"/>
                    <a:pt x="23340" y="5824"/>
                  </a:cubicBezTo>
                  <a:cubicBezTo>
                    <a:pt x="26274" y="2624"/>
                    <a:pt x="29233" y="-856"/>
                    <a:pt x="33030" y="-3053"/>
                  </a:cubicBezTo>
                  <a:cubicBezTo>
                    <a:pt x="36599" y="-5136"/>
                    <a:pt x="40308" y="-1059"/>
                    <a:pt x="38504" y="2421"/>
                  </a:cubicBezTo>
                  <a:cubicBezTo>
                    <a:pt x="36536" y="6193"/>
                    <a:pt x="33246" y="9266"/>
                    <a:pt x="30274" y="12250"/>
                  </a:cubicBezTo>
                  <a:cubicBezTo>
                    <a:pt x="27354" y="15197"/>
                    <a:pt x="24433" y="18143"/>
                    <a:pt x="21499" y="21090"/>
                  </a:cubicBezTo>
                  <a:cubicBezTo>
                    <a:pt x="15657" y="26982"/>
                    <a:pt x="9510" y="32583"/>
                    <a:pt x="3478" y="38298"/>
                  </a:cubicBezTo>
                  <a:cubicBezTo>
                    <a:pt x="341" y="41270"/>
                    <a:pt x="-3990" y="36799"/>
                    <a:pt x="-1221" y="33599"/>
                  </a:cubicBezTo>
                  <a:lnTo>
                    <a:pt x="-1221" y="33599"/>
                  </a:lnTo>
                </a:path>
              </a:pathLst>
            </a:custGeom>
            <a:solidFill>
              <a:srgbClr val="131112"/>
            </a:solidFill>
            <a:ln w="1270" cap="flat">
              <a:noFill/>
              <a:prstDash val="solid"/>
              <a:miter/>
            </a:ln>
          </p:spPr>
          <p:txBody>
            <a:bodyPr rtlCol="0" anchor="ctr"/>
            <a:lstStyle/>
            <a:p>
              <a:endParaRPr lang="zh-CN" altLang="en-US"/>
            </a:p>
          </p:txBody>
        </p:sp>
        <p:sp>
          <p:nvSpPr>
            <p:cNvPr id="430" name="任意多边形: 形状 429"/>
            <p:cNvSpPr/>
            <p:nvPr/>
          </p:nvSpPr>
          <p:spPr>
            <a:xfrm flipV="1">
              <a:off x="5980927" y="1778901"/>
              <a:ext cx="42483" cy="45066"/>
            </a:xfrm>
            <a:custGeom>
              <a:avLst/>
              <a:gdLst>
                <a:gd name="connsiteX0" fmla="*/ 34716 w 42483"/>
                <a:gd name="connsiteY0" fmla="*/ 40430 h 45066"/>
                <a:gd name="connsiteX1" fmla="*/ 16149 w 42483"/>
                <a:gd name="connsiteY1" fmla="*/ 22143 h 45066"/>
                <a:gd name="connsiteX2" fmla="*/ 7272 w 42483"/>
                <a:gd name="connsiteY2" fmla="*/ 12846 h 45066"/>
                <a:gd name="connsiteX3" fmla="*/ 2852 w 42483"/>
                <a:gd name="connsiteY3" fmla="*/ 8198 h 45066"/>
                <a:gd name="connsiteX4" fmla="*/ -1606 w 42483"/>
                <a:gd name="connsiteY4" fmla="*/ 2623 h 45066"/>
                <a:gd name="connsiteX5" fmla="*/ 4008 w 42483"/>
                <a:gd name="connsiteY5" fmla="*/ -2991 h 45066"/>
                <a:gd name="connsiteX6" fmla="*/ 13418 w 42483"/>
                <a:gd name="connsiteY6" fmla="*/ 6166 h 45066"/>
                <a:gd name="connsiteX7" fmla="*/ 22372 w 42483"/>
                <a:gd name="connsiteY7" fmla="*/ 15907 h 45066"/>
                <a:gd name="connsiteX8" fmla="*/ 39479 w 42483"/>
                <a:gd name="connsiteY8" fmla="*/ 35655 h 45066"/>
                <a:gd name="connsiteX9" fmla="*/ 34716 w 42483"/>
                <a:gd name="connsiteY9" fmla="*/ 40430 h 45066"/>
                <a:gd name="connsiteX10" fmla="*/ 34716 w 42483"/>
                <a:gd name="connsiteY10" fmla="*/ 40430 h 4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483" h="45066">
                  <a:moveTo>
                    <a:pt x="34716" y="40430"/>
                  </a:moveTo>
                  <a:cubicBezTo>
                    <a:pt x="28531" y="34334"/>
                    <a:pt x="22334" y="28238"/>
                    <a:pt x="16149" y="22143"/>
                  </a:cubicBezTo>
                  <a:cubicBezTo>
                    <a:pt x="13101" y="19133"/>
                    <a:pt x="10205" y="15958"/>
                    <a:pt x="7272" y="12846"/>
                  </a:cubicBezTo>
                  <a:cubicBezTo>
                    <a:pt x="5798" y="11297"/>
                    <a:pt x="4274" y="9786"/>
                    <a:pt x="2852" y="8198"/>
                  </a:cubicBezTo>
                  <a:cubicBezTo>
                    <a:pt x="1303" y="6471"/>
                    <a:pt x="-501" y="4642"/>
                    <a:pt x="-1606" y="2623"/>
                  </a:cubicBezTo>
                  <a:cubicBezTo>
                    <a:pt x="-3511" y="-832"/>
                    <a:pt x="413" y="-5277"/>
                    <a:pt x="4008" y="-2991"/>
                  </a:cubicBezTo>
                  <a:cubicBezTo>
                    <a:pt x="7615" y="-692"/>
                    <a:pt x="10523" y="3055"/>
                    <a:pt x="13418" y="6166"/>
                  </a:cubicBezTo>
                  <a:cubicBezTo>
                    <a:pt x="16403" y="9405"/>
                    <a:pt x="19489" y="12580"/>
                    <a:pt x="22372" y="15907"/>
                  </a:cubicBezTo>
                  <a:cubicBezTo>
                    <a:pt x="28074" y="22486"/>
                    <a:pt x="33776" y="29077"/>
                    <a:pt x="39479" y="35655"/>
                  </a:cubicBezTo>
                  <a:cubicBezTo>
                    <a:pt x="42311" y="38907"/>
                    <a:pt x="37840" y="43516"/>
                    <a:pt x="34716" y="40430"/>
                  </a:cubicBezTo>
                  <a:lnTo>
                    <a:pt x="34716" y="40430"/>
                  </a:lnTo>
                </a:path>
              </a:pathLst>
            </a:custGeom>
            <a:solidFill>
              <a:srgbClr val="131112"/>
            </a:solidFill>
            <a:ln w="1270" cap="flat">
              <a:noFill/>
              <a:prstDash val="solid"/>
              <a:miter/>
            </a:ln>
          </p:spPr>
          <p:txBody>
            <a:bodyPr rtlCol="0" anchor="ctr"/>
            <a:lstStyle/>
            <a:p>
              <a:endParaRPr lang="zh-CN" altLang="en-US"/>
            </a:p>
          </p:txBody>
        </p:sp>
        <p:sp>
          <p:nvSpPr>
            <p:cNvPr id="431" name="任意多边形: 形状 430"/>
            <p:cNvSpPr/>
            <p:nvPr/>
          </p:nvSpPr>
          <p:spPr>
            <a:xfrm flipV="1">
              <a:off x="6048942" y="1777902"/>
              <a:ext cx="41081" cy="42892"/>
            </a:xfrm>
            <a:custGeom>
              <a:avLst/>
              <a:gdLst>
                <a:gd name="connsiteX0" fmla="*/ -1265 w 41081"/>
                <a:gd name="connsiteY0" fmla="*/ 33599 h 42892"/>
                <a:gd name="connsiteX1" fmla="*/ 15119 w 41081"/>
                <a:gd name="connsiteY1" fmla="*/ 14740 h 42892"/>
                <a:gd name="connsiteX2" fmla="*/ 23310 w 41081"/>
                <a:gd name="connsiteY2" fmla="*/ 5824 h 42892"/>
                <a:gd name="connsiteX3" fmla="*/ 32987 w 41081"/>
                <a:gd name="connsiteY3" fmla="*/ -3053 h 42892"/>
                <a:gd name="connsiteX4" fmla="*/ 38461 w 41081"/>
                <a:gd name="connsiteY4" fmla="*/ 2421 h 42892"/>
                <a:gd name="connsiteX5" fmla="*/ 30244 w 41081"/>
                <a:gd name="connsiteY5" fmla="*/ 12250 h 42892"/>
                <a:gd name="connsiteX6" fmla="*/ 21469 w 41081"/>
                <a:gd name="connsiteY6" fmla="*/ 21090 h 42892"/>
                <a:gd name="connsiteX7" fmla="*/ 3435 w 41081"/>
                <a:gd name="connsiteY7" fmla="*/ 38298 h 42892"/>
                <a:gd name="connsiteX8" fmla="*/ -1265 w 41081"/>
                <a:gd name="connsiteY8" fmla="*/ 33599 h 42892"/>
                <a:gd name="connsiteX9" fmla="*/ -1265 w 41081"/>
                <a:gd name="connsiteY9" fmla="*/ 33599 h 42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081" h="42892">
                  <a:moveTo>
                    <a:pt x="-1265" y="33599"/>
                  </a:moveTo>
                  <a:cubicBezTo>
                    <a:pt x="4171" y="27287"/>
                    <a:pt x="9493" y="20874"/>
                    <a:pt x="15119" y="14740"/>
                  </a:cubicBezTo>
                  <a:cubicBezTo>
                    <a:pt x="17849" y="11768"/>
                    <a:pt x="20580" y="8783"/>
                    <a:pt x="23310" y="5824"/>
                  </a:cubicBezTo>
                  <a:cubicBezTo>
                    <a:pt x="26244" y="2624"/>
                    <a:pt x="29190" y="-856"/>
                    <a:pt x="32987" y="-3053"/>
                  </a:cubicBezTo>
                  <a:cubicBezTo>
                    <a:pt x="36556" y="-5136"/>
                    <a:pt x="40265" y="-1059"/>
                    <a:pt x="38461" y="2421"/>
                  </a:cubicBezTo>
                  <a:cubicBezTo>
                    <a:pt x="36492" y="6193"/>
                    <a:pt x="33216" y="9266"/>
                    <a:pt x="30244" y="12250"/>
                  </a:cubicBezTo>
                  <a:cubicBezTo>
                    <a:pt x="27310" y="15197"/>
                    <a:pt x="24390" y="18143"/>
                    <a:pt x="21469" y="21090"/>
                  </a:cubicBezTo>
                  <a:cubicBezTo>
                    <a:pt x="15614" y="26982"/>
                    <a:pt x="9467" y="32583"/>
                    <a:pt x="3435" y="38298"/>
                  </a:cubicBezTo>
                  <a:cubicBezTo>
                    <a:pt x="297" y="41270"/>
                    <a:pt x="-4033" y="36799"/>
                    <a:pt x="-1265" y="33599"/>
                  </a:cubicBezTo>
                  <a:lnTo>
                    <a:pt x="-1265" y="33599"/>
                  </a:lnTo>
                </a:path>
              </a:pathLst>
            </a:custGeom>
            <a:solidFill>
              <a:srgbClr val="131112"/>
            </a:solidFill>
            <a:ln w="1270" cap="flat">
              <a:noFill/>
              <a:prstDash val="solid"/>
              <a:miter/>
            </a:ln>
          </p:spPr>
          <p:txBody>
            <a:bodyPr rtlCol="0" anchor="ctr"/>
            <a:lstStyle/>
            <a:p>
              <a:endParaRPr lang="zh-CN" altLang="en-US"/>
            </a:p>
          </p:txBody>
        </p:sp>
        <p:sp>
          <p:nvSpPr>
            <p:cNvPr id="432" name="任意多边形: 形状 431"/>
            <p:cNvSpPr/>
            <p:nvPr/>
          </p:nvSpPr>
          <p:spPr>
            <a:xfrm flipV="1">
              <a:off x="6044191" y="1778901"/>
              <a:ext cx="42480" cy="45066"/>
            </a:xfrm>
            <a:custGeom>
              <a:avLst/>
              <a:gdLst>
                <a:gd name="connsiteX0" fmla="*/ 34667 w 42480"/>
                <a:gd name="connsiteY0" fmla="*/ 40430 h 45066"/>
                <a:gd name="connsiteX1" fmla="*/ 16100 w 42480"/>
                <a:gd name="connsiteY1" fmla="*/ 22143 h 45066"/>
                <a:gd name="connsiteX2" fmla="*/ 7223 w 42480"/>
                <a:gd name="connsiteY2" fmla="*/ 12846 h 45066"/>
                <a:gd name="connsiteX3" fmla="*/ 2803 w 42480"/>
                <a:gd name="connsiteY3" fmla="*/ 8198 h 45066"/>
                <a:gd name="connsiteX4" fmla="*/ -1654 w 42480"/>
                <a:gd name="connsiteY4" fmla="*/ 2623 h 45066"/>
                <a:gd name="connsiteX5" fmla="*/ 3959 w 42480"/>
                <a:gd name="connsiteY5" fmla="*/ -2991 h 45066"/>
                <a:gd name="connsiteX6" fmla="*/ 13369 w 42480"/>
                <a:gd name="connsiteY6" fmla="*/ 6166 h 45066"/>
                <a:gd name="connsiteX7" fmla="*/ 22323 w 42480"/>
                <a:gd name="connsiteY7" fmla="*/ 15907 h 45066"/>
                <a:gd name="connsiteX8" fmla="*/ 39442 w 42480"/>
                <a:gd name="connsiteY8" fmla="*/ 35655 h 45066"/>
                <a:gd name="connsiteX9" fmla="*/ 34667 w 42480"/>
                <a:gd name="connsiteY9" fmla="*/ 40430 h 45066"/>
                <a:gd name="connsiteX10" fmla="*/ 34667 w 42480"/>
                <a:gd name="connsiteY10" fmla="*/ 40430 h 4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480" h="45066">
                  <a:moveTo>
                    <a:pt x="34667" y="40430"/>
                  </a:moveTo>
                  <a:cubicBezTo>
                    <a:pt x="28483" y="34334"/>
                    <a:pt x="22285" y="28238"/>
                    <a:pt x="16100" y="22143"/>
                  </a:cubicBezTo>
                  <a:cubicBezTo>
                    <a:pt x="13052" y="19133"/>
                    <a:pt x="10169" y="15958"/>
                    <a:pt x="7223" y="12846"/>
                  </a:cubicBezTo>
                  <a:cubicBezTo>
                    <a:pt x="5749" y="11297"/>
                    <a:pt x="4225" y="9786"/>
                    <a:pt x="2803" y="8198"/>
                  </a:cubicBezTo>
                  <a:cubicBezTo>
                    <a:pt x="1254" y="6471"/>
                    <a:pt x="-550" y="4642"/>
                    <a:pt x="-1654" y="2623"/>
                  </a:cubicBezTo>
                  <a:cubicBezTo>
                    <a:pt x="-3547" y="-832"/>
                    <a:pt x="377" y="-5277"/>
                    <a:pt x="3959" y="-2991"/>
                  </a:cubicBezTo>
                  <a:cubicBezTo>
                    <a:pt x="7578" y="-692"/>
                    <a:pt x="10474" y="3055"/>
                    <a:pt x="13369" y="6166"/>
                  </a:cubicBezTo>
                  <a:cubicBezTo>
                    <a:pt x="16367" y="9405"/>
                    <a:pt x="19440" y="12580"/>
                    <a:pt x="22323" y="15907"/>
                  </a:cubicBezTo>
                  <a:cubicBezTo>
                    <a:pt x="28025" y="22486"/>
                    <a:pt x="33740" y="29077"/>
                    <a:pt x="39442" y="35655"/>
                  </a:cubicBezTo>
                  <a:cubicBezTo>
                    <a:pt x="42249" y="38907"/>
                    <a:pt x="37804" y="43516"/>
                    <a:pt x="34667" y="40430"/>
                  </a:cubicBezTo>
                  <a:lnTo>
                    <a:pt x="34667" y="40430"/>
                  </a:lnTo>
                </a:path>
              </a:pathLst>
            </a:custGeom>
            <a:solidFill>
              <a:srgbClr val="131112"/>
            </a:solidFill>
            <a:ln w="1270" cap="flat">
              <a:noFill/>
              <a:prstDash val="solid"/>
              <a:miter/>
            </a:ln>
          </p:spPr>
          <p:txBody>
            <a:bodyPr rtlCol="0" anchor="ctr"/>
            <a:lstStyle/>
            <a:p>
              <a:endParaRPr lang="zh-CN" altLang="en-US"/>
            </a:p>
          </p:txBody>
        </p:sp>
        <p:sp>
          <p:nvSpPr>
            <p:cNvPr id="433" name="任意多边形: 形状 432"/>
            <p:cNvSpPr/>
            <p:nvPr/>
          </p:nvSpPr>
          <p:spPr>
            <a:xfrm flipV="1">
              <a:off x="3997867" y="1984198"/>
              <a:ext cx="1147797" cy="1015972"/>
            </a:xfrm>
            <a:custGeom>
              <a:avLst/>
              <a:gdLst>
                <a:gd name="connsiteX0" fmla="*/ 1146670 w 1147797"/>
                <a:gd name="connsiteY0" fmla="*/ 504985 h 1015972"/>
                <a:gd name="connsiteX1" fmla="*/ 572771 w 1147797"/>
                <a:gd name="connsiteY1" fmla="*/ -3001 h 1015972"/>
                <a:gd name="connsiteX2" fmla="*/ -1128 w 1147797"/>
                <a:gd name="connsiteY2" fmla="*/ 504985 h 1015972"/>
                <a:gd name="connsiteX3" fmla="*/ 572771 w 1147797"/>
                <a:gd name="connsiteY3" fmla="*/ 1012971 h 1015972"/>
                <a:gd name="connsiteX4" fmla="*/ 1146670 w 1147797"/>
                <a:gd name="connsiteY4" fmla="*/ 504985 h 1015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797" h="1015972">
                  <a:moveTo>
                    <a:pt x="1146670" y="504985"/>
                  </a:moveTo>
                  <a:cubicBezTo>
                    <a:pt x="1146670" y="224430"/>
                    <a:pt x="889724" y="-3001"/>
                    <a:pt x="572771" y="-3001"/>
                  </a:cubicBezTo>
                  <a:cubicBezTo>
                    <a:pt x="255818" y="-3001"/>
                    <a:pt x="-1128" y="224430"/>
                    <a:pt x="-1128" y="504985"/>
                  </a:cubicBezTo>
                  <a:cubicBezTo>
                    <a:pt x="-1128" y="785540"/>
                    <a:pt x="255818" y="1012971"/>
                    <a:pt x="572771" y="1012971"/>
                  </a:cubicBezTo>
                  <a:cubicBezTo>
                    <a:pt x="889724" y="1012971"/>
                    <a:pt x="1146670" y="785540"/>
                    <a:pt x="1146670" y="504985"/>
                  </a:cubicBezTo>
                </a:path>
              </a:pathLst>
            </a:custGeom>
            <a:solidFill>
              <a:srgbClr val="9DC3E6"/>
            </a:solidFill>
            <a:ln w="1270" cap="flat">
              <a:noFill/>
              <a:prstDash val="solid"/>
              <a:miter/>
            </a:ln>
          </p:spPr>
          <p:txBody>
            <a:bodyPr rtlCol="0" anchor="ctr"/>
            <a:lstStyle/>
            <a:p>
              <a:endParaRPr lang="zh-CN" altLang="en-US"/>
            </a:p>
          </p:txBody>
        </p:sp>
        <p:sp>
          <p:nvSpPr>
            <p:cNvPr id="434" name="任意多边形: 形状 433"/>
            <p:cNvSpPr/>
            <p:nvPr/>
          </p:nvSpPr>
          <p:spPr>
            <a:xfrm flipV="1">
              <a:off x="4581342" y="2689123"/>
              <a:ext cx="474991" cy="478522"/>
            </a:xfrm>
            <a:custGeom>
              <a:avLst/>
              <a:gdLst>
                <a:gd name="connsiteX0" fmla="*/ -1296 w 474991"/>
                <a:gd name="connsiteY0" fmla="*/ 258169 h 478522"/>
                <a:gd name="connsiteX1" fmla="*/ 473695 w 474991"/>
                <a:gd name="connsiteY1" fmla="*/ -2612 h 478522"/>
                <a:gd name="connsiteX2" fmla="*/ 389876 w 474991"/>
                <a:gd name="connsiteY2" fmla="*/ 475910 h 478522"/>
                <a:gd name="connsiteX3" fmla="*/ -1296 w 474991"/>
                <a:gd name="connsiteY3" fmla="*/ 258169 h 478522"/>
              </a:gdLst>
              <a:ahLst/>
              <a:cxnLst>
                <a:cxn ang="0">
                  <a:pos x="connsiteX0" y="connsiteY0"/>
                </a:cxn>
                <a:cxn ang="0">
                  <a:pos x="connsiteX1" y="connsiteY1"/>
                </a:cxn>
                <a:cxn ang="0">
                  <a:pos x="connsiteX2" y="connsiteY2"/>
                </a:cxn>
                <a:cxn ang="0">
                  <a:pos x="connsiteX3" y="connsiteY3"/>
                </a:cxn>
              </a:cxnLst>
              <a:rect l="l" t="t" r="r" b="b"/>
              <a:pathLst>
                <a:path w="474991" h="478522">
                  <a:moveTo>
                    <a:pt x="-1296" y="258169"/>
                  </a:moveTo>
                  <a:cubicBezTo>
                    <a:pt x="45275" y="239538"/>
                    <a:pt x="473695" y="-2612"/>
                    <a:pt x="473695" y="-2612"/>
                  </a:cubicBezTo>
                  <a:lnTo>
                    <a:pt x="389876" y="475910"/>
                  </a:lnTo>
                  <a:lnTo>
                    <a:pt x="-1296" y="258169"/>
                  </a:lnTo>
                </a:path>
              </a:pathLst>
            </a:custGeom>
            <a:solidFill>
              <a:srgbClr val="9DC3E6"/>
            </a:solidFill>
            <a:ln w="1270" cap="flat">
              <a:noFill/>
              <a:prstDash val="solid"/>
              <a:miter/>
            </a:ln>
          </p:spPr>
          <p:txBody>
            <a:bodyPr rtlCol="0" anchor="ctr"/>
            <a:lstStyle/>
            <a:p>
              <a:endParaRPr lang="zh-CN" altLang="en-US"/>
            </a:p>
          </p:txBody>
        </p:sp>
        <p:sp>
          <p:nvSpPr>
            <p:cNvPr id="435" name="任意多边形: 形状 434"/>
            <p:cNvSpPr/>
            <p:nvPr/>
          </p:nvSpPr>
          <p:spPr>
            <a:xfrm flipV="1">
              <a:off x="4425551" y="2466657"/>
              <a:ext cx="357072" cy="299681"/>
            </a:xfrm>
            <a:custGeom>
              <a:avLst/>
              <a:gdLst>
                <a:gd name="connsiteX0" fmla="*/ 325329 w 357072"/>
                <a:gd name="connsiteY0" fmla="*/ -2890 h 299681"/>
                <a:gd name="connsiteX1" fmla="*/ 29445 w 357072"/>
                <a:gd name="connsiteY1" fmla="*/ -2890 h 299681"/>
                <a:gd name="connsiteX2" fmla="*/ -1150 w 357072"/>
                <a:gd name="connsiteY2" fmla="*/ 27704 h 299681"/>
                <a:gd name="connsiteX3" fmla="*/ -1150 w 357072"/>
                <a:gd name="connsiteY3" fmla="*/ 266209 h 299681"/>
                <a:gd name="connsiteX4" fmla="*/ 29445 w 357072"/>
                <a:gd name="connsiteY4" fmla="*/ 296791 h 299681"/>
                <a:gd name="connsiteX5" fmla="*/ 325329 w 357072"/>
                <a:gd name="connsiteY5" fmla="*/ 296791 h 299681"/>
                <a:gd name="connsiteX6" fmla="*/ 355923 w 357072"/>
                <a:gd name="connsiteY6" fmla="*/ 266209 h 299681"/>
                <a:gd name="connsiteX7" fmla="*/ 355923 w 357072"/>
                <a:gd name="connsiteY7" fmla="*/ 27704 h 299681"/>
                <a:gd name="connsiteX8" fmla="*/ 325329 w 357072"/>
                <a:gd name="connsiteY8" fmla="*/ -2890 h 299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072" h="299681">
                  <a:moveTo>
                    <a:pt x="325329" y="-2890"/>
                  </a:moveTo>
                  <a:lnTo>
                    <a:pt x="29445" y="-2890"/>
                  </a:lnTo>
                  <a:cubicBezTo>
                    <a:pt x="12554" y="-2890"/>
                    <a:pt x="-1150" y="10800"/>
                    <a:pt x="-1150" y="27704"/>
                  </a:cubicBezTo>
                  <a:lnTo>
                    <a:pt x="-1150" y="266209"/>
                  </a:lnTo>
                  <a:cubicBezTo>
                    <a:pt x="-1150" y="283100"/>
                    <a:pt x="12554" y="296791"/>
                    <a:pt x="29445" y="296791"/>
                  </a:cubicBezTo>
                  <a:lnTo>
                    <a:pt x="325329" y="296791"/>
                  </a:lnTo>
                  <a:cubicBezTo>
                    <a:pt x="342220" y="296791"/>
                    <a:pt x="355923" y="283100"/>
                    <a:pt x="355923" y="266209"/>
                  </a:cubicBezTo>
                  <a:lnTo>
                    <a:pt x="355923" y="27704"/>
                  </a:lnTo>
                  <a:cubicBezTo>
                    <a:pt x="355923" y="10800"/>
                    <a:pt x="342220" y="-2890"/>
                    <a:pt x="325329" y="-2890"/>
                  </a:cubicBezTo>
                </a:path>
              </a:pathLst>
            </a:custGeom>
            <a:solidFill>
              <a:srgbClr val="3A50AA"/>
            </a:solidFill>
            <a:ln w="1270" cap="flat">
              <a:noFill/>
              <a:prstDash val="solid"/>
              <a:miter/>
            </a:ln>
          </p:spPr>
          <p:txBody>
            <a:bodyPr rtlCol="0" anchor="ctr"/>
            <a:lstStyle/>
            <a:p>
              <a:endParaRPr lang="zh-CN" altLang="en-US"/>
            </a:p>
          </p:txBody>
        </p:sp>
        <p:sp>
          <p:nvSpPr>
            <p:cNvPr id="436" name="任意多边形: 形状 435"/>
            <p:cNvSpPr/>
            <p:nvPr/>
          </p:nvSpPr>
          <p:spPr>
            <a:xfrm flipV="1">
              <a:off x="4468147" y="2492184"/>
              <a:ext cx="84353" cy="20358"/>
            </a:xfrm>
            <a:custGeom>
              <a:avLst/>
              <a:gdLst>
                <a:gd name="connsiteX0" fmla="*/ 83268 w 84353"/>
                <a:gd name="connsiteY0" fmla="*/ 7181 h 20358"/>
                <a:gd name="connsiteX1" fmla="*/ 41091 w 84353"/>
                <a:gd name="connsiteY1" fmla="*/ -2992 h 20358"/>
                <a:gd name="connsiteX2" fmla="*/ -1086 w 84353"/>
                <a:gd name="connsiteY2" fmla="*/ 7181 h 20358"/>
                <a:gd name="connsiteX3" fmla="*/ 41091 w 84353"/>
                <a:gd name="connsiteY3" fmla="*/ 17366 h 20358"/>
                <a:gd name="connsiteX4" fmla="*/ 83268 w 84353"/>
                <a:gd name="connsiteY4" fmla="*/ 7181 h 20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353" h="20358">
                  <a:moveTo>
                    <a:pt x="83268" y="7181"/>
                  </a:moveTo>
                  <a:cubicBezTo>
                    <a:pt x="83268" y="1555"/>
                    <a:pt x="64395" y="-2992"/>
                    <a:pt x="41091" y="-2992"/>
                  </a:cubicBezTo>
                  <a:cubicBezTo>
                    <a:pt x="17799" y="-2992"/>
                    <a:pt x="-1086" y="1555"/>
                    <a:pt x="-1086" y="7181"/>
                  </a:cubicBezTo>
                  <a:cubicBezTo>
                    <a:pt x="-1086" y="12807"/>
                    <a:pt x="17799" y="17366"/>
                    <a:pt x="41091" y="17366"/>
                  </a:cubicBezTo>
                  <a:cubicBezTo>
                    <a:pt x="64395" y="17366"/>
                    <a:pt x="83268" y="12807"/>
                    <a:pt x="83268" y="7181"/>
                  </a:cubicBezTo>
                </a:path>
              </a:pathLst>
            </a:custGeom>
            <a:solidFill>
              <a:srgbClr val="131112"/>
            </a:solidFill>
            <a:ln w="1270" cap="flat">
              <a:noFill/>
              <a:prstDash val="solid"/>
              <a:miter/>
            </a:ln>
          </p:spPr>
          <p:txBody>
            <a:bodyPr rtlCol="0" anchor="ctr"/>
            <a:lstStyle/>
            <a:p>
              <a:endParaRPr lang="zh-CN" altLang="en-US"/>
            </a:p>
          </p:txBody>
        </p:sp>
        <p:sp>
          <p:nvSpPr>
            <p:cNvPr id="437" name="任意多边形: 形状 436"/>
            <p:cNvSpPr/>
            <p:nvPr/>
          </p:nvSpPr>
          <p:spPr>
            <a:xfrm flipV="1">
              <a:off x="4485304" y="2206153"/>
              <a:ext cx="250760" cy="316669"/>
            </a:xfrm>
            <a:custGeom>
              <a:avLst/>
              <a:gdLst>
                <a:gd name="connsiteX0" fmla="*/ 36845 w 250760"/>
                <a:gd name="connsiteY0" fmla="*/ 149316 h 316669"/>
                <a:gd name="connsiteX1" fmla="*/ 125478 w 250760"/>
                <a:gd name="connsiteY1" fmla="*/ 263667 h 316669"/>
                <a:gd name="connsiteX2" fmla="*/ 196496 w 250760"/>
                <a:gd name="connsiteY2" fmla="*/ 18849 h 316669"/>
                <a:gd name="connsiteX3" fmla="*/ 242495 w 250760"/>
                <a:gd name="connsiteY3" fmla="*/ 16817 h 316669"/>
                <a:gd name="connsiteX4" fmla="*/ 124716 w 250760"/>
                <a:gd name="connsiteY4" fmla="*/ 313209 h 316669"/>
                <a:gd name="connsiteX5" fmla="*/ 2491 w 250760"/>
                <a:gd name="connsiteY5" fmla="*/ 150853 h 316669"/>
                <a:gd name="connsiteX6" fmla="*/ 36845 w 250760"/>
                <a:gd name="connsiteY6" fmla="*/ 149316 h 316669"/>
                <a:gd name="connsiteX7" fmla="*/ 36845 w 250760"/>
                <a:gd name="connsiteY7" fmla="*/ 149316 h 31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760" h="316669">
                  <a:moveTo>
                    <a:pt x="36845" y="149316"/>
                  </a:moveTo>
                  <a:cubicBezTo>
                    <a:pt x="52072" y="195785"/>
                    <a:pt x="54853" y="270931"/>
                    <a:pt x="125478" y="263667"/>
                  </a:cubicBezTo>
                  <a:cubicBezTo>
                    <a:pt x="226735" y="253265"/>
                    <a:pt x="191479" y="80609"/>
                    <a:pt x="196496" y="18849"/>
                  </a:cubicBezTo>
                  <a:cubicBezTo>
                    <a:pt x="198718" y="-8583"/>
                    <a:pt x="238939" y="-11504"/>
                    <a:pt x="242495" y="16817"/>
                  </a:cubicBezTo>
                  <a:cubicBezTo>
                    <a:pt x="254459" y="111864"/>
                    <a:pt x="268937" y="302859"/>
                    <a:pt x="124716" y="313209"/>
                  </a:cubicBezTo>
                  <a:cubicBezTo>
                    <a:pt x="31041" y="319927"/>
                    <a:pt x="-14971" y="227192"/>
                    <a:pt x="2491" y="150853"/>
                  </a:cubicBezTo>
                  <a:cubicBezTo>
                    <a:pt x="6187" y="134724"/>
                    <a:pt x="31663" y="133492"/>
                    <a:pt x="36845" y="149316"/>
                  </a:cubicBezTo>
                  <a:lnTo>
                    <a:pt x="36845" y="149316"/>
                  </a:lnTo>
                </a:path>
              </a:pathLst>
            </a:custGeom>
            <a:solidFill>
              <a:srgbClr val="131112"/>
            </a:solidFill>
            <a:ln w="1270" cap="flat">
              <a:noFill/>
              <a:prstDash val="solid"/>
              <a:miter/>
            </a:ln>
          </p:spPr>
          <p:txBody>
            <a:bodyPr rtlCol="0" anchor="ctr"/>
            <a:lstStyle/>
            <a:p>
              <a:endParaRPr lang="zh-CN" altLang="en-US"/>
            </a:p>
          </p:txBody>
        </p:sp>
        <p:sp>
          <p:nvSpPr>
            <p:cNvPr id="438" name="任意多边形: 形状 437"/>
            <p:cNvSpPr/>
            <p:nvPr/>
          </p:nvSpPr>
          <p:spPr>
            <a:xfrm flipV="1">
              <a:off x="7210196" y="2669362"/>
              <a:ext cx="63260" cy="65480"/>
            </a:xfrm>
            <a:custGeom>
              <a:avLst/>
              <a:gdLst>
                <a:gd name="connsiteX0" fmla="*/ 28687 w 63260"/>
                <a:gd name="connsiteY0" fmla="*/ -2814 h 65480"/>
                <a:gd name="connsiteX1" fmla="*/ 28687 w 63260"/>
                <a:gd name="connsiteY1" fmla="*/ 62667 h 65480"/>
                <a:gd name="connsiteX2" fmla="*/ 28687 w 63260"/>
                <a:gd name="connsiteY2" fmla="*/ -2814 h 65480"/>
                <a:gd name="connsiteX3" fmla="*/ 28687 w 63260"/>
                <a:gd name="connsiteY3" fmla="*/ -2814 h 65480"/>
              </a:gdLst>
              <a:ahLst/>
              <a:cxnLst>
                <a:cxn ang="0">
                  <a:pos x="connsiteX0" y="connsiteY0"/>
                </a:cxn>
                <a:cxn ang="0">
                  <a:pos x="connsiteX1" y="connsiteY1"/>
                </a:cxn>
                <a:cxn ang="0">
                  <a:pos x="connsiteX2" y="connsiteY2"/>
                </a:cxn>
                <a:cxn ang="0">
                  <a:pos x="connsiteX3" y="connsiteY3"/>
                </a:cxn>
              </a:cxnLst>
              <a:rect l="l" t="t" r="r" b="b"/>
              <a:pathLst>
                <a:path w="63260" h="65480">
                  <a:moveTo>
                    <a:pt x="28687" y="-2814"/>
                  </a:moveTo>
                  <a:cubicBezTo>
                    <a:pt x="70813" y="-2814"/>
                    <a:pt x="70889" y="62667"/>
                    <a:pt x="28687" y="62667"/>
                  </a:cubicBezTo>
                  <a:cubicBezTo>
                    <a:pt x="-13464" y="62667"/>
                    <a:pt x="-13527" y="-2814"/>
                    <a:pt x="28687" y="-2814"/>
                  </a:cubicBezTo>
                  <a:lnTo>
                    <a:pt x="28687" y="-2814"/>
                  </a:lnTo>
                </a:path>
              </a:pathLst>
            </a:custGeom>
            <a:solidFill>
              <a:srgbClr val="FFFFFF"/>
            </a:solidFill>
            <a:ln w="1270" cap="flat">
              <a:noFill/>
              <a:prstDash val="solid"/>
              <a:miter/>
            </a:ln>
          </p:spPr>
          <p:txBody>
            <a:bodyPr rtlCol="0" anchor="ctr"/>
            <a:lstStyle/>
            <a:p>
              <a:endParaRPr lang="zh-CN" altLang="en-US"/>
            </a:p>
          </p:txBody>
        </p:sp>
        <p:sp>
          <p:nvSpPr>
            <p:cNvPr id="439" name="任意多边形: 形状 438"/>
            <p:cNvSpPr/>
            <p:nvPr/>
          </p:nvSpPr>
          <p:spPr>
            <a:xfrm flipV="1">
              <a:off x="7203016" y="2400440"/>
              <a:ext cx="56589" cy="56552"/>
            </a:xfrm>
            <a:custGeom>
              <a:avLst/>
              <a:gdLst>
                <a:gd name="connsiteX0" fmla="*/ 25347 w 56589"/>
                <a:gd name="connsiteY0" fmla="*/ -3058 h 56552"/>
                <a:gd name="connsiteX1" fmla="*/ 45349 w 56589"/>
                <a:gd name="connsiteY1" fmla="*/ 5222 h 56552"/>
                <a:gd name="connsiteX2" fmla="*/ 53630 w 56589"/>
                <a:gd name="connsiteY2" fmla="*/ 25225 h 56552"/>
                <a:gd name="connsiteX3" fmla="*/ 45349 w 56589"/>
                <a:gd name="connsiteY3" fmla="*/ 45214 h 56552"/>
                <a:gd name="connsiteX4" fmla="*/ 25347 w 56589"/>
                <a:gd name="connsiteY4" fmla="*/ 53495 h 56552"/>
                <a:gd name="connsiteX5" fmla="*/ 5357 w 56589"/>
                <a:gd name="connsiteY5" fmla="*/ 45214 h 56552"/>
                <a:gd name="connsiteX6" fmla="*/ -2923 w 56589"/>
                <a:gd name="connsiteY6" fmla="*/ 25225 h 56552"/>
                <a:gd name="connsiteX7" fmla="*/ 5357 w 56589"/>
                <a:gd name="connsiteY7" fmla="*/ 5222 h 56552"/>
                <a:gd name="connsiteX8" fmla="*/ 25347 w 56589"/>
                <a:gd name="connsiteY8" fmla="*/ -3058 h 56552"/>
                <a:gd name="connsiteX9" fmla="*/ 25347 w 56589"/>
                <a:gd name="connsiteY9" fmla="*/ -3058 h 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589" h="56552">
                  <a:moveTo>
                    <a:pt x="25347" y="-3058"/>
                  </a:moveTo>
                  <a:cubicBezTo>
                    <a:pt x="32598" y="-3058"/>
                    <a:pt x="40218" y="92"/>
                    <a:pt x="45349" y="5222"/>
                  </a:cubicBezTo>
                  <a:cubicBezTo>
                    <a:pt x="50239" y="10125"/>
                    <a:pt x="53934" y="18176"/>
                    <a:pt x="53630" y="25225"/>
                  </a:cubicBezTo>
                  <a:cubicBezTo>
                    <a:pt x="53299" y="32527"/>
                    <a:pt x="50899" y="40122"/>
                    <a:pt x="45349" y="45214"/>
                  </a:cubicBezTo>
                  <a:cubicBezTo>
                    <a:pt x="39812" y="50294"/>
                    <a:pt x="33017" y="53495"/>
                    <a:pt x="25347" y="53495"/>
                  </a:cubicBezTo>
                  <a:cubicBezTo>
                    <a:pt x="18095" y="53495"/>
                    <a:pt x="10488" y="50345"/>
                    <a:pt x="5357" y="45214"/>
                  </a:cubicBezTo>
                  <a:cubicBezTo>
                    <a:pt x="455" y="40312"/>
                    <a:pt x="-3241" y="32260"/>
                    <a:pt x="-2923" y="25225"/>
                  </a:cubicBezTo>
                  <a:cubicBezTo>
                    <a:pt x="-2606" y="17897"/>
                    <a:pt x="-193" y="10315"/>
                    <a:pt x="5357" y="5222"/>
                  </a:cubicBezTo>
                  <a:cubicBezTo>
                    <a:pt x="10894" y="142"/>
                    <a:pt x="17689" y="-3058"/>
                    <a:pt x="25347" y="-3058"/>
                  </a:cubicBezTo>
                  <a:lnTo>
                    <a:pt x="25347" y="-3058"/>
                  </a:lnTo>
                </a:path>
              </a:pathLst>
            </a:custGeom>
            <a:solidFill>
              <a:srgbClr val="FFFFFF"/>
            </a:solidFill>
            <a:ln w="1270" cap="flat">
              <a:noFill/>
              <a:prstDash val="solid"/>
              <a:miter/>
            </a:ln>
          </p:spPr>
          <p:txBody>
            <a:bodyPr rtlCol="0" anchor="ctr"/>
            <a:lstStyle/>
            <a:p>
              <a:endParaRPr lang="zh-CN" altLang="en-US"/>
            </a:p>
          </p:txBody>
        </p:sp>
        <p:sp>
          <p:nvSpPr>
            <p:cNvPr id="440" name="任意多边形: 形状 439"/>
            <p:cNvSpPr/>
            <p:nvPr/>
          </p:nvSpPr>
          <p:spPr>
            <a:xfrm flipV="1">
              <a:off x="7617361" y="2529294"/>
              <a:ext cx="90087" cy="93268"/>
            </a:xfrm>
            <a:custGeom>
              <a:avLst/>
              <a:gdLst>
                <a:gd name="connsiteX0" fmla="*/ 41807 w 90087"/>
                <a:gd name="connsiteY0" fmla="*/ -2927 h 93268"/>
                <a:gd name="connsiteX1" fmla="*/ 41807 w 90087"/>
                <a:gd name="connsiteY1" fmla="*/ 90342 h 93268"/>
                <a:gd name="connsiteX2" fmla="*/ 41807 w 90087"/>
                <a:gd name="connsiteY2" fmla="*/ -2927 h 93268"/>
                <a:gd name="connsiteX3" fmla="*/ 41807 w 90087"/>
                <a:gd name="connsiteY3" fmla="*/ -2927 h 93268"/>
              </a:gdLst>
              <a:ahLst/>
              <a:cxnLst>
                <a:cxn ang="0">
                  <a:pos x="connsiteX0" y="connsiteY0"/>
                </a:cxn>
                <a:cxn ang="0">
                  <a:pos x="connsiteX1" y="connsiteY1"/>
                </a:cxn>
                <a:cxn ang="0">
                  <a:pos x="connsiteX2" y="connsiteY2"/>
                </a:cxn>
                <a:cxn ang="0">
                  <a:pos x="connsiteX3" y="connsiteY3"/>
                </a:cxn>
              </a:cxnLst>
              <a:rect l="l" t="t" r="r" b="b"/>
              <a:pathLst>
                <a:path w="90087" h="93268">
                  <a:moveTo>
                    <a:pt x="41807" y="-2927"/>
                  </a:moveTo>
                  <a:cubicBezTo>
                    <a:pt x="101814" y="-2927"/>
                    <a:pt x="101916" y="90342"/>
                    <a:pt x="41807" y="90342"/>
                  </a:cubicBezTo>
                  <a:cubicBezTo>
                    <a:pt x="-18201" y="90342"/>
                    <a:pt x="-18302" y="-2927"/>
                    <a:pt x="41807" y="-2927"/>
                  </a:cubicBezTo>
                  <a:lnTo>
                    <a:pt x="41807" y="-2927"/>
                  </a:lnTo>
                </a:path>
              </a:pathLst>
            </a:custGeom>
            <a:solidFill>
              <a:srgbClr val="FFFFFF"/>
            </a:solidFill>
            <a:ln w="1270" cap="flat">
              <a:noFill/>
              <a:prstDash val="solid"/>
              <a:miter/>
            </a:ln>
          </p:spPr>
          <p:txBody>
            <a:bodyPr rtlCol="0" anchor="ctr"/>
            <a:lstStyle/>
            <a:p>
              <a:endParaRPr lang="zh-CN" altLang="en-US"/>
            </a:p>
          </p:txBody>
        </p:sp>
        <p:sp>
          <p:nvSpPr>
            <p:cNvPr id="441" name="任意多边形: 形状 440"/>
            <p:cNvSpPr/>
            <p:nvPr/>
          </p:nvSpPr>
          <p:spPr>
            <a:xfrm flipV="1">
              <a:off x="7759319" y="3051355"/>
              <a:ext cx="61671" cy="58533"/>
            </a:xfrm>
            <a:custGeom>
              <a:avLst/>
              <a:gdLst>
                <a:gd name="connsiteX0" fmla="*/ 40707 w 61671"/>
                <a:gd name="connsiteY0" fmla="*/ 1515 h 58533"/>
                <a:gd name="connsiteX1" fmla="*/ 44580 w 61671"/>
                <a:gd name="connsiteY1" fmla="*/ 3890 h 58533"/>
                <a:gd name="connsiteX2" fmla="*/ 58347 w 61671"/>
                <a:gd name="connsiteY2" fmla="*/ 26788 h 58533"/>
                <a:gd name="connsiteX3" fmla="*/ 44885 w 61671"/>
                <a:gd name="connsiteY3" fmla="*/ 49509 h 58533"/>
                <a:gd name="connsiteX4" fmla="*/ 40707 w 61671"/>
                <a:gd name="connsiteY4" fmla="*/ 52061 h 58533"/>
                <a:gd name="connsiteX5" fmla="*/ 11167 w 61671"/>
                <a:gd name="connsiteY5" fmla="*/ 52061 h 58533"/>
                <a:gd name="connsiteX6" fmla="*/ -3324 w 61671"/>
                <a:gd name="connsiteY6" fmla="*/ 26788 h 58533"/>
                <a:gd name="connsiteX7" fmla="*/ 11167 w 61671"/>
                <a:gd name="connsiteY7" fmla="*/ 1515 h 58533"/>
                <a:gd name="connsiteX8" fmla="*/ 40707 w 61671"/>
                <a:gd name="connsiteY8" fmla="*/ 1515 h 58533"/>
                <a:gd name="connsiteX9" fmla="*/ 40707 w 61671"/>
                <a:gd name="connsiteY9" fmla="*/ 1515 h 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71" h="58533">
                  <a:moveTo>
                    <a:pt x="40707" y="1515"/>
                  </a:moveTo>
                  <a:cubicBezTo>
                    <a:pt x="42002" y="2316"/>
                    <a:pt x="43298" y="3103"/>
                    <a:pt x="44580" y="3890"/>
                  </a:cubicBezTo>
                  <a:cubicBezTo>
                    <a:pt x="52784" y="8945"/>
                    <a:pt x="58347" y="16857"/>
                    <a:pt x="58347" y="26788"/>
                  </a:cubicBezTo>
                  <a:cubicBezTo>
                    <a:pt x="58347" y="36440"/>
                    <a:pt x="52823" y="44479"/>
                    <a:pt x="44885" y="49509"/>
                  </a:cubicBezTo>
                  <a:cubicBezTo>
                    <a:pt x="43501" y="50372"/>
                    <a:pt x="42104" y="51210"/>
                    <a:pt x="40707" y="52061"/>
                  </a:cubicBezTo>
                  <a:cubicBezTo>
                    <a:pt x="31855" y="57522"/>
                    <a:pt x="20044" y="57256"/>
                    <a:pt x="11167" y="52061"/>
                  </a:cubicBezTo>
                  <a:cubicBezTo>
                    <a:pt x="2264" y="46854"/>
                    <a:pt x="-3324" y="37113"/>
                    <a:pt x="-3324" y="26788"/>
                  </a:cubicBezTo>
                  <a:cubicBezTo>
                    <a:pt x="-3324" y="16476"/>
                    <a:pt x="2264" y="6735"/>
                    <a:pt x="11167" y="1515"/>
                  </a:cubicBezTo>
                  <a:cubicBezTo>
                    <a:pt x="20044" y="-3679"/>
                    <a:pt x="31855" y="-3933"/>
                    <a:pt x="40707" y="1515"/>
                  </a:cubicBezTo>
                  <a:lnTo>
                    <a:pt x="40707" y="1515"/>
                  </a:lnTo>
                </a:path>
              </a:pathLst>
            </a:custGeom>
            <a:solidFill>
              <a:srgbClr val="FFFFFF"/>
            </a:solidFill>
            <a:ln w="1270" cap="flat">
              <a:noFill/>
              <a:prstDash val="solid"/>
              <a:miter/>
            </a:ln>
          </p:spPr>
          <p:txBody>
            <a:bodyPr rtlCol="0" anchor="ctr"/>
            <a:lstStyle/>
            <a:p>
              <a:endParaRPr lang="zh-CN" altLang="en-US"/>
            </a:p>
          </p:txBody>
        </p:sp>
        <p:sp>
          <p:nvSpPr>
            <p:cNvPr id="442" name="任意多边形: 形状 441"/>
            <p:cNvSpPr/>
            <p:nvPr/>
          </p:nvSpPr>
          <p:spPr>
            <a:xfrm flipV="1">
              <a:off x="7178651" y="3552581"/>
              <a:ext cx="63255" cy="65493"/>
            </a:xfrm>
            <a:custGeom>
              <a:avLst/>
              <a:gdLst>
                <a:gd name="connsiteX0" fmla="*/ 28695 w 63255"/>
                <a:gd name="connsiteY0" fmla="*/ -2026 h 65493"/>
                <a:gd name="connsiteX1" fmla="*/ 28695 w 63255"/>
                <a:gd name="connsiteY1" fmla="*/ 63468 h 65493"/>
                <a:gd name="connsiteX2" fmla="*/ 28695 w 63255"/>
                <a:gd name="connsiteY2" fmla="*/ -2026 h 65493"/>
                <a:gd name="connsiteX3" fmla="*/ 28695 w 63255"/>
                <a:gd name="connsiteY3" fmla="*/ -2026 h 65493"/>
              </a:gdLst>
              <a:ahLst/>
              <a:cxnLst>
                <a:cxn ang="0">
                  <a:pos x="connsiteX0" y="connsiteY0"/>
                </a:cxn>
                <a:cxn ang="0">
                  <a:pos x="connsiteX1" y="connsiteY1"/>
                </a:cxn>
                <a:cxn ang="0">
                  <a:pos x="connsiteX2" y="connsiteY2"/>
                </a:cxn>
                <a:cxn ang="0">
                  <a:pos x="connsiteX3" y="connsiteY3"/>
                </a:cxn>
              </a:cxnLst>
              <a:rect l="l" t="t" r="r" b="b"/>
              <a:pathLst>
                <a:path w="63255" h="65493">
                  <a:moveTo>
                    <a:pt x="28695" y="-2026"/>
                  </a:moveTo>
                  <a:cubicBezTo>
                    <a:pt x="70846" y="-2026"/>
                    <a:pt x="70897" y="63468"/>
                    <a:pt x="28695" y="63468"/>
                  </a:cubicBezTo>
                  <a:cubicBezTo>
                    <a:pt x="-13431" y="63468"/>
                    <a:pt x="-13507" y="-2026"/>
                    <a:pt x="28695" y="-2026"/>
                  </a:cubicBezTo>
                  <a:lnTo>
                    <a:pt x="28695" y="-2026"/>
                  </a:lnTo>
                </a:path>
              </a:pathLst>
            </a:custGeom>
            <a:solidFill>
              <a:srgbClr val="FFFFFF"/>
            </a:solidFill>
            <a:ln w="1270" cap="flat">
              <a:noFill/>
              <a:prstDash val="solid"/>
              <a:miter/>
            </a:ln>
          </p:spPr>
          <p:txBody>
            <a:bodyPr rtlCol="0" anchor="ctr"/>
            <a:lstStyle/>
            <a:p>
              <a:endParaRPr lang="zh-CN" altLang="en-US"/>
            </a:p>
          </p:txBody>
        </p:sp>
        <p:sp>
          <p:nvSpPr>
            <p:cNvPr id="443" name="任意多边形: 形状 442"/>
            <p:cNvSpPr/>
            <p:nvPr/>
          </p:nvSpPr>
          <p:spPr>
            <a:xfrm flipV="1">
              <a:off x="6797250" y="3181589"/>
              <a:ext cx="69013" cy="71437"/>
            </a:xfrm>
            <a:custGeom>
              <a:avLst/>
              <a:gdLst>
                <a:gd name="connsiteX0" fmla="*/ 31844 w 69013"/>
                <a:gd name="connsiteY0" fmla="*/ -2354 h 71437"/>
                <a:gd name="connsiteX1" fmla="*/ 31844 w 69013"/>
                <a:gd name="connsiteY1" fmla="*/ 69083 h 71437"/>
                <a:gd name="connsiteX2" fmla="*/ 31844 w 69013"/>
                <a:gd name="connsiteY2" fmla="*/ -2354 h 71437"/>
                <a:gd name="connsiteX3" fmla="*/ 31844 w 69013"/>
                <a:gd name="connsiteY3" fmla="*/ -2354 h 71437"/>
              </a:gdLst>
              <a:ahLst/>
              <a:cxnLst>
                <a:cxn ang="0">
                  <a:pos x="connsiteX0" y="connsiteY0"/>
                </a:cxn>
                <a:cxn ang="0">
                  <a:pos x="connsiteX1" y="connsiteY1"/>
                </a:cxn>
                <a:cxn ang="0">
                  <a:pos x="connsiteX2" y="connsiteY2"/>
                </a:cxn>
                <a:cxn ang="0">
                  <a:pos x="connsiteX3" y="connsiteY3"/>
                </a:cxn>
              </a:cxnLst>
              <a:rect l="l" t="t" r="r" b="b"/>
              <a:pathLst>
                <a:path w="69013" h="71437">
                  <a:moveTo>
                    <a:pt x="31844" y="-2354"/>
                  </a:moveTo>
                  <a:cubicBezTo>
                    <a:pt x="77805" y="-2354"/>
                    <a:pt x="77881" y="69083"/>
                    <a:pt x="31844" y="69083"/>
                  </a:cubicBezTo>
                  <a:cubicBezTo>
                    <a:pt x="-14143" y="69083"/>
                    <a:pt x="-14206" y="-2354"/>
                    <a:pt x="31844" y="-2354"/>
                  </a:cubicBezTo>
                  <a:lnTo>
                    <a:pt x="31844" y="-2354"/>
                  </a:lnTo>
                </a:path>
              </a:pathLst>
            </a:custGeom>
            <a:solidFill>
              <a:srgbClr val="FFFFFF"/>
            </a:solidFill>
            <a:ln w="1270" cap="flat">
              <a:noFill/>
              <a:prstDash val="solid"/>
              <a:miter/>
            </a:ln>
          </p:spPr>
          <p:txBody>
            <a:bodyPr rtlCol="0" anchor="ctr"/>
            <a:lstStyle/>
            <a:p>
              <a:endParaRPr lang="zh-CN" altLang="en-US"/>
            </a:p>
          </p:txBody>
        </p:sp>
        <p:sp>
          <p:nvSpPr>
            <p:cNvPr id="444" name="任意多边形: 形状 443"/>
            <p:cNvSpPr/>
            <p:nvPr/>
          </p:nvSpPr>
          <p:spPr>
            <a:xfrm flipV="1">
              <a:off x="6450727" y="3893092"/>
              <a:ext cx="1779862" cy="1504144"/>
            </a:xfrm>
            <a:custGeom>
              <a:avLst/>
              <a:gdLst>
                <a:gd name="connsiteX0" fmla="*/ -3017 w 1779862"/>
                <a:gd name="connsiteY0" fmla="*/ -1080 h 1504144"/>
                <a:gd name="connsiteX1" fmla="*/ 123868 w 1779862"/>
                <a:gd name="connsiteY1" fmla="*/ 1503065 h 1504144"/>
                <a:gd name="connsiteX2" fmla="*/ 1776845 w 1779862"/>
                <a:gd name="connsiteY2" fmla="*/ 1425481 h 1504144"/>
                <a:gd name="connsiteX3" fmla="*/ 1552030 w 1779862"/>
                <a:gd name="connsiteY3" fmla="*/ 34123 h 1504144"/>
                <a:gd name="connsiteX4" fmla="*/ -3017 w 1779862"/>
                <a:gd name="connsiteY4" fmla="*/ -1080 h 1504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9862" h="1504144">
                  <a:moveTo>
                    <a:pt x="-3017" y="-1080"/>
                  </a:moveTo>
                  <a:lnTo>
                    <a:pt x="123868" y="1503065"/>
                  </a:lnTo>
                  <a:lnTo>
                    <a:pt x="1776845" y="1425481"/>
                  </a:lnTo>
                  <a:lnTo>
                    <a:pt x="1552030" y="34123"/>
                  </a:lnTo>
                  <a:lnTo>
                    <a:pt x="-3017" y="-1080"/>
                  </a:lnTo>
                </a:path>
              </a:pathLst>
            </a:custGeom>
            <a:solidFill>
              <a:srgbClr val="323E9D"/>
            </a:solidFill>
            <a:ln w="1270" cap="flat">
              <a:noFill/>
              <a:prstDash val="solid"/>
              <a:miter/>
            </a:ln>
          </p:spPr>
          <p:txBody>
            <a:bodyPr rtlCol="0" anchor="ctr"/>
            <a:lstStyle/>
            <a:p>
              <a:endParaRPr lang="zh-CN" altLang="en-US"/>
            </a:p>
          </p:txBody>
        </p:sp>
        <p:sp>
          <p:nvSpPr>
            <p:cNvPr id="445" name="任意多边形: 形状 444"/>
            <p:cNvSpPr/>
            <p:nvPr/>
          </p:nvSpPr>
          <p:spPr>
            <a:xfrm flipV="1">
              <a:off x="6555438" y="3892292"/>
              <a:ext cx="1764711" cy="1525457"/>
            </a:xfrm>
            <a:custGeom>
              <a:avLst/>
              <a:gdLst>
                <a:gd name="connsiteX0" fmla="*/ -3083 w 1764711"/>
                <a:gd name="connsiteY0" fmla="*/ -1071 h 1525457"/>
                <a:gd name="connsiteX1" fmla="*/ 115534 w 1764711"/>
                <a:gd name="connsiteY1" fmla="*/ 1524387 h 1525457"/>
                <a:gd name="connsiteX2" fmla="*/ 1761628 w 1764711"/>
                <a:gd name="connsiteY2" fmla="*/ 1443793 h 1525457"/>
                <a:gd name="connsiteX3" fmla="*/ 1544954 w 1764711"/>
                <a:gd name="connsiteY3" fmla="*/ 32842 h 1525457"/>
                <a:gd name="connsiteX4" fmla="*/ -3083 w 1764711"/>
                <a:gd name="connsiteY4" fmla="*/ -1071 h 1525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4711" h="1525457">
                  <a:moveTo>
                    <a:pt x="-3083" y="-1071"/>
                  </a:moveTo>
                  <a:lnTo>
                    <a:pt x="115534" y="1524387"/>
                  </a:lnTo>
                  <a:lnTo>
                    <a:pt x="1761628" y="1443793"/>
                  </a:lnTo>
                  <a:lnTo>
                    <a:pt x="1544954" y="32842"/>
                  </a:lnTo>
                  <a:lnTo>
                    <a:pt x="-3083" y="-1071"/>
                  </a:lnTo>
                </a:path>
              </a:pathLst>
            </a:custGeom>
            <a:solidFill>
              <a:srgbClr val="3A50AA"/>
            </a:solidFill>
            <a:ln w="1270" cap="flat">
              <a:noFill/>
              <a:prstDash val="solid"/>
              <a:miter/>
            </a:ln>
          </p:spPr>
          <p:txBody>
            <a:bodyPr rtlCol="0" anchor="ctr"/>
            <a:lstStyle/>
            <a:p>
              <a:endParaRPr lang="zh-CN" altLang="en-US"/>
            </a:p>
          </p:txBody>
        </p:sp>
        <p:sp>
          <p:nvSpPr>
            <p:cNvPr id="446" name="任意多边形: 形状 445"/>
            <p:cNvSpPr/>
            <p:nvPr/>
          </p:nvSpPr>
          <p:spPr>
            <a:xfrm flipV="1">
              <a:off x="7297804" y="4505493"/>
              <a:ext cx="279976" cy="342139"/>
            </a:xfrm>
            <a:custGeom>
              <a:avLst/>
              <a:gdLst>
                <a:gd name="connsiteX0" fmla="*/ 274168 w 279976"/>
                <a:gd name="connsiteY0" fmla="*/ 178067 h 342139"/>
                <a:gd name="connsiteX1" fmla="*/ 211874 w 279976"/>
                <a:gd name="connsiteY1" fmla="*/ 309524 h 342139"/>
                <a:gd name="connsiteX2" fmla="*/ 43651 w 279976"/>
                <a:gd name="connsiteY2" fmla="*/ 298933 h 342139"/>
                <a:gd name="connsiteX3" fmla="*/ 60732 w 279976"/>
                <a:gd name="connsiteY3" fmla="*/ -126 h 342139"/>
                <a:gd name="connsiteX4" fmla="*/ 274168 w 279976"/>
                <a:gd name="connsiteY4" fmla="*/ 178067 h 342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76" h="342139">
                  <a:moveTo>
                    <a:pt x="274168" y="178067"/>
                  </a:moveTo>
                  <a:cubicBezTo>
                    <a:pt x="286004" y="230048"/>
                    <a:pt x="258204" y="283185"/>
                    <a:pt x="211874" y="309524"/>
                  </a:cubicBezTo>
                  <a:cubicBezTo>
                    <a:pt x="161900" y="337922"/>
                    <a:pt x="82004" y="367894"/>
                    <a:pt x="43651" y="298933"/>
                  </a:cubicBezTo>
                  <a:cubicBezTo>
                    <a:pt x="-14490" y="194374"/>
                    <a:pt x="-28511" y="-16738"/>
                    <a:pt x="60732" y="-126"/>
                  </a:cubicBezTo>
                  <a:cubicBezTo>
                    <a:pt x="131382" y="13031"/>
                    <a:pt x="255740" y="97041"/>
                    <a:pt x="274168" y="178067"/>
                  </a:cubicBezTo>
                </a:path>
              </a:pathLst>
            </a:custGeom>
            <a:solidFill>
              <a:srgbClr val="323E9D"/>
            </a:solidFill>
            <a:ln w="1270" cap="flat">
              <a:noFill/>
              <a:prstDash val="solid"/>
              <a:miter/>
            </a:ln>
          </p:spPr>
          <p:txBody>
            <a:bodyPr rtlCol="0" anchor="ctr"/>
            <a:lstStyle/>
            <a:p>
              <a:endParaRPr lang="zh-CN" altLang="en-US"/>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形状 13"/>
          <p:cNvSpPr/>
          <p:nvPr/>
        </p:nvSpPr>
        <p:spPr>
          <a:xfrm flipV="1">
            <a:off x="841375" y="1536702"/>
            <a:ext cx="10585450" cy="2904593"/>
          </a:xfrm>
          <a:custGeom>
            <a:avLst/>
            <a:gdLst>
              <a:gd name="connsiteX0" fmla="*/ 3154851 w 3164183"/>
              <a:gd name="connsiteY0" fmla="*/ -3645 h 2904593"/>
              <a:gd name="connsiteX1" fmla="*/ -9332 w 3164183"/>
              <a:gd name="connsiteY1" fmla="*/ -3645 h 2904593"/>
              <a:gd name="connsiteX2" fmla="*/ -9332 w 3164183"/>
              <a:gd name="connsiteY2" fmla="*/ 2900949 h 2904593"/>
              <a:gd name="connsiteX3" fmla="*/ 3154851 w 3164183"/>
              <a:gd name="connsiteY3" fmla="*/ 2900949 h 2904593"/>
              <a:gd name="connsiteX4" fmla="*/ 3154851 w 3164183"/>
              <a:gd name="connsiteY4" fmla="*/ -3645 h 2904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4183" h="2904593">
                <a:moveTo>
                  <a:pt x="3154851" y="-3645"/>
                </a:moveTo>
                <a:lnTo>
                  <a:pt x="-9332" y="-3645"/>
                </a:lnTo>
                <a:lnTo>
                  <a:pt x="-9332" y="2900949"/>
                </a:lnTo>
                <a:lnTo>
                  <a:pt x="3154851" y="2900949"/>
                </a:lnTo>
                <a:lnTo>
                  <a:pt x="3154851" y="-3645"/>
                </a:lnTo>
              </a:path>
            </a:pathLst>
          </a:custGeom>
          <a:solidFill>
            <a:srgbClr val="AAE0FF"/>
          </a:solidFill>
          <a:ln w="504" cap="flat">
            <a:noFill/>
            <a:prstDash val="solid"/>
            <a:miter/>
          </a:ln>
        </p:spPr>
        <p:txBody>
          <a:bodyPr rtlCol="0" anchor="ctr"/>
          <a:lstStyle/>
          <a:p>
            <a:endParaRPr lang="zh-CN" altLang="en-US"/>
          </a:p>
        </p:txBody>
      </p:sp>
      <p:grpSp>
        <p:nvGrpSpPr>
          <p:cNvPr id="143" name="组合 142"/>
          <p:cNvGrpSpPr/>
          <p:nvPr/>
        </p:nvGrpSpPr>
        <p:grpSpPr>
          <a:xfrm>
            <a:off x="3059380" y="2193693"/>
            <a:ext cx="6181725" cy="1590610"/>
            <a:chOff x="3059380" y="2193693"/>
            <a:chExt cx="6181725" cy="1590610"/>
          </a:xfrm>
        </p:grpSpPr>
        <p:pic>
          <p:nvPicPr>
            <p:cNvPr id="142" name="图片 141" descr="徽标&#10;&#10;描述已自动生成"/>
            <p:cNvPicPr>
              <a:picLocks noChangeAspect="1"/>
            </p:cNvPicPr>
            <p:nvPr/>
          </p:nvPicPr>
          <p:blipFill rotWithShape="1">
            <a:blip r:embed="rId1">
              <a:clrChange>
                <a:clrFrom>
                  <a:srgbClr val="B9C0C8"/>
                </a:clrFrom>
                <a:clrTo>
                  <a:srgbClr val="B9C0C8">
                    <a:alpha val="0"/>
                  </a:srgbClr>
                </a:clrTo>
              </a:clrChange>
              <a:extLst>
                <a:ext uri="{28A0092B-C50C-407E-A947-70E740481C1C}">
                  <a14:useLocalDpi xmlns:a14="http://schemas.microsoft.com/office/drawing/2010/main" val="0"/>
                </a:ext>
              </a:extLst>
            </a:blip>
            <a:srcRect l="79792" t="8333" r="2500" b="8594"/>
            <a:stretch>
              <a:fillRect/>
            </a:stretch>
          </p:blipFill>
          <p:spPr>
            <a:xfrm rot="5400000" flipV="1">
              <a:off x="5300695" y="-47622"/>
              <a:ext cx="1590610" cy="6073240"/>
            </a:xfrm>
            <a:prstGeom prst="rect">
              <a:avLst/>
            </a:prstGeom>
          </p:spPr>
        </p:pic>
        <p:sp>
          <p:nvSpPr>
            <p:cNvPr id="139" name="文本框 138"/>
            <p:cNvSpPr txBox="1"/>
            <p:nvPr/>
          </p:nvSpPr>
          <p:spPr>
            <a:xfrm>
              <a:off x="3071445" y="2434993"/>
              <a:ext cx="6169660" cy="1106805"/>
            </a:xfrm>
            <a:prstGeom prst="rect">
              <a:avLst/>
            </a:prstGeom>
            <a:noFill/>
            <a:ln>
              <a:noFill/>
            </a:ln>
          </p:spPr>
          <p:txBody>
            <a:bodyPr wrap="square" rtlCol="0">
              <a:spAutoFit/>
            </a:bodyPr>
            <a:lstStyle/>
            <a:p>
              <a:pPr algn="ctr"/>
              <a:r>
                <a:rPr lang="zh-CN" altLang="en-US" sz="6000" dirty="0">
                  <a:solidFill>
                    <a:schemeClr val="tx1">
                      <a:lumMod val="85000"/>
                      <a:lumOff val="15000"/>
                    </a:schemeClr>
                  </a:solidFill>
                  <a:latin typeface="+mj-ea"/>
                  <a:ea typeface="+mj-ea"/>
                </a:rPr>
                <a:t>什么是</a:t>
              </a:r>
              <a:r>
                <a:rPr lang="zh-CN" altLang="en-US" sz="6600" dirty="0">
                  <a:solidFill>
                    <a:srgbClr val="FFC000"/>
                  </a:solidFill>
                  <a:latin typeface="+mj-ea"/>
                  <a:ea typeface="+mj-ea"/>
                </a:rPr>
                <a:t>电信诈骗</a:t>
              </a:r>
              <a:endParaRPr lang="zh-CN" altLang="en-US" sz="6000" dirty="0">
                <a:solidFill>
                  <a:srgbClr val="FFC000"/>
                </a:solidFill>
                <a:latin typeface="+mj-ea"/>
                <a:ea typeface="+mj-ea"/>
              </a:endParaRPr>
            </a:p>
          </p:txBody>
        </p:sp>
      </p:grpSp>
      <p:sp>
        <p:nvSpPr>
          <p:cNvPr id="2" name="矩形 1"/>
          <p:cNvSpPr/>
          <p:nvPr/>
        </p:nvSpPr>
        <p:spPr>
          <a:xfrm>
            <a:off x="0" y="0"/>
            <a:ext cx="12192000" cy="765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 name="直接连接符 2"/>
          <p:cNvCxnSpPr/>
          <p:nvPr/>
        </p:nvCxnSpPr>
        <p:spPr>
          <a:xfrm>
            <a:off x="0" y="765175"/>
            <a:ext cx="1219200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803275" y="0"/>
            <a:ext cx="0" cy="765175"/>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209550" y="283528"/>
            <a:ext cx="381000" cy="198119"/>
            <a:chOff x="2698750" y="1676400"/>
            <a:chExt cx="381000" cy="198119"/>
          </a:xfrm>
          <a:solidFill>
            <a:schemeClr val="tx1">
              <a:lumMod val="50000"/>
              <a:lumOff val="50000"/>
            </a:schemeClr>
          </a:solidFill>
        </p:grpSpPr>
        <p:sp>
          <p:nvSpPr>
            <p:cNvPr id="7" name="矩形 6"/>
            <p:cNvSpPr/>
            <p:nvPr/>
          </p:nvSpPr>
          <p:spPr>
            <a:xfrm>
              <a:off x="2698750" y="1676400"/>
              <a:ext cx="38100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2698750" y="1828800"/>
              <a:ext cx="38100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698750" y="1752600"/>
              <a:ext cx="38100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0" name="直接连接符 9"/>
          <p:cNvCxnSpPr/>
          <p:nvPr/>
        </p:nvCxnSpPr>
        <p:spPr>
          <a:xfrm flipV="1">
            <a:off x="11388725" y="0"/>
            <a:ext cx="0" cy="765175"/>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任意多边形: 形状 10"/>
          <p:cNvSpPr/>
          <p:nvPr/>
        </p:nvSpPr>
        <p:spPr>
          <a:xfrm>
            <a:off x="11635878" y="230808"/>
            <a:ext cx="303555" cy="303558"/>
          </a:xfrm>
          <a:custGeom>
            <a:avLst/>
            <a:gdLst>
              <a:gd name="connsiteX0" fmla="*/ 300763 w 303555"/>
              <a:gd name="connsiteY0" fmla="*/ 2788 h 303558"/>
              <a:gd name="connsiteX1" fmla="*/ 290229 w 303555"/>
              <a:gd name="connsiteY1" fmla="*/ 788 h 303558"/>
              <a:gd name="connsiteX2" fmla="*/ 5726 w 303555"/>
              <a:gd name="connsiteY2" fmla="*/ 124727 h 303558"/>
              <a:gd name="connsiteX3" fmla="*/ 2 w 303555"/>
              <a:gd name="connsiteY3" fmla="*/ 133262 h 303558"/>
              <a:gd name="connsiteX4" fmla="*/ 5355 w 303555"/>
              <a:gd name="connsiteY4" fmla="*/ 142025 h 303558"/>
              <a:gd name="connsiteX5" fmla="*/ 85260 w 303555"/>
              <a:gd name="connsiteY5" fmla="*/ 180791 h 303558"/>
              <a:gd name="connsiteX6" fmla="*/ 101939 w 303555"/>
              <a:gd name="connsiteY6" fmla="*/ 241151 h 303558"/>
              <a:gd name="connsiteX7" fmla="*/ 102100 w 303555"/>
              <a:gd name="connsiteY7" fmla="*/ 241399 h 303558"/>
              <a:gd name="connsiteX8" fmla="*/ 103529 w 303555"/>
              <a:gd name="connsiteY8" fmla="*/ 243580 h 303558"/>
              <a:gd name="connsiteX9" fmla="*/ 103615 w 303555"/>
              <a:gd name="connsiteY9" fmla="*/ 243628 h 303558"/>
              <a:gd name="connsiteX10" fmla="*/ 103786 w 303555"/>
              <a:gd name="connsiteY10" fmla="*/ 243723 h 303558"/>
              <a:gd name="connsiteX11" fmla="*/ 106530 w 303555"/>
              <a:gd name="connsiteY11" fmla="*/ 244647 h 303558"/>
              <a:gd name="connsiteX12" fmla="*/ 106701 w 303555"/>
              <a:gd name="connsiteY12" fmla="*/ 244647 h 303558"/>
              <a:gd name="connsiteX13" fmla="*/ 108415 w 303555"/>
              <a:gd name="connsiteY13" fmla="*/ 244228 h 303558"/>
              <a:gd name="connsiteX14" fmla="*/ 108797 w 303555"/>
              <a:gd name="connsiteY14" fmla="*/ 243999 h 303558"/>
              <a:gd name="connsiteX15" fmla="*/ 109997 w 303555"/>
              <a:gd name="connsiteY15" fmla="*/ 243066 h 303558"/>
              <a:gd name="connsiteX16" fmla="*/ 110225 w 303555"/>
              <a:gd name="connsiteY16" fmla="*/ 242885 h 303558"/>
              <a:gd name="connsiteX17" fmla="*/ 125408 w 303555"/>
              <a:gd name="connsiteY17" fmla="*/ 224235 h 303558"/>
              <a:gd name="connsiteX18" fmla="*/ 161536 w 303555"/>
              <a:gd name="connsiteY18" fmla="*/ 298206 h 303558"/>
              <a:gd name="connsiteX19" fmla="*/ 170090 w 303555"/>
              <a:gd name="connsiteY19" fmla="*/ 303559 h 303558"/>
              <a:gd name="connsiteX20" fmla="*/ 170290 w 303555"/>
              <a:gd name="connsiteY20" fmla="*/ 303559 h 303558"/>
              <a:gd name="connsiteX21" fmla="*/ 178824 w 303555"/>
              <a:gd name="connsiteY21" fmla="*/ 297834 h 303558"/>
              <a:gd name="connsiteX22" fmla="*/ 302763 w 303555"/>
              <a:gd name="connsiteY22" fmla="*/ 13333 h 303558"/>
              <a:gd name="connsiteX23" fmla="*/ 300763 w 303555"/>
              <a:gd name="connsiteY23" fmla="*/ 2788 h 303558"/>
              <a:gd name="connsiteX24" fmla="*/ 247014 w 303555"/>
              <a:gd name="connsiteY24" fmla="*/ 40393 h 303558"/>
              <a:gd name="connsiteX25" fmla="*/ 91223 w 303555"/>
              <a:gd name="connsiteY25" fmla="*/ 162761 h 303558"/>
              <a:gd name="connsiteX26" fmla="*/ 32235 w 303555"/>
              <a:gd name="connsiteY26" fmla="*/ 133957 h 303558"/>
              <a:gd name="connsiteX27" fmla="*/ 247014 w 303555"/>
              <a:gd name="connsiteY27" fmla="*/ 40393 h 303558"/>
              <a:gd name="connsiteX28" fmla="*/ 234403 w 303555"/>
              <a:gd name="connsiteY28" fmla="*/ 62414 h 303558"/>
              <a:gd name="connsiteX29" fmla="*/ 114035 w 303555"/>
              <a:gd name="connsiteY29" fmla="*/ 182782 h 303558"/>
              <a:gd name="connsiteX30" fmla="*/ 112730 w 303555"/>
              <a:gd name="connsiteY30" fmla="*/ 185201 h 303558"/>
              <a:gd name="connsiteX31" fmla="*/ 105806 w 303555"/>
              <a:gd name="connsiteY31" fmla="*/ 219415 h 303558"/>
              <a:gd name="connsiteX32" fmla="*/ 93090 w 303555"/>
              <a:gd name="connsiteY32" fmla="*/ 173409 h 303558"/>
              <a:gd name="connsiteX33" fmla="*/ 234403 w 303555"/>
              <a:gd name="connsiteY33" fmla="*/ 62414 h 303558"/>
              <a:gd name="connsiteX34" fmla="*/ 121846 w 303555"/>
              <a:gd name="connsiteY34" fmla="*/ 188440 h 303558"/>
              <a:gd name="connsiteX35" fmla="*/ 121779 w 303555"/>
              <a:gd name="connsiteY35" fmla="*/ 188544 h 303558"/>
              <a:gd name="connsiteX36" fmla="*/ 121788 w 303555"/>
              <a:gd name="connsiteY36" fmla="*/ 188497 h 303558"/>
              <a:gd name="connsiteX37" fmla="*/ 121846 w 303555"/>
              <a:gd name="connsiteY37" fmla="*/ 188440 h 303558"/>
              <a:gd name="connsiteX38" fmla="*/ 115026 w 303555"/>
              <a:gd name="connsiteY38" fmla="*/ 221901 h 303558"/>
              <a:gd name="connsiteX39" fmla="*/ 117731 w 303555"/>
              <a:gd name="connsiteY39" fmla="*/ 208528 h 303558"/>
              <a:gd name="connsiteX40" fmla="*/ 120798 w 303555"/>
              <a:gd name="connsiteY40" fmla="*/ 214814 h 303558"/>
              <a:gd name="connsiteX41" fmla="*/ 115026 w 303555"/>
              <a:gd name="connsiteY41" fmla="*/ 221901 h 303558"/>
              <a:gd name="connsiteX42" fmla="*/ 169595 w 303555"/>
              <a:gd name="connsiteY42" fmla="*/ 271317 h 303558"/>
              <a:gd name="connsiteX43" fmla="*/ 126732 w 303555"/>
              <a:gd name="connsiteY43" fmla="*/ 183554 h 303558"/>
              <a:gd name="connsiteX44" fmla="*/ 270417 w 303555"/>
              <a:gd name="connsiteY44" fmla="*/ 39869 h 303558"/>
              <a:gd name="connsiteX45" fmla="*/ 169595 w 303555"/>
              <a:gd name="connsiteY45" fmla="*/ 271317 h 30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3555" h="303558">
                <a:moveTo>
                  <a:pt x="300763" y="2788"/>
                </a:moveTo>
                <a:cubicBezTo>
                  <a:pt x="298001" y="16"/>
                  <a:pt x="293820" y="-765"/>
                  <a:pt x="290229" y="788"/>
                </a:cubicBezTo>
                <a:lnTo>
                  <a:pt x="5726" y="124727"/>
                </a:lnTo>
                <a:cubicBezTo>
                  <a:pt x="2326" y="126213"/>
                  <a:pt x="88" y="129547"/>
                  <a:pt x="2" y="133262"/>
                </a:cubicBezTo>
                <a:cubicBezTo>
                  <a:pt x="-74" y="136976"/>
                  <a:pt x="2012" y="140396"/>
                  <a:pt x="5355" y="142025"/>
                </a:cubicBezTo>
                <a:lnTo>
                  <a:pt x="85260" y="180791"/>
                </a:lnTo>
                <a:lnTo>
                  <a:pt x="101939" y="241151"/>
                </a:lnTo>
                <a:cubicBezTo>
                  <a:pt x="101967" y="241247"/>
                  <a:pt x="102072" y="241294"/>
                  <a:pt x="102100" y="241399"/>
                </a:cubicBezTo>
                <a:cubicBezTo>
                  <a:pt x="102377" y="242218"/>
                  <a:pt x="102805" y="242999"/>
                  <a:pt x="103529" y="243580"/>
                </a:cubicBezTo>
                <a:cubicBezTo>
                  <a:pt x="103558" y="243599"/>
                  <a:pt x="103586" y="243609"/>
                  <a:pt x="103615" y="243628"/>
                </a:cubicBezTo>
                <a:cubicBezTo>
                  <a:pt x="103672" y="243675"/>
                  <a:pt x="103729" y="243685"/>
                  <a:pt x="103786" y="243723"/>
                </a:cubicBezTo>
                <a:cubicBezTo>
                  <a:pt x="104615" y="244314"/>
                  <a:pt x="105568" y="244647"/>
                  <a:pt x="106530" y="244647"/>
                </a:cubicBezTo>
                <a:cubicBezTo>
                  <a:pt x="106587" y="244647"/>
                  <a:pt x="106644" y="244647"/>
                  <a:pt x="106701" y="244647"/>
                </a:cubicBezTo>
                <a:cubicBezTo>
                  <a:pt x="107311" y="244628"/>
                  <a:pt x="107882" y="244466"/>
                  <a:pt x="108415" y="244228"/>
                </a:cubicBezTo>
                <a:cubicBezTo>
                  <a:pt x="108549" y="244171"/>
                  <a:pt x="108663" y="244075"/>
                  <a:pt x="108797" y="243999"/>
                </a:cubicBezTo>
                <a:cubicBezTo>
                  <a:pt x="109254" y="243752"/>
                  <a:pt x="109644" y="243437"/>
                  <a:pt x="109997" y="243066"/>
                </a:cubicBezTo>
                <a:cubicBezTo>
                  <a:pt x="110063" y="242989"/>
                  <a:pt x="110159" y="242961"/>
                  <a:pt x="110225" y="242885"/>
                </a:cubicBezTo>
                <a:lnTo>
                  <a:pt x="125408" y="224235"/>
                </a:lnTo>
                <a:lnTo>
                  <a:pt x="161536" y="298206"/>
                </a:lnTo>
                <a:cubicBezTo>
                  <a:pt x="163137" y="301482"/>
                  <a:pt x="166461" y="303559"/>
                  <a:pt x="170090" y="303559"/>
                </a:cubicBezTo>
                <a:cubicBezTo>
                  <a:pt x="170156" y="303559"/>
                  <a:pt x="170233" y="303559"/>
                  <a:pt x="170290" y="303559"/>
                </a:cubicBezTo>
                <a:cubicBezTo>
                  <a:pt x="174014" y="303474"/>
                  <a:pt x="177329" y="301245"/>
                  <a:pt x="178824" y="297834"/>
                </a:cubicBezTo>
                <a:lnTo>
                  <a:pt x="302763" y="13333"/>
                </a:lnTo>
                <a:cubicBezTo>
                  <a:pt x="304326" y="9741"/>
                  <a:pt x="303535" y="5560"/>
                  <a:pt x="300763" y="2788"/>
                </a:cubicBezTo>
                <a:close/>
                <a:moveTo>
                  <a:pt x="247014" y="40393"/>
                </a:moveTo>
                <a:lnTo>
                  <a:pt x="91223" y="162761"/>
                </a:lnTo>
                <a:lnTo>
                  <a:pt x="32235" y="133957"/>
                </a:lnTo>
                <a:lnTo>
                  <a:pt x="247014" y="40393"/>
                </a:lnTo>
                <a:close/>
                <a:moveTo>
                  <a:pt x="234403" y="62414"/>
                </a:moveTo>
                <a:lnTo>
                  <a:pt x="114035" y="182782"/>
                </a:lnTo>
                <a:cubicBezTo>
                  <a:pt x="113378" y="183439"/>
                  <a:pt x="112921" y="184287"/>
                  <a:pt x="112730" y="185201"/>
                </a:cubicBezTo>
                <a:lnTo>
                  <a:pt x="105806" y="219415"/>
                </a:lnTo>
                <a:lnTo>
                  <a:pt x="93090" y="173409"/>
                </a:lnTo>
                <a:lnTo>
                  <a:pt x="234403" y="62414"/>
                </a:lnTo>
                <a:close/>
                <a:moveTo>
                  <a:pt x="121846" y="188440"/>
                </a:moveTo>
                <a:lnTo>
                  <a:pt x="121779" y="188544"/>
                </a:lnTo>
                <a:lnTo>
                  <a:pt x="121788" y="188497"/>
                </a:lnTo>
                <a:lnTo>
                  <a:pt x="121846" y="188440"/>
                </a:lnTo>
                <a:close/>
                <a:moveTo>
                  <a:pt x="115026" y="221901"/>
                </a:moveTo>
                <a:lnTo>
                  <a:pt x="117731" y="208528"/>
                </a:lnTo>
                <a:lnTo>
                  <a:pt x="120798" y="214814"/>
                </a:lnTo>
                <a:lnTo>
                  <a:pt x="115026" y="221901"/>
                </a:lnTo>
                <a:close/>
                <a:moveTo>
                  <a:pt x="169595" y="271317"/>
                </a:moveTo>
                <a:lnTo>
                  <a:pt x="126732" y="183554"/>
                </a:lnTo>
                <a:lnTo>
                  <a:pt x="270417" y="39869"/>
                </a:lnTo>
                <a:lnTo>
                  <a:pt x="169595" y="271317"/>
                </a:lnTo>
                <a:close/>
              </a:path>
            </a:pathLst>
          </a:custGeom>
          <a:solidFill>
            <a:srgbClr val="455B65"/>
          </a:solidFill>
          <a:ln w="9525" cap="flat">
            <a:noFill/>
            <a:prstDash val="solid"/>
            <a:miter/>
          </a:ln>
        </p:spPr>
        <p:txBody>
          <a:bodyPr rtlCol="0" anchor="ctr"/>
          <a:lstStyle/>
          <a:p>
            <a:endParaRPr lang="zh-CN" altLang="en-US"/>
          </a:p>
        </p:txBody>
      </p:sp>
      <p:grpSp>
        <p:nvGrpSpPr>
          <p:cNvPr id="138" name="组合 137"/>
          <p:cNvGrpSpPr/>
          <p:nvPr/>
        </p:nvGrpSpPr>
        <p:grpSpPr>
          <a:xfrm>
            <a:off x="2255330" y="3759232"/>
            <a:ext cx="7681341" cy="3098284"/>
            <a:chOff x="2255330" y="3759232"/>
            <a:chExt cx="7681341" cy="3098284"/>
          </a:xfrm>
        </p:grpSpPr>
        <p:sp>
          <p:nvSpPr>
            <p:cNvPr id="15" name="任意多边形: 形状 14"/>
            <p:cNvSpPr/>
            <p:nvPr/>
          </p:nvSpPr>
          <p:spPr>
            <a:xfrm flipV="1">
              <a:off x="7460289" y="5216482"/>
              <a:ext cx="1398678" cy="841730"/>
            </a:xfrm>
            <a:custGeom>
              <a:avLst/>
              <a:gdLst>
                <a:gd name="connsiteX0" fmla="*/ 1315719 w 1398678"/>
                <a:gd name="connsiteY0" fmla="*/ 29171 h 841730"/>
                <a:gd name="connsiteX1" fmla="*/ 1153428 w 1398678"/>
                <a:gd name="connsiteY1" fmla="*/ 13912 h 841730"/>
                <a:gd name="connsiteX2" fmla="*/ 630205 w 1398678"/>
                <a:gd name="connsiteY2" fmla="*/ 47 h 841730"/>
                <a:gd name="connsiteX3" fmla="*/ 388157 w 1398678"/>
                <a:gd name="connsiteY3" fmla="*/ 19646 h 841730"/>
                <a:gd name="connsiteX4" fmla="*/ 9918 w 1398678"/>
                <a:gd name="connsiteY4" fmla="*/ 733683 h 841730"/>
                <a:gd name="connsiteX5" fmla="*/ 161095 w 1398678"/>
                <a:gd name="connsiteY5" fmla="*/ 839548 h 841730"/>
                <a:gd name="connsiteX6" fmla="*/ 498295 w 1398678"/>
                <a:gd name="connsiteY6" fmla="*/ 368388 h 841730"/>
                <a:gd name="connsiteX7" fmla="*/ 915707 w 1398678"/>
                <a:gd name="connsiteY7" fmla="*/ 506065 h 841730"/>
                <a:gd name="connsiteX8" fmla="*/ 1315719 w 1398678"/>
                <a:gd name="connsiteY8" fmla="*/ 29171 h 84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8678" h="841730">
                  <a:moveTo>
                    <a:pt x="1315719" y="29171"/>
                  </a:moveTo>
                  <a:cubicBezTo>
                    <a:pt x="1315719" y="29171"/>
                    <a:pt x="1252270" y="21564"/>
                    <a:pt x="1153428" y="13912"/>
                  </a:cubicBezTo>
                  <a:cubicBezTo>
                    <a:pt x="1020652" y="3581"/>
                    <a:pt x="824199" y="-6868"/>
                    <a:pt x="630205" y="47"/>
                  </a:cubicBezTo>
                  <a:cubicBezTo>
                    <a:pt x="547488" y="2889"/>
                    <a:pt x="464817" y="9083"/>
                    <a:pt x="388157" y="19646"/>
                  </a:cubicBezTo>
                  <a:cubicBezTo>
                    <a:pt x="211791" y="11716"/>
                    <a:pt x="-92750" y="626679"/>
                    <a:pt x="9918" y="733683"/>
                  </a:cubicBezTo>
                  <a:lnTo>
                    <a:pt x="161095" y="839548"/>
                  </a:lnTo>
                  <a:cubicBezTo>
                    <a:pt x="280160" y="809454"/>
                    <a:pt x="488730" y="458862"/>
                    <a:pt x="498295" y="368388"/>
                  </a:cubicBezTo>
                  <a:lnTo>
                    <a:pt x="915707" y="506065"/>
                  </a:lnTo>
                  <a:cubicBezTo>
                    <a:pt x="1360631" y="781737"/>
                    <a:pt x="1484251" y="169134"/>
                    <a:pt x="1315719" y="29171"/>
                  </a:cubicBezTo>
                </a:path>
              </a:pathLst>
            </a:custGeom>
            <a:solidFill>
              <a:srgbClr val="153566"/>
            </a:solidFill>
            <a:ln w="455" cap="flat">
              <a:noFill/>
              <a:prstDash val="solid"/>
              <a:miter/>
            </a:ln>
          </p:spPr>
          <p:txBody>
            <a:bodyPr rtlCol="0" anchor="ctr"/>
            <a:lstStyle/>
            <a:p>
              <a:endParaRPr lang="zh-CN" altLang="en-US"/>
            </a:p>
          </p:txBody>
        </p:sp>
        <p:sp>
          <p:nvSpPr>
            <p:cNvPr id="16" name="任意多边形: 形状 15"/>
            <p:cNvSpPr/>
            <p:nvPr/>
          </p:nvSpPr>
          <p:spPr>
            <a:xfrm flipV="1">
              <a:off x="7436407" y="5199867"/>
              <a:ext cx="239337" cy="189302"/>
            </a:xfrm>
            <a:custGeom>
              <a:avLst/>
              <a:gdLst>
                <a:gd name="connsiteX0" fmla="*/ 29910 w 239337"/>
                <a:gd name="connsiteY0" fmla="*/ -3326 h 189302"/>
                <a:gd name="connsiteX1" fmla="*/ -11706 w 239337"/>
                <a:gd name="connsiteY1" fmla="*/ 52452 h 189302"/>
                <a:gd name="connsiteX2" fmla="*/ 223183 w 239337"/>
                <a:gd name="connsiteY2" fmla="*/ 163773 h 189302"/>
                <a:gd name="connsiteX3" fmla="*/ 29910 w 239337"/>
                <a:gd name="connsiteY3" fmla="*/ -3326 h 189302"/>
              </a:gdLst>
              <a:ahLst/>
              <a:cxnLst>
                <a:cxn ang="0">
                  <a:pos x="connsiteX0" y="connsiteY0"/>
                </a:cxn>
                <a:cxn ang="0">
                  <a:pos x="connsiteX1" y="connsiteY1"/>
                </a:cxn>
                <a:cxn ang="0">
                  <a:pos x="connsiteX2" y="connsiteY2"/>
                </a:cxn>
                <a:cxn ang="0">
                  <a:pos x="connsiteX3" y="connsiteY3"/>
                </a:cxn>
              </a:cxnLst>
              <a:rect l="l" t="t" r="r" b="b"/>
              <a:pathLst>
                <a:path w="239337" h="189302">
                  <a:moveTo>
                    <a:pt x="29910" y="-3326"/>
                  </a:moveTo>
                  <a:cubicBezTo>
                    <a:pt x="29910" y="-3326"/>
                    <a:pt x="-18938" y="12089"/>
                    <a:pt x="-11706" y="52452"/>
                  </a:cubicBezTo>
                  <a:cubicBezTo>
                    <a:pt x="-4473" y="92810"/>
                    <a:pt x="175471" y="239730"/>
                    <a:pt x="223183" y="163773"/>
                  </a:cubicBezTo>
                  <a:cubicBezTo>
                    <a:pt x="254234" y="114307"/>
                    <a:pt x="82129" y="-14978"/>
                    <a:pt x="29910" y="-3326"/>
                  </a:cubicBezTo>
                </a:path>
              </a:pathLst>
            </a:custGeom>
            <a:solidFill>
              <a:srgbClr val="153566"/>
            </a:solidFill>
            <a:ln w="378" cap="flat">
              <a:noFill/>
              <a:prstDash val="solid"/>
              <a:miter/>
            </a:ln>
          </p:spPr>
          <p:txBody>
            <a:bodyPr rtlCol="0" anchor="ctr"/>
            <a:lstStyle/>
            <a:p>
              <a:endParaRPr lang="zh-CN" altLang="en-US"/>
            </a:p>
          </p:txBody>
        </p:sp>
        <p:sp>
          <p:nvSpPr>
            <p:cNvPr id="17" name="任意多边形: 形状 16"/>
            <p:cNvSpPr/>
            <p:nvPr/>
          </p:nvSpPr>
          <p:spPr>
            <a:xfrm flipV="1">
              <a:off x="7424584" y="5118233"/>
              <a:ext cx="190984" cy="204512"/>
            </a:xfrm>
            <a:custGeom>
              <a:avLst/>
              <a:gdLst>
                <a:gd name="connsiteX0" fmla="*/ 41552 w 190984"/>
                <a:gd name="connsiteY0" fmla="*/ -1149 h 204512"/>
                <a:gd name="connsiteX1" fmla="*/ -5316 w 190984"/>
                <a:gd name="connsiteY1" fmla="*/ 80725 h 204512"/>
                <a:gd name="connsiteX2" fmla="*/ 117492 w 190984"/>
                <a:gd name="connsiteY2" fmla="*/ 189645 h 204512"/>
                <a:gd name="connsiteX3" fmla="*/ 175187 w 190984"/>
                <a:gd name="connsiteY3" fmla="*/ 103425 h 204512"/>
                <a:gd name="connsiteX4" fmla="*/ 41552 w 190984"/>
                <a:gd name="connsiteY4" fmla="*/ -1149 h 204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984" h="204512">
                  <a:moveTo>
                    <a:pt x="41552" y="-1149"/>
                  </a:moveTo>
                  <a:lnTo>
                    <a:pt x="-5316" y="80725"/>
                  </a:lnTo>
                  <a:cubicBezTo>
                    <a:pt x="-42706" y="141474"/>
                    <a:pt x="75307" y="230886"/>
                    <a:pt x="117492" y="189645"/>
                  </a:cubicBezTo>
                  <a:lnTo>
                    <a:pt x="175187" y="103425"/>
                  </a:lnTo>
                  <a:cubicBezTo>
                    <a:pt x="200325" y="76451"/>
                    <a:pt x="73059" y="-23433"/>
                    <a:pt x="41552" y="-1149"/>
                  </a:cubicBezTo>
                </a:path>
              </a:pathLst>
            </a:custGeom>
            <a:solidFill>
              <a:srgbClr val="F7A594"/>
            </a:solidFill>
            <a:ln w="374" cap="flat">
              <a:noFill/>
              <a:prstDash val="solid"/>
              <a:miter/>
            </a:ln>
          </p:spPr>
          <p:txBody>
            <a:bodyPr rtlCol="0" anchor="ctr"/>
            <a:lstStyle/>
            <a:p>
              <a:endParaRPr lang="zh-CN" altLang="en-US"/>
            </a:p>
          </p:txBody>
        </p:sp>
        <p:sp>
          <p:nvSpPr>
            <p:cNvPr id="18" name="任意多边形: 形状 17"/>
            <p:cNvSpPr/>
            <p:nvPr/>
          </p:nvSpPr>
          <p:spPr>
            <a:xfrm flipV="1">
              <a:off x="8101234" y="5580617"/>
              <a:ext cx="523242" cy="477595"/>
            </a:xfrm>
            <a:custGeom>
              <a:avLst/>
              <a:gdLst>
                <a:gd name="connsiteX0" fmla="*/ 511537 w 523242"/>
                <a:gd name="connsiteY0" fmla="*/ 14270 h 477595"/>
                <a:gd name="connsiteX1" fmla="*/ -11706 w 523242"/>
                <a:gd name="connsiteY1" fmla="*/ 402 h 477595"/>
                <a:gd name="connsiteX2" fmla="*/ 435428 w 523242"/>
                <a:gd name="connsiteY2" fmla="*/ 475770 h 477595"/>
                <a:gd name="connsiteX3" fmla="*/ 511537 w 523242"/>
                <a:gd name="connsiteY3" fmla="*/ 14270 h 477595"/>
              </a:gdLst>
              <a:ahLst/>
              <a:cxnLst>
                <a:cxn ang="0">
                  <a:pos x="connsiteX0" y="connsiteY0"/>
                </a:cxn>
                <a:cxn ang="0">
                  <a:pos x="connsiteX1" y="connsiteY1"/>
                </a:cxn>
                <a:cxn ang="0">
                  <a:pos x="connsiteX2" y="connsiteY2"/>
                </a:cxn>
                <a:cxn ang="0">
                  <a:pos x="connsiteX3" y="connsiteY3"/>
                </a:cxn>
              </a:cxnLst>
              <a:rect l="l" t="t" r="r" b="b"/>
              <a:pathLst>
                <a:path w="523242" h="477595">
                  <a:moveTo>
                    <a:pt x="511537" y="14270"/>
                  </a:moveTo>
                  <a:cubicBezTo>
                    <a:pt x="378751" y="3939"/>
                    <a:pt x="182256" y="-6511"/>
                    <a:pt x="-11706" y="402"/>
                  </a:cubicBezTo>
                  <a:cubicBezTo>
                    <a:pt x="93135" y="8353"/>
                    <a:pt x="363337" y="189901"/>
                    <a:pt x="435428" y="475770"/>
                  </a:cubicBezTo>
                  <a:cubicBezTo>
                    <a:pt x="535291" y="199682"/>
                    <a:pt x="486037" y="111727"/>
                    <a:pt x="511537" y="14270"/>
                  </a:cubicBezTo>
                </a:path>
              </a:pathLst>
            </a:custGeom>
            <a:solidFill>
              <a:srgbClr val="0E0E0E"/>
            </a:solidFill>
            <a:ln w="436" cap="flat">
              <a:noFill/>
              <a:prstDash val="solid"/>
              <a:miter/>
            </a:ln>
          </p:spPr>
          <p:txBody>
            <a:bodyPr rtlCol="0" anchor="ctr"/>
            <a:lstStyle/>
            <a:p>
              <a:endParaRPr lang="zh-CN" altLang="en-US"/>
            </a:p>
          </p:txBody>
        </p:sp>
        <p:sp>
          <p:nvSpPr>
            <p:cNvPr id="19" name="任意多边形: 形状 18"/>
            <p:cNvSpPr/>
            <p:nvPr/>
          </p:nvSpPr>
          <p:spPr>
            <a:xfrm flipV="1">
              <a:off x="7112811" y="4991498"/>
              <a:ext cx="460954" cy="271087"/>
            </a:xfrm>
            <a:custGeom>
              <a:avLst/>
              <a:gdLst>
                <a:gd name="connsiteX0" fmla="*/ 302804 w 460954"/>
                <a:gd name="connsiteY0" fmla="*/ 5753 h 271087"/>
                <a:gd name="connsiteX1" fmla="*/ -12090 w 460954"/>
                <a:gd name="connsiteY1" fmla="*/ 204878 h 271087"/>
                <a:gd name="connsiteX2" fmla="*/ 91193 w 460954"/>
                <a:gd name="connsiteY2" fmla="*/ 218805 h 271087"/>
                <a:gd name="connsiteX3" fmla="*/ 176523 w 460954"/>
                <a:gd name="connsiteY3" fmla="*/ 265805 h 271087"/>
                <a:gd name="connsiteX4" fmla="*/ 408910 w 460954"/>
                <a:gd name="connsiteY4" fmla="*/ 155728 h 271087"/>
                <a:gd name="connsiteX5" fmla="*/ 302804 w 460954"/>
                <a:gd name="connsiteY5" fmla="*/ 5753 h 271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954" h="271087">
                  <a:moveTo>
                    <a:pt x="302804" y="5753"/>
                  </a:moveTo>
                  <a:cubicBezTo>
                    <a:pt x="226207" y="-36016"/>
                    <a:pt x="65674" y="51684"/>
                    <a:pt x="-12090" y="204878"/>
                  </a:cubicBezTo>
                  <a:cubicBezTo>
                    <a:pt x="-12090" y="204878"/>
                    <a:pt x="40154" y="218157"/>
                    <a:pt x="91193" y="218805"/>
                  </a:cubicBezTo>
                  <a:cubicBezTo>
                    <a:pt x="93113" y="245570"/>
                    <a:pt x="149648" y="262851"/>
                    <a:pt x="176523" y="265805"/>
                  </a:cubicBezTo>
                  <a:cubicBezTo>
                    <a:pt x="248415" y="273721"/>
                    <a:pt x="345751" y="206824"/>
                    <a:pt x="408910" y="155728"/>
                  </a:cubicBezTo>
                  <a:cubicBezTo>
                    <a:pt x="541139" y="4206"/>
                    <a:pt x="302804" y="5753"/>
                    <a:pt x="302804" y="5753"/>
                  </a:cubicBezTo>
                </a:path>
              </a:pathLst>
            </a:custGeom>
            <a:solidFill>
              <a:srgbClr val="F7A594"/>
            </a:solidFill>
            <a:ln w="376" cap="flat">
              <a:noFill/>
              <a:prstDash val="solid"/>
              <a:miter/>
            </a:ln>
          </p:spPr>
          <p:txBody>
            <a:bodyPr rtlCol="0" anchor="ctr"/>
            <a:lstStyle/>
            <a:p>
              <a:endParaRPr lang="zh-CN" altLang="en-US"/>
            </a:p>
          </p:txBody>
        </p:sp>
        <p:sp>
          <p:nvSpPr>
            <p:cNvPr id="20" name="任意多边形: 形状 19"/>
            <p:cNvSpPr/>
            <p:nvPr/>
          </p:nvSpPr>
          <p:spPr>
            <a:xfrm flipV="1">
              <a:off x="7231360" y="5070473"/>
              <a:ext cx="172364" cy="103422"/>
            </a:xfrm>
            <a:custGeom>
              <a:avLst/>
              <a:gdLst>
                <a:gd name="connsiteX0" fmla="*/ -10098 w 172364"/>
                <a:gd name="connsiteY0" fmla="*/ 98498 h 103422"/>
                <a:gd name="connsiteX1" fmla="*/ 74537 w 172364"/>
                <a:gd name="connsiteY1" fmla="*/ 95400 h 103422"/>
                <a:gd name="connsiteX2" fmla="*/ 159641 w 172364"/>
                <a:gd name="connsiteY2" fmla="*/ -582 h 103422"/>
                <a:gd name="connsiteX3" fmla="*/ 11088 w 172364"/>
                <a:gd name="connsiteY3" fmla="*/ 18024 h 103422"/>
                <a:gd name="connsiteX4" fmla="*/ -10098 w 172364"/>
                <a:gd name="connsiteY4" fmla="*/ 98498 h 103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64" h="103422">
                  <a:moveTo>
                    <a:pt x="-10098" y="98498"/>
                  </a:moveTo>
                  <a:cubicBezTo>
                    <a:pt x="16529" y="82148"/>
                    <a:pt x="48055" y="88457"/>
                    <a:pt x="74537" y="95400"/>
                  </a:cubicBezTo>
                  <a:cubicBezTo>
                    <a:pt x="58936" y="39430"/>
                    <a:pt x="111901" y="32217"/>
                    <a:pt x="159641" y="-582"/>
                  </a:cubicBezTo>
                  <a:cubicBezTo>
                    <a:pt x="159641" y="-582"/>
                    <a:pt x="45930" y="-18359"/>
                    <a:pt x="11088" y="18024"/>
                  </a:cubicBezTo>
                  <a:cubicBezTo>
                    <a:pt x="-23718" y="54386"/>
                    <a:pt x="-10098" y="98498"/>
                    <a:pt x="-10098" y="98498"/>
                  </a:cubicBezTo>
                </a:path>
              </a:pathLst>
            </a:custGeom>
            <a:solidFill>
              <a:srgbClr val="DE3C0F"/>
            </a:solidFill>
            <a:ln w="360" cap="flat">
              <a:noFill/>
              <a:prstDash val="solid"/>
              <a:miter/>
            </a:ln>
          </p:spPr>
          <p:txBody>
            <a:bodyPr rtlCol="0" anchor="ctr"/>
            <a:lstStyle/>
            <a:p>
              <a:endParaRPr lang="zh-CN" altLang="en-US"/>
            </a:p>
          </p:txBody>
        </p:sp>
        <p:sp>
          <p:nvSpPr>
            <p:cNvPr id="21" name="任意多边形: 形状 20"/>
            <p:cNvSpPr/>
            <p:nvPr/>
          </p:nvSpPr>
          <p:spPr>
            <a:xfrm flipV="1">
              <a:off x="6764790" y="5010599"/>
              <a:ext cx="497980" cy="297839"/>
            </a:xfrm>
            <a:custGeom>
              <a:avLst/>
              <a:gdLst>
                <a:gd name="connsiteX0" fmla="*/ 467898 w 497980"/>
                <a:gd name="connsiteY0" fmla="*/ -4930 h 297839"/>
                <a:gd name="connsiteX1" fmla="*/ 5189 w 497980"/>
                <a:gd name="connsiteY1" fmla="*/ -4951 h 297839"/>
                <a:gd name="connsiteX2" fmla="*/ -12429 w 497980"/>
                <a:gd name="connsiteY2" fmla="*/ 12709 h 297839"/>
                <a:gd name="connsiteX3" fmla="*/ -12429 w 497980"/>
                <a:gd name="connsiteY3" fmla="*/ 275249 h 297839"/>
                <a:gd name="connsiteX4" fmla="*/ 5189 w 497980"/>
                <a:gd name="connsiteY4" fmla="*/ 292888 h 297839"/>
                <a:gd name="connsiteX5" fmla="*/ 467898 w 497980"/>
                <a:gd name="connsiteY5" fmla="*/ 292888 h 297839"/>
                <a:gd name="connsiteX6" fmla="*/ 485552 w 497980"/>
                <a:gd name="connsiteY6" fmla="*/ 275249 h 297839"/>
                <a:gd name="connsiteX7" fmla="*/ 485552 w 497980"/>
                <a:gd name="connsiteY7" fmla="*/ 12709 h 297839"/>
                <a:gd name="connsiteX8" fmla="*/ 467898 w 497980"/>
                <a:gd name="connsiteY8" fmla="*/ -4930 h 2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980" h="297839">
                  <a:moveTo>
                    <a:pt x="467898" y="-4930"/>
                  </a:moveTo>
                  <a:lnTo>
                    <a:pt x="5189" y="-4951"/>
                  </a:lnTo>
                  <a:cubicBezTo>
                    <a:pt x="-4552" y="-4951"/>
                    <a:pt x="-12429" y="2954"/>
                    <a:pt x="-12429" y="12709"/>
                  </a:cubicBezTo>
                  <a:lnTo>
                    <a:pt x="-12429" y="275249"/>
                  </a:lnTo>
                  <a:cubicBezTo>
                    <a:pt x="-12429" y="284990"/>
                    <a:pt x="-4552" y="292888"/>
                    <a:pt x="5189" y="292888"/>
                  </a:cubicBezTo>
                  <a:lnTo>
                    <a:pt x="467898" y="292888"/>
                  </a:lnTo>
                  <a:cubicBezTo>
                    <a:pt x="477639" y="292888"/>
                    <a:pt x="485552" y="284990"/>
                    <a:pt x="485552" y="275249"/>
                  </a:cubicBezTo>
                  <a:lnTo>
                    <a:pt x="485552" y="12709"/>
                  </a:lnTo>
                  <a:cubicBezTo>
                    <a:pt x="485552" y="2954"/>
                    <a:pt x="477639" y="-4930"/>
                    <a:pt x="467898" y="-4930"/>
                  </a:cubicBezTo>
                </a:path>
              </a:pathLst>
            </a:custGeom>
            <a:solidFill>
              <a:srgbClr val="4D93FF"/>
            </a:solidFill>
            <a:ln w="351" cap="flat">
              <a:noFill/>
              <a:prstDash val="solid"/>
              <a:miter/>
            </a:ln>
          </p:spPr>
          <p:txBody>
            <a:bodyPr rtlCol="0" anchor="ctr"/>
            <a:lstStyle/>
            <a:p>
              <a:endParaRPr lang="zh-CN" altLang="en-US"/>
            </a:p>
          </p:txBody>
        </p:sp>
        <p:sp>
          <p:nvSpPr>
            <p:cNvPr id="22" name="任意多边形: 形状 21"/>
            <p:cNvSpPr/>
            <p:nvPr/>
          </p:nvSpPr>
          <p:spPr>
            <a:xfrm flipV="1">
              <a:off x="6764790" y="5066847"/>
              <a:ext cx="497980" cy="51398"/>
            </a:xfrm>
            <a:custGeom>
              <a:avLst/>
              <a:gdLst>
                <a:gd name="connsiteX0" fmla="*/ 485552 w 497980"/>
                <a:gd name="connsiteY0" fmla="*/ -5180 h 51398"/>
                <a:gd name="connsiteX1" fmla="*/ -12429 w 497980"/>
                <a:gd name="connsiteY1" fmla="*/ -5180 h 51398"/>
                <a:gd name="connsiteX2" fmla="*/ -12429 w 497980"/>
                <a:gd name="connsiteY2" fmla="*/ 46218 h 51398"/>
                <a:gd name="connsiteX3" fmla="*/ 485552 w 497980"/>
                <a:gd name="connsiteY3" fmla="*/ 46218 h 51398"/>
                <a:gd name="connsiteX4" fmla="*/ 485552 w 497980"/>
                <a:gd name="connsiteY4" fmla="*/ -5180 h 51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980" h="51398">
                  <a:moveTo>
                    <a:pt x="485552" y="-5180"/>
                  </a:moveTo>
                  <a:lnTo>
                    <a:pt x="-12429" y="-5180"/>
                  </a:lnTo>
                  <a:lnTo>
                    <a:pt x="-12429" y="46218"/>
                  </a:lnTo>
                  <a:lnTo>
                    <a:pt x="485552" y="46218"/>
                  </a:lnTo>
                  <a:lnTo>
                    <a:pt x="485552" y="-5180"/>
                  </a:lnTo>
                </a:path>
              </a:pathLst>
            </a:custGeom>
            <a:solidFill>
              <a:srgbClr val="0046B3"/>
            </a:solidFill>
            <a:ln w="351" cap="flat">
              <a:noFill/>
              <a:prstDash val="solid"/>
              <a:miter/>
            </a:ln>
          </p:spPr>
          <p:txBody>
            <a:bodyPr rtlCol="0" anchor="ctr"/>
            <a:lstStyle/>
            <a:p>
              <a:endParaRPr lang="zh-CN" altLang="en-US"/>
            </a:p>
          </p:txBody>
        </p:sp>
        <p:sp>
          <p:nvSpPr>
            <p:cNvPr id="23" name="任意多边形: 形状 22"/>
            <p:cNvSpPr/>
            <p:nvPr/>
          </p:nvSpPr>
          <p:spPr>
            <a:xfrm flipV="1">
              <a:off x="6797196" y="5251271"/>
              <a:ext cx="90074" cy="16874"/>
            </a:xfrm>
            <a:custGeom>
              <a:avLst/>
              <a:gdLst>
                <a:gd name="connsiteX0" fmla="*/ 68530 w 90074"/>
                <a:gd name="connsiteY0" fmla="*/ 11842 h 16874"/>
                <a:gd name="connsiteX1" fmla="*/ -4654 w 90074"/>
                <a:gd name="connsiteY1" fmla="*/ 11842 h 16874"/>
                <a:gd name="connsiteX2" fmla="*/ -13099 w 90074"/>
                <a:gd name="connsiteY2" fmla="*/ 3407 h 16874"/>
                <a:gd name="connsiteX3" fmla="*/ -13099 w 90074"/>
                <a:gd name="connsiteY3" fmla="*/ 3407 h 16874"/>
                <a:gd name="connsiteX4" fmla="*/ -4654 w 90074"/>
                <a:gd name="connsiteY4" fmla="*/ -5032 h 16874"/>
                <a:gd name="connsiteX5" fmla="*/ 68530 w 90074"/>
                <a:gd name="connsiteY5" fmla="*/ -5032 h 16874"/>
                <a:gd name="connsiteX6" fmla="*/ 76975 w 90074"/>
                <a:gd name="connsiteY6" fmla="*/ 3407 h 16874"/>
                <a:gd name="connsiteX7" fmla="*/ 76975 w 90074"/>
                <a:gd name="connsiteY7" fmla="*/ 3407 h 16874"/>
                <a:gd name="connsiteX8" fmla="*/ 68530 w 90074"/>
                <a:gd name="connsiteY8" fmla="*/ 11842 h 16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074" h="16874">
                  <a:moveTo>
                    <a:pt x="68530" y="11842"/>
                  </a:moveTo>
                  <a:lnTo>
                    <a:pt x="-4654" y="11842"/>
                  </a:lnTo>
                  <a:cubicBezTo>
                    <a:pt x="-9353" y="11842"/>
                    <a:pt x="-13099" y="8053"/>
                    <a:pt x="-13099" y="3407"/>
                  </a:cubicBezTo>
                  <a:lnTo>
                    <a:pt x="-13099" y="3407"/>
                  </a:lnTo>
                  <a:cubicBezTo>
                    <a:pt x="-13099" y="-1240"/>
                    <a:pt x="-9353" y="-5032"/>
                    <a:pt x="-4654" y="-5032"/>
                  </a:cubicBezTo>
                  <a:lnTo>
                    <a:pt x="68530" y="-5032"/>
                  </a:lnTo>
                  <a:cubicBezTo>
                    <a:pt x="73196" y="-5032"/>
                    <a:pt x="76975" y="-1240"/>
                    <a:pt x="76975" y="3407"/>
                  </a:cubicBezTo>
                  <a:lnTo>
                    <a:pt x="76975" y="3407"/>
                  </a:lnTo>
                  <a:cubicBezTo>
                    <a:pt x="76975" y="8053"/>
                    <a:pt x="73196" y="11842"/>
                    <a:pt x="68530" y="11842"/>
                  </a:cubicBezTo>
                </a:path>
              </a:pathLst>
            </a:custGeom>
            <a:solidFill>
              <a:srgbClr val="D1F5FF"/>
            </a:solidFill>
            <a:ln w="328" cap="flat">
              <a:noFill/>
              <a:prstDash val="solid"/>
              <a:miter/>
            </a:ln>
          </p:spPr>
          <p:txBody>
            <a:bodyPr rtlCol="0" anchor="ctr"/>
            <a:lstStyle/>
            <a:p>
              <a:endParaRPr lang="zh-CN" altLang="en-US"/>
            </a:p>
          </p:txBody>
        </p:sp>
        <p:sp>
          <p:nvSpPr>
            <p:cNvPr id="24" name="任意多边形: 形状 23"/>
            <p:cNvSpPr/>
            <p:nvPr/>
          </p:nvSpPr>
          <p:spPr>
            <a:xfrm flipV="1">
              <a:off x="6909764" y="5251274"/>
              <a:ext cx="90088" cy="16876"/>
            </a:xfrm>
            <a:custGeom>
              <a:avLst/>
              <a:gdLst>
                <a:gd name="connsiteX0" fmla="*/ 68630 w 90088"/>
                <a:gd name="connsiteY0" fmla="*/ 11978 h 16876"/>
                <a:gd name="connsiteX1" fmla="*/ -4582 w 90088"/>
                <a:gd name="connsiteY1" fmla="*/ 11978 h 16876"/>
                <a:gd name="connsiteX2" fmla="*/ -13037 w 90088"/>
                <a:gd name="connsiteY2" fmla="*/ 3539 h 16876"/>
                <a:gd name="connsiteX3" fmla="*/ -13037 w 90088"/>
                <a:gd name="connsiteY3" fmla="*/ 3539 h 16876"/>
                <a:gd name="connsiteX4" fmla="*/ -4582 w 90088"/>
                <a:gd name="connsiteY4" fmla="*/ -4899 h 16876"/>
                <a:gd name="connsiteX5" fmla="*/ 68630 w 90088"/>
                <a:gd name="connsiteY5" fmla="*/ -4899 h 16876"/>
                <a:gd name="connsiteX6" fmla="*/ 77052 w 90088"/>
                <a:gd name="connsiteY6" fmla="*/ 3539 h 16876"/>
                <a:gd name="connsiteX7" fmla="*/ 77052 w 90088"/>
                <a:gd name="connsiteY7" fmla="*/ 3539 h 16876"/>
                <a:gd name="connsiteX8" fmla="*/ 68630 w 90088"/>
                <a:gd name="connsiteY8" fmla="*/ 11978 h 1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088" h="16876">
                  <a:moveTo>
                    <a:pt x="68630" y="11978"/>
                  </a:moveTo>
                  <a:lnTo>
                    <a:pt x="-4582" y="11978"/>
                  </a:lnTo>
                  <a:cubicBezTo>
                    <a:pt x="-9246" y="11978"/>
                    <a:pt x="-13037" y="8186"/>
                    <a:pt x="-13037" y="3539"/>
                  </a:cubicBezTo>
                  <a:lnTo>
                    <a:pt x="-13037" y="3539"/>
                  </a:lnTo>
                  <a:cubicBezTo>
                    <a:pt x="-13037" y="-1108"/>
                    <a:pt x="-9246" y="-4899"/>
                    <a:pt x="-4582" y="-4899"/>
                  </a:cubicBezTo>
                  <a:lnTo>
                    <a:pt x="68630" y="-4899"/>
                  </a:lnTo>
                  <a:cubicBezTo>
                    <a:pt x="73294" y="-4899"/>
                    <a:pt x="77052" y="-1108"/>
                    <a:pt x="77052" y="3539"/>
                  </a:cubicBezTo>
                  <a:lnTo>
                    <a:pt x="77052" y="3539"/>
                  </a:lnTo>
                  <a:cubicBezTo>
                    <a:pt x="77052" y="8186"/>
                    <a:pt x="73294" y="11978"/>
                    <a:pt x="68630" y="11978"/>
                  </a:cubicBezTo>
                </a:path>
              </a:pathLst>
            </a:custGeom>
            <a:solidFill>
              <a:srgbClr val="D1F5FF"/>
            </a:solidFill>
            <a:ln w="335" cap="flat">
              <a:noFill/>
              <a:prstDash val="solid"/>
              <a:miter/>
            </a:ln>
          </p:spPr>
          <p:txBody>
            <a:bodyPr rtlCol="0" anchor="ctr"/>
            <a:lstStyle/>
            <a:p>
              <a:endParaRPr lang="zh-CN" altLang="en-US"/>
            </a:p>
          </p:txBody>
        </p:sp>
        <p:sp>
          <p:nvSpPr>
            <p:cNvPr id="25" name="任意多边形: 形状 24"/>
            <p:cNvSpPr/>
            <p:nvPr/>
          </p:nvSpPr>
          <p:spPr>
            <a:xfrm flipV="1">
              <a:off x="7022378" y="5251275"/>
              <a:ext cx="90094" cy="16875"/>
            </a:xfrm>
            <a:custGeom>
              <a:avLst/>
              <a:gdLst>
                <a:gd name="connsiteX0" fmla="*/ 68696 w 90094"/>
                <a:gd name="connsiteY0" fmla="*/ 12104 h 16875"/>
                <a:gd name="connsiteX1" fmla="*/ -4551 w 90094"/>
                <a:gd name="connsiteY1" fmla="*/ 12104 h 16875"/>
                <a:gd name="connsiteX2" fmla="*/ -12975 w 90094"/>
                <a:gd name="connsiteY2" fmla="*/ 3666 h 16875"/>
                <a:gd name="connsiteX3" fmla="*/ -12975 w 90094"/>
                <a:gd name="connsiteY3" fmla="*/ 3666 h 16875"/>
                <a:gd name="connsiteX4" fmla="*/ -4551 w 90094"/>
                <a:gd name="connsiteY4" fmla="*/ -4771 h 16875"/>
                <a:gd name="connsiteX5" fmla="*/ 68696 w 90094"/>
                <a:gd name="connsiteY5" fmla="*/ -4771 h 16875"/>
                <a:gd name="connsiteX6" fmla="*/ 77120 w 90094"/>
                <a:gd name="connsiteY6" fmla="*/ 3666 h 16875"/>
                <a:gd name="connsiteX7" fmla="*/ 77120 w 90094"/>
                <a:gd name="connsiteY7" fmla="*/ 3666 h 16875"/>
                <a:gd name="connsiteX8" fmla="*/ 68696 w 90094"/>
                <a:gd name="connsiteY8" fmla="*/ 12104 h 1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094" h="16875">
                  <a:moveTo>
                    <a:pt x="68696" y="12104"/>
                  </a:moveTo>
                  <a:lnTo>
                    <a:pt x="-4551" y="12104"/>
                  </a:lnTo>
                  <a:cubicBezTo>
                    <a:pt x="-9208" y="12104"/>
                    <a:pt x="-12975" y="8313"/>
                    <a:pt x="-12975" y="3666"/>
                  </a:cubicBezTo>
                  <a:lnTo>
                    <a:pt x="-12975" y="3666"/>
                  </a:lnTo>
                  <a:cubicBezTo>
                    <a:pt x="-12975" y="-981"/>
                    <a:pt x="-9208" y="-4771"/>
                    <a:pt x="-4551" y="-4771"/>
                  </a:cubicBezTo>
                  <a:lnTo>
                    <a:pt x="68696" y="-4771"/>
                  </a:lnTo>
                  <a:cubicBezTo>
                    <a:pt x="73319" y="-4771"/>
                    <a:pt x="77120" y="-981"/>
                    <a:pt x="77120" y="3666"/>
                  </a:cubicBezTo>
                  <a:lnTo>
                    <a:pt x="77120" y="3666"/>
                  </a:lnTo>
                  <a:cubicBezTo>
                    <a:pt x="77120" y="8313"/>
                    <a:pt x="73319" y="12104"/>
                    <a:pt x="68696" y="12104"/>
                  </a:cubicBezTo>
                </a:path>
              </a:pathLst>
            </a:custGeom>
            <a:solidFill>
              <a:srgbClr val="D1F5FF"/>
            </a:solidFill>
            <a:ln w="342" cap="flat">
              <a:noFill/>
              <a:prstDash val="solid"/>
              <a:miter/>
            </a:ln>
          </p:spPr>
          <p:txBody>
            <a:bodyPr rtlCol="0" anchor="ctr"/>
            <a:lstStyle/>
            <a:p>
              <a:endParaRPr lang="zh-CN" altLang="en-US"/>
            </a:p>
          </p:txBody>
        </p:sp>
        <p:sp>
          <p:nvSpPr>
            <p:cNvPr id="26" name="任意多边形: 形状 25"/>
            <p:cNvSpPr/>
            <p:nvPr/>
          </p:nvSpPr>
          <p:spPr>
            <a:xfrm flipV="1">
              <a:off x="7134996" y="5251266"/>
              <a:ext cx="90096" cy="16873"/>
            </a:xfrm>
            <a:custGeom>
              <a:avLst/>
              <a:gdLst>
                <a:gd name="connsiteX0" fmla="*/ 68730 w 90096"/>
                <a:gd name="connsiteY0" fmla="*/ 12225 h 16873"/>
                <a:gd name="connsiteX1" fmla="*/ -4458 w 90096"/>
                <a:gd name="connsiteY1" fmla="*/ 12225 h 16873"/>
                <a:gd name="connsiteX2" fmla="*/ -12912 w 90096"/>
                <a:gd name="connsiteY2" fmla="*/ 3788 h 16873"/>
                <a:gd name="connsiteX3" fmla="*/ -12912 w 90096"/>
                <a:gd name="connsiteY3" fmla="*/ 3788 h 16873"/>
                <a:gd name="connsiteX4" fmla="*/ -4458 w 90096"/>
                <a:gd name="connsiteY4" fmla="*/ -4648 h 16873"/>
                <a:gd name="connsiteX5" fmla="*/ 68730 w 90096"/>
                <a:gd name="connsiteY5" fmla="*/ -4648 h 16873"/>
                <a:gd name="connsiteX6" fmla="*/ 77184 w 90096"/>
                <a:gd name="connsiteY6" fmla="*/ 3788 h 16873"/>
                <a:gd name="connsiteX7" fmla="*/ 77184 w 90096"/>
                <a:gd name="connsiteY7" fmla="*/ 3788 h 16873"/>
                <a:gd name="connsiteX8" fmla="*/ 68730 w 90096"/>
                <a:gd name="connsiteY8" fmla="*/ 12225 h 16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096" h="16873">
                  <a:moveTo>
                    <a:pt x="68730" y="12225"/>
                  </a:moveTo>
                  <a:lnTo>
                    <a:pt x="-4458" y="12225"/>
                  </a:lnTo>
                  <a:cubicBezTo>
                    <a:pt x="-9139" y="12225"/>
                    <a:pt x="-12912" y="8434"/>
                    <a:pt x="-12912" y="3788"/>
                  </a:cubicBezTo>
                  <a:lnTo>
                    <a:pt x="-12912" y="3788"/>
                  </a:lnTo>
                  <a:cubicBezTo>
                    <a:pt x="-12912" y="-858"/>
                    <a:pt x="-9139" y="-4648"/>
                    <a:pt x="-4458" y="-4648"/>
                  </a:cubicBezTo>
                  <a:lnTo>
                    <a:pt x="68730" y="-4648"/>
                  </a:lnTo>
                  <a:cubicBezTo>
                    <a:pt x="73411" y="-4648"/>
                    <a:pt x="77184" y="-858"/>
                    <a:pt x="77184" y="3788"/>
                  </a:cubicBezTo>
                  <a:lnTo>
                    <a:pt x="77184" y="3788"/>
                  </a:lnTo>
                  <a:cubicBezTo>
                    <a:pt x="77184" y="8434"/>
                    <a:pt x="73411" y="12225"/>
                    <a:pt x="68730" y="12225"/>
                  </a:cubicBezTo>
                </a:path>
              </a:pathLst>
            </a:custGeom>
            <a:solidFill>
              <a:srgbClr val="D1F5FF"/>
            </a:solidFill>
            <a:ln w="349" cap="flat">
              <a:noFill/>
              <a:prstDash val="solid"/>
              <a:miter/>
            </a:ln>
          </p:spPr>
          <p:txBody>
            <a:bodyPr rtlCol="0" anchor="ctr"/>
            <a:lstStyle/>
            <a:p>
              <a:endParaRPr lang="zh-CN" altLang="en-US"/>
            </a:p>
          </p:txBody>
        </p:sp>
        <p:sp>
          <p:nvSpPr>
            <p:cNvPr id="27" name="任意多边形: 形状 26"/>
            <p:cNvSpPr/>
            <p:nvPr/>
          </p:nvSpPr>
          <p:spPr>
            <a:xfrm flipV="1">
              <a:off x="6792942" y="5025714"/>
              <a:ext cx="18596" cy="21871"/>
            </a:xfrm>
            <a:custGeom>
              <a:avLst/>
              <a:gdLst>
                <a:gd name="connsiteX0" fmla="*/ -3933 w 18596"/>
                <a:gd name="connsiteY0" fmla="*/ 15929 h 21871"/>
                <a:gd name="connsiteX1" fmla="*/ -3933 w 18596"/>
                <a:gd name="connsiteY1" fmla="*/ 15929 h 21871"/>
                <a:gd name="connsiteX2" fmla="*/ -13231 w 18596"/>
                <a:gd name="connsiteY2" fmla="*/ 6628 h 21871"/>
                <a:gd name="connsiteX3" fmla="*/ -13231 w 18596"/>
                <a:gd name="connsiteY3" fmla="*/ 3359 h 21871"/>
                <a:gd name="connsiteX4" fmla="*/ -3933 w 18596"/>
                <a:gd name="connsiteY4" fmla="*/ -5942 h 21871"/>
                <a:gd name="connsiteX5" fmla="*/ -3933 w 18596"/>
                <a:gd name="connsiteY5" fmla="*/ -5942 h 21871"/>
                <a:gd name="connsiteX6" fmla="*/ 5366 w 18596"/>
                <a:gd name="connsiteY6" fmla="*/ 3359 h 21871"/>
                <a:gd name="connsiteX7" fmla="*/ 5366 w 18596"/>
                <a:gd name="connsiteY7" fmla="*/ 6628 h 21871"/>
                <a:gd name="connsiteX8" fmla="*/ -3933 w 18596"/>
                <a:gd name="connsiteY8" fmla="*/ 15929 h 21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96" h="21871">
                  <a:moveTo>
                    <a:pt x="-3933" y="15929"/>
                  </a:moveTo>
                  <a:lnTo>
                    <a:pt x="-3933" y="15929"/>
                  </a:lnTo>
                  <a:cubicBezTo>
                    <a:pt x="-9051" y="15929"/>
                    <a:pt x="-13231" y="11763"/>
                    <a:pt x="-13231" y="6628"/>
                  </a:cubicBezTo>
                  <a:lnTo>
                    <a:pt x="-13231" y="3359"/>
                  </a:lnTo>
                  <a:cubicBezTo>
                    <a:pt x="-13231" y="-1776"/>
                    <a:pt x="-9051" y="-5942"/>
                    <a:pt x="-3933" y="-5942"/>
                  </a:cubicBezTo>
                  <a:lnTo>
                    <a:pt x="-3933" y="-5942"/>
                  </a:lnTo>
                  <a:cubicBezTo>
                    <a:pt x="1219" y="-5942"/>
                    <a:pt x="5366" y="-1776"/>
                    <a:pt x="5366" y="3359"/>
                  </a:cubicBezTo>
                  <a:lnTo>
                    <a:pt x="5366" y="6628"/>
                  </a:lnTo>
                  <a:cubicBezTo>
                    <a:pt x="5366" y="11763"/>
                    <a:pt x="1219" y="15929"/>
                    <a:pt x="-3933" y="15929"/>
                  </a:cubicBezTo>
                </a:path>
              </a:pathLst>
            </a:custGeom>
            <a:solidFill>
              <a:srgbClr val="D1F5FF"/>
            </a:solidFill>
            <a:ln w="324" cap="flat">
              <a:noFill/>
              <a:prstDash val="solid"/>
              <a:miter/>
            </a:ln>
          </p:spPr>
          <p:txBody>
            <a:bodyPr rtlCol="0" anchor="ctr"/>
            <a:lstStyle/>
            <a:p>
              <a:endParaRPr lang="zh-CN" altLang="en-US"/>
            </a:p>
          </p:txBody>
        </p:sp>
        <p:sp>
          <p:nvSpPr>
            <p:cNvPr id="28" name="任意多边形: 形状 27"/>
            <p:cNvSpPr/>
            <p:nvPr/>
          </p:nvSpPr>
          <p:spPr>
            <a:xfrm flipV="1">
              <a:off x="6822291" y="5025705"/>
              <a:ext cx="60647" cy="21871"/>
            </a:xfrm>
            <a:custGeom>
              <a:avLst/>
              <a:gdLst>
                <a:gd name="connsiteX0" fmla="*/ -13138 w 60647"/>
                <a:gd name="connsiteY0" fmla="*/ 5089 h 21871"/>
                <a:gd name="connsiteX1" fmla="*/ -13138 w 60647"/>
                <a:gd name="connsiteY1" fmla="*/ 5089 h 21871"/>
                <a:gd name="connsiteX2" fmla="*/ -2204 w 60647"/>
                <a:gd name="connsiteY2" fmla="*/ -5846 h 21871"/>
                <a:gd name="connsiteX3" fmla="*/ 36575 w 60647"/>
                <a:gd name="connsiteY3" fmla="*/ -5846 h 21871"/>
                <a:gd name="connsiteX4" fmla="*/ 47509 w 60647"/>
                <a:gd name="connsiteY4" fmla="*/ 5089 h 21871"/>
                <a:gd name="connsiteX5" fmla="*/ 47509 w 60647"/>
                <a:gd name="connsiteY5" fmla="*/ 5089 h 21871"/>
                <a:gd name="connsiteX6" fmla="*/ 36575 w 60647"/>
                <a:gd name="connsiteY6" fmla="*/ 16026 h 21871"/>
                <a:gd name="connsiteX7" fmla="*/ -2204 w 60647"/>
                <a:gd name="connsiteY7" fmla="*/ 16026 h 21871"/>
                <a:gd name="connsiteX8" fmla="*/ -13138 w 60647"/>
                <a:gd name="connsiteY8" fmla="*/ 5089 h 21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47" h="21871">
                  <a:moveTo>
                    <a:pt x="-13138" y="5089"/>
                  </a:moveTo>
                  <a:lnTo>
                    <a:pt x="-13138" y="5089"/>
                  </a:lnTo>
                  <a:cubicBezTo>
                    <a:pt x="-13138" y="-950"/>
                    <a:pt x="-8213" y="-5846"/>
                    <a:pt x="-2204" y="-5846"/>
                  </a:cubicBezTo>
                  <a:lnTo>
                    <a:pt x="36575" y="-5846"/>
                  </a:lnTo>
                  <a:cubicBezTo>
                    <a:pt x="42617" y="-5846"/>
                    <a:pt x="47509" y="-950"/>
                    <a:pt x="47509" y="5089"/>
                  </a:cubicBezTo>
                  <a:lnTo>
                    <a:pt x="47509" y="5089"/>
                  </a:lnTo>
                  <a:cubicBezTo>
                    <a:pt x="47509" y="11130"/>
                    <a:pt x="42617" y="16026"/>
                    <a:pt x="36575" y="16026"/>
                  </a:cubicBezTo>
                  <a:lnTo>
                    <a:pt x="-2204" y="16026"/>
                  </a:lnTo>
                  <a:cubicBezTo>
                    <a:pt x="-8213" y="16026"/>
                    <a:pt x="-13138" y="11130"/>
                    <a:pt x="-13138" y="5089"/>
                  </a:cubicBezTo>
                </a:path>
              </a:pathLst>
            </a:custGeom>
            <a:solidFill>
              <a:srgbClr val="D1F5FF"/>
            </a:solidFill>
            <a:ln w="328" cap="flat">
              <a:noFill/>
              <a:prstDash val="solid"/>
              <a:miter/>
            </a:ln>
          </p:spPr>
          <p:txBody>
            <a:bodyPr rtlCol="0" anchor="ctr"/>
            <a:lstStyle/>
            <a:p>
              <a:endParaRPr lang="zh-CN" altLang="en-US"/>
            </a:p>
          </p:txBody>
        </p:sp>
        <p:sp>
          <p:nvSpPr>
            <p:cNvPr id="29" name="任意多边形: 形状 28"/>
            <p:cNvSpPr/>
            <p:nvPr/>
          </p:nvSpPr>
          <p:spPr>
            <a:xfrm flipV="1">
              <a:off x="6802691" y="5145880"/>
              <a:ext cx="79116" cy="72212"/>
            </a:xfrm>
            <a:custGeom>
              <a:avLst/>
              <a:gdLst>
                <a:gd name="connsiteX0" fmla="*/ 1427 w 79116"/>
                <a:gd name="connsiteY0" fmla="*/ 66892 h 72212"/>
                <a:gd name="connsiteX1" fmla="*/ 51458 w 79116"/>
                <a:gd name="connsiteY1" fmla="*/ 66892 h 72212"/>
                <a:gd name="connsiteX2" fmla="*/ 66001 w 79116"/>
                <a:gd name="connsiteY2" fmla="*/ 52375 h 72212"/>
                <a:gd name="connsiteX3" fmla="*/ 66001 w 79116"/>
                <a:gd name="connsiteY3" fmla="*/ 9219 h 72212"/>
                <a:gd name="connsiteX4" fmla="*/ 51458 w 79116"/>
                <a:gd name="connsiteY4" fmla="*/ -5321 h 72212"/>
                <a:gd name="connsiteX5" fmla="*/ 1427 w 79116"/>
                <a:gd name="connsiteY5" fmla="*/ -5321 h 72212"/>
                <a:gd name="connsiteX6" fmla="*/ -13116 w 79116"/>
                <a:gd name="connsiteY6" fmla="*/ 9219 h 72212"/>
                <a:gd name="connsiteX7" fmla="*/ -13116 w 79116"/>
                <a:gd name="connsiteY7" fmla="*/ 52375 h 72212"/>
                <a:gd name="connsiteX8" fmla="*/ 1427 w 79116"/>
                <a:gd name="connsiteY8" fmla="*/ 66892 h 7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16" h="72212">
                  <a:moveTo>
                    <a:pt x="1427" y="66892"/>
                  </a:moveTo>
                  <a:lnTo>
                    <a:pt x="51458" y="66892"/>
                  </a:lnTo>
                  <a:cubicBezTo>
                    <a:pt x="59468" y="66892"/>
                    <a:pt x="66001" y="60395"/>
                    <a:pt x="66001" y="52375"/>
                  </a:cubicBezTo>
                  <a:lnTo>
                    <a:pt x="66001" y="9219"/>
                  </a:lnTo>
                  <a:cubicBezTo>
                    <a:pt x="66001" y="1196"/>
                    <a:pt x="59468" y="-5321"/>
                    <a:pt x="51458" y="-5321"/>
                  </a:cubicBezTo>
                  <a:lnTo>
                    <a:pt x="1427" y="-5321"/>
                  </a:lnTo>
                  <a:cubicBezTo>
                    <a:pt x="-6616" y="-5321"/>
                    <a:pt x="-13116" y="1196"/>
                    <a:pt x="-13116" y="9219"/>
                  </a:cubicBezTo>
                  <a:lnTo>
                    <a:pt x="-13116" y="52375"/>
                  </a:lnTo>
                  <a:cubicBezTo>
                    <a:pt x="-13116" y="60395"/>
                    <a:pt x="-6616" y="66892"/>
                    <a:pt x="1427" y="66892"/>
                  </a:cubicBezTo>
                </a:path>
              </a:pathLst>
            </a:custGeom>
            <a:solidFill>
              <a:srgbClr val="FFBD73"/>
            </a:solidFill>
            <a:ln w="328" cap="flat">
              <a:noFill/>
              <a:prstDash val="solid"/>
              <a:miter/>
            </a:ln>
          </p:spPr>
          <p:txBody>
            <a:bodyPr rtlCol="0" anchor="ctr"/>
            <a:lstStyle/>
            <a:p>
              <a:endParaRPr lang="zh-CN" altLang="en-US"/>
            </a:p>
          </p:txBody>
        </p:sp>
        <p:sp>
          <p:nvSpPr>
            <p:cNvPr id="30" name="任意多边形: 形状 29"/>
            <p:cNvSpPr/>
            <p:nvPr/>
          </p:nvSpPr>
          <p:spPr>
            <a:xfrm flipV="1">
              <a:off x="7112810" y="5066072"/>
              <a:ext cx="318487" cy="194466"/>
            </a:xfrm>
            <a:custGeom>
              <a:avLst/>
              <a:gdLst>
                <a:gd name="connsiteX0" fmla="*/ 144623 w 318487"/>
                <a:gd name="connsiteY0" fmla="*/ 33793 h 194466"/>
                <a:gd name="connsiteX1" fmla="*/ 74603 w 318487"/>
                <a:gd name="connsiteY1" fmla="*/ 92390 h 194466"/>
                <a:gd name="connsiteX2" fmla="*/ -12456 w 318487"/>
                <a:gd name="connsiteY2" fmla="*/ 159817 h 194466"/>
                <a:gd name="connsiteX3" fmla="*/ 54869 w 318487"/>
                <a:gd name="connsiteY3" fmla="*/ 183022 h 194466"/>
                <a:gd name="connsiteX4" fmla="*/ 135665 w 318487"/>
                <a:gd name="connsiteY4" fmla="*/ 133790 h 194466"/>
                <a:gd name="connsiteX5" fmla="*/ 287792 w 318487"/>
                <a:gd name="connsiteY5" fmla="*/ 114164 h 194466"/>
                <a:gd name="connsiteX6" fmla="*/ 144623 w 318487"/>
                <a:gd name="connsiteY6" fmla="*/ 33793 h 19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8487" h="194466">
                  <a:moveTo>
                    <a:pt x="144623" y="33793"/>
                  </a:moveTo>
                  <a:lnTo>
                    <a:pt x="74603" y="92390"/>
                  </a:lnTo>
                  <a:cubicBezTo>
                    <a:pt x="36481" y="111575"/>
                    <a:pt x="3711" y="132679"/>
                    <a:pt x="-12456" y="159817"/>
                  </a:cubicBezTo>
                  <a:cubicBezTo>
                    <a:pt x="-12456" y="159817"/>
                    <a:pt x="-4919" y="206813"/>
                    <a:pt x="54869" y="183022"/>
                  </a:cubicBezTo>
                  <a:cubicBezTo>
                    <a:pt x="93574" y="167605"/>
                    <a:pt x="101184" y="149622"/>
                    <a:pt x="135665" y="133790"/>
                  </a:cubicBezTo>
                  <a:cubicBezTo>
                    <a:pt x="170111" y="117955"/>
                    <a:pt x="257388" y="152997"/>
                    <a:pt x="287792" y="114164"/>
                  </a:cubicBezTo>
                  <a:cubicBezTo>
                    <a:pt x="340552" y="46851"/>
                    <a:pt x="274611" y="-63778"/>
                    <a:pt x="144623" y="33793"/>
                  </a:cubicBezTo>
                </a:path>
              </a:pathLst>
            </a:custGeom>
            <a:solidFill>
              <a:srgbClr val="F7A594"/>
            </a:solidFill>
            <a:ln w="364" cap="flat">
              <a:noFill/>
              <a:prstDash val="solid"/>
              <a:miter/>
            </a:ln>
          </p:spPr>
          <p:txBody>
            <a:bodyPr rtlCol="0" anchor="ctr"/>
            <a:lstStyle/>
            <a:p>
              <a:endParaRPr lang="zh-CN" altLang="en-US"/>
            </a:p>
          </p:txBody>
        </p:sp>
        <p:sp>
          <p:nvSpPr>
            <p:cNvPr id="31" name="任意多边形: 形状 30"/>
            <p:cNvSpPr/>
            <p:nvPr/>
          </p:nvSpPr>
          <p:spPr>
            <a:xfrm flipV="1">
              <a:off x="7128100" y="5061935"/>
              <a:ext cx="238288" cy="69741"/>
            </a:xfrm>
            <a:custGeom>
              <a:avLst/>
              <a:gdLst>
                <a:gd name="connsiteX0" fmla="*/ 170756 w 238288"/>
                <a:gd name="connsiteY0" fmla="*/ -5049 h 69741"/>
                <a:gd name="connsiteX1" fmla="*/ 102763 w 238288"/>
                <a:gd name="connsiteY1" fmla="*/ 4521 h 69741"/>
                <a:gd name="connsiteX2" fmla="*/ 101653 w 238288"/>
                <a:gd name="connsiteY2" fmla="*/ 4843 h 69741"/>
                <a:gd name="connsiteX3" fmla="*/ 100865 w 238288"/>
                <a:gd name="connsiteY3" fmla="*/ 5721 h 69741"/>
                <a:gd name="connsiteX4" fmla="*/ -7086 w 238288"/>
                <a:gd name="connsiteY4" fmla="*/ 52954 h 69741"/>
                <a:gd name="connsiteX5" fmla="*/ -12386 w 238288"/>
                <a:gd name="connsiteY5" fmla="*/ 55239 h 69741"/>
                <a:gd name="connsiteX6" fmla="*/ -10094 w 238288"/>
                <a:gd name="connsiteY6" fmla="*/ 60531 h 69741"/>
                <a:gd name="connsiteX7" fmla="*/ 106128 w 238288"/>
                <a:gd name="connsiteY7" fmla="*/ 12033 h 69741"/>
                <a:gd name="connsiteX8" fmla="*/ 219809 w 238288"/>
                <a:gd name="connsiteY8" fmla="*/ 12126 h 69741"/>
                <a:gd name="connsiteX9" fmla="*/ 225251 w 238288"/>
                <a:gd name="connsiteY9" fmla="*/ 10139 h 69741"/>
                <a:gd name="connsiteX10" fmla="*/ 223282 w 238288"/>
                <a:gd name="connsiteY10" fmla="*/ 4729 h 69741"/>
                <a:gd name="connsiteX11" fmla="*/ 170756 w 238288"/>
                <a:gd name="connsiteY11" fmla="*/ -5049 h 6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288" h="69741">
                  <a:moveTo>
                    <a:pt x="170756" y="-5049"/>
                  </a:moveTo>
                  <a:cubicBezTo>
                    <a:pt x="136276" y="-5049"/>
                    <a:pt x="104768" y="3941"/>
                    <a:pt x="102763" y="4521"/>
                  </a:cubicBezTo>
                  <a:lnTo>
                    <a:pt x="101653" y="4843"/>
                  </a:lnTo>
                  <a:lnTo>
                    <a:pt x="100865" y="5721"/>
                  </a:lnTo>
                  <a:cubicBezTo>
                    <a:pt x="100256" y="6394"/>
                    <a:pt x="41501" y="72228"/>
                    <a:pt x="-7086" y="52954"/>
                  </a:cubicBezTo>
                  <a:cubicBezTo>
                    <a:pt x="-9163" y="52120"/>
                    <a:pt x="-11526" y="53148"/>
                    <a:pt x="-12386" y="55239"/>
                  </a:cubicBezTo>
                  <a:cubicBezTo>
                    <a:pt x="-13209" y="57330"/>
                    <a:pt x="-12171" y="59700"/>
                    <a:pt x="-10094" y="60531"/>
                  </a:cubicBezTo>
                  <a:cubicBezTo>
                    <a:pt x="41107" y="80843"/>
                    <a:pt x="98323" y="20655"/>
                    <a:pt x="106128" y="12033"/>
                  </a:cubicBezTo>
                  <a:cubicBezTo>
                    <a:pt x="115330" y="9559"/>
                    <a:pt x="179457" y="-6621"/>
                    <a:pt x="219809" y="12126"/>
                  </a:cubicBezTo>
                  <a:cubicBezTo>
                    <a:pt x="221885" y="13075"/>
                    <a:pt x="224284" y="12194"/>
                    <a:pt x="225251" y="10139"/>
                  </a:cubicBezTo>
                  <a:cubicBezTo>
                    <a:pt x="226182" y="8102"/>
                    <a:pt x="225287" y="5678"/>
                    <a:pt x="223282" y="4729"/>
                  </a:cubicBezTo>
                  <a:cubicBezTo>
                    <a:pt x="207456" y="-2600"/>
                    <a:pt x="188694" y="-5049"/>
                    <a:pt x="170756" y="-5049"/>
                  </a:cubicBezTo>
                </a:path>
              </a:pathLst>
            </a:custGeom>
            <a:solidFill>
              <a:srgbClr val="DE3C0F"/>
            </a:solidFill>
            <a:ln w="358" cap="flat">
              <a:noFill/>
              <a:prstDash val="solid"/>
              <a:miter/>
            </a:ln>
          </p:spPr>
          <p:txBody>
            <a:bodyPr rtlCol="0" anchor="ctr"/>
            <a:lstStyle/>
            <a:p>
              <a:endParaRPr lang="zh-CN" altLang="en-US"/>
            </a:p>
          </p:txBody>
        </p:sp>
        <p:sp>
          <p:nvSpPr>
            <p:cNvPr id="32" name="任意多边形: 形状 31"/>
            <p:cNvSpPr/>
            <p:nvPr/>
          </p:nvSpPr>
          <p:spPr>
            <a:xfrm flipV="1">
              <a:off x="8491853" y="5278087"/>
              <a:ext cx="1380915" cy="1536152"/>
            </a:xfrm>
            <a:custGeom>
              <a:avLst/>
              <a:gdLst>
                <a:gd name="connsiteX0" fmla="*/ 1370379 w 1380915"/>
                <a:gd name="connsiteY0" fmla="*/ -726 h 1536152"/>
                <a:gd name="connsiteX1" fmla="*/ 153265 w 1380915"/>
                <a:gd name="connsiteY1" fmla="*/ -726 h 1536152"/>
                <a:gd name="connsiteX2" fmla="*/ 51472 w 1380915"/>
                <a:gd name="connsiteY2" fmla="*/ 582682 h 1536152"/>
                <a:gd name="connsiteX3" fmla="*/ 6743 w 1380915"/>
                <a:gd name="connsiteY3" fmla="*/ 1293180 h 1536152"/>
                <a:gd name="connsiteX4" fmla="*/ 972624 w 1380915"/>
                <a:gd name="connsiteY4" fmla="*/ 1145199 h 1536152"/>
                <a:gd name="connsiteX5" fmla="*/ 1370379 w 1380915"/>
                <a:gd name="connsiteY5" fmla="*/ -726 h 153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0915" h="1536152">
                  <a:moveTo>
                    <a:pt x="1370379" y="-726"/>
                  </a:moveTo>
                  <a:lnTo>
                    <a:pt x="153265" y="-726"/>
                  </a:lnTo>
                  <a:cubicBezTo>
                    <a:pt x="130900" y="159047"/>
                    <a:pt x="87655" y="371757"/>
                    <a:pt x="51472" y="582682"/>
                  </a:cubicBezTo>
                  <a:cubicBezTo>
                    <a:pt x="2904" y="864831"/>
                    <a:pt x="-33534" y="1144621"/>
                    <a:pt x="6743" y="1293180"/>
                  </a:cubicBezTo>
                  <a:cubicBezTo>
                    <a:pt x="120920" y="1714784"/>
                    <a:pt x="765506" y="1534740"/>
                    <a:pt x="972624" y="1145199"/>
                  </a:cubicBezTo>
                  <a:cubicBezTo>
                    <a:pt x="1130917" y="827476"/>
                    <a:pt x="1321862" y="389393"/>
                    <a:pt x="1370379" y="-726"/>
                  </a:cubicBezTo>
                </a:path>
              </a:pathLst>
            </a:custGeom>
            <a:solidFill>
              <a:srgbClr val="153566"/>
            </a:solidFill>
            <a:ln w="511" cap="flat">
              <a:noFill/>
              <a:prstDash val="solid"/>
              <a:miter/>
            </a:ln>
          </p:spPr>
          <p:txBody>
            <a:bodyPr rtlCol="0" anchor="ctr"/>
            <a:lstStyle/>
            <a:p>
              <a:endParaRPr lang="zh-CN" altLang="en-US"/>
            </a:p>
          </p:txBody>
        </p:sp>
        <p:sp>
          <p:nvSpPr>
            <p:cNvPr id="33" name="任意多边形: 形状 32"/>
            <p:cNvSpPr/>
            <p:nvPr/>
          </p:nvSpPr>
          <p:spPr>
            <a:xfrm flipV="1">
              <a:off x="8240960" y="5206884"/>
              <a:ext cx="619133" cy="596336"/>
            </a:xfrm>
            <a:custGeom>
              <a:avLst/>
              <a:gdLst>
                <a:gd name="connsiteX0" fmla="*/ 25719 w 619133"/>
                <a:gd name="connsiteY0" fmla="*/ 470393 h 596336"/>
                <a:gd name="connsiteX1" fmla="*/ 8134 w 619133"/>
                <a:gd name="connsiteY1" fmla="*/ 324141 h 596336"/>
                <a:gd name="connsiteX2" fmla="*/ 123117 w 619133"/>
                <a:gd name="connsiteY2" fmla="*/ 217488 h 596336"/>
                <a:gd name="connsiteX3" fmla="*/ 350682 w 619133"/>
                <a:gd name="connsiteY3" fmla="*/ 7205 h 596336"/>
                <a:gd name="connsiteX4" fmla="*/ 594880 w 619133"/>
                <a:gd name="connsiteY4" fmla="*/ 325900 h 596336"/>
                <a:gd name="connsiteX5" fmla="*/ 268285 w 619133"/>
                <a:gd name="connsiteY5" fmla="*/ 571847 h 596336"/>
                <a:gd name="connsiteX6" fmla="*/ 25719 w 619133"/>
                <a:gd name="connsiteY6" fmla="*/ 470393 h 59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9133" h="596336">
                  <a:moveTo>
                    <a:pt x="25719" y="470393"/>
                  </a:moveTo>
                  <a:cubicBezTo>
                    <a:pt x="-11491" y="418036"/>
                    <a:pt x="-26674" y="360363"/>
                    <a:pt x="8134" y="324141"/>
                  </a:cubicBezTo>
                  <a:lnTo>
                    <a:pt x="123117" y="217488"/>
                  </a:lnTo>
                  <a:lnTo>
                    <a:pt x="350682" y="7205"/>
                  </a:lnTo>
                  <a:cubicBezTo>
                    <a:pt x="421476" y="-61980"/>
                    <a:pt x="665946" y="256343"/>
                    <a:pt x="594880" y="325900"/>
                  </a:cubicBezTo>
                  <a:lnTo>
                    <a:pt x="268285" y="571847"/>
                  </a:lnTo>
                  <a:cubicBezTo>
                    <a:pt x="210907" y="632131"/>
                    <a:pt x="87358" y="558115"/>
                    <a:pt x="25719" y="470393"/>
                  </a:cubicBezTo>
                </a:path>
              </a:pathLst>
            </a:custGeom>
            <a:solidFill>
              <a:srgbClr val="F7A594"/>
            </a:solidFill>
            <a:ln w="453" cap="flat">
              <a:noFill/>
              <a:prstDash val="solid"/>
              <a:miter/>
            </a:ln>
          </p:spPr>
          <p:txBody>
            <a:bodyPr rtlCol="0" anchor="ctr"/>
            <a:lstStyle/>
            <a:p>
              <a:endParaRPr lang="zh-CN" altLang="en-US"/>
            </a:p>
          </p:txBody>
        </p:sp>
        <p:sp>
          <p:nvSpPr>
            <p:cNvPr id="34" name="任意多边形: 形状 33"/>
            <p:cNvSpPr/>
            <p:nvPr/>
          </p:nvSpPr>
          <p:spPr>
            <a:xfrm flipV="1">
              <a:off x="8410317" y="5360546"/>
              <a:ext cx="577608" cy="531794"/>
            </a:xfrm>
            <a:custGeom>
              <a:avLst/>
              <a:gdLst>
                <a:gd name="connsiteX0" fmla="*/ 277112 w 577608"/>
                <a:gd name="connsiteY0" fmla="*/ 527276 h 531794"/>
                <a:gd name="connsiteX1" fmla="*/ 149363 w 577608"/>
                <a:gd name="connsiteY1" fmla="*/ 354766 h 531794"/>
                <a:gd name="connsiteX2" fmla="*/ -7945 w 577608"/>
                <a:gd name="connsiteY2" fmla="*/ 272107 h 531794"/>
                <a:gd name="connsiteX3" fmla="*/ 27554 w 577608"/>
                <a:gd name="connsiteY3" fmla="*/ 195411 h 531794"/>
                <a:gd name="connsiteX4" fmla="*/ 289038 w 577608"/>
                <a:gd name="connsiteY4" fmla="*/ -2041 h 531794"/>
                <a:gd name="connsiteX5" fmla="*/ 517437 w 577608"/>
                <a:gd name="connsiteY5" fmla="*/ 401480 h 531794"/>
                <a:gd name="connsiteX6" fmla="*/ 379989 w 577608"/>
                <a:gd name="connsiteY6" fmla="*/ 475981 h 531794"/>
                <a:gd name="connsiteX7" fmla="*/ 277112 w 577608"/>
                <a:gd name="connsiteY7" fmla="*/ 527276 h 53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7608" h="531794">
                  <a:moveTo>
                    <a:pt x="277112" y="527276"/>
                  </a:moveTo>
                  <a:cubicBezTo>
                    <a:pt x="277112" y="527276"/>
                    <a:pt x="287460" y="466807"/>
                    <a:pt x="149363" y="354766"/>
                  </a:cubicBezTo>
                  <a:cubicBezTo>
                    <a:pt x="33447" y="260710"/>
                    <a:pt x="-7945" y="272107"/>
                    <a:pt x="-7945" y="272107"/>
                  </a:cubicBezTo>
                  <a:cubicBezTo>
                    <a:pt x="-7945" y="272107"/>
                    <a:pt x="-27482" y="237411"/>
                    <a:pt x="27554" y="195411"/>
                  </a:cubicBezTo>
                  <a:cubicBezTo>
                    <a:pt x="89178" y="85912"/>
                    <a:pt x="165465" y="-5601"/>
                    <a:pt x="289038" y="-2041"/>
                  </a:cubicBezTo>
                  <a:cubicBezTo>
                    <a:pt x="418969" y="1703"/>
                    <a:pt x="672936" y="272822"/>
                    <a:pt x="517437" y="401480"/>
                  </a:cubicBezTo>
                  <a:cubicBezTo>
                    <a:pt x="433122" y="443875"/>
                    <a:pt x="379989" y="475981"/>
                    <a:pt x="379989" y="475981"/>
                  </a:cubicBezTo>
                  <a:cubicBezTo>
                    <a:pt x="379989" y="475981"/>
                    <a:pt x="337669" y="542947"/>
                    <a:pt x="277112" y="527276"/>
                  </a:cubicBezTo>
                </a:path>
              </a:pathLst>
            </a:custGeom>
            <a:solidFill>
              <a:srgbClr val="153566"/>
            </a:solidFill>
            <a:ln w="464" cap="flat">
              <a:noFill/>
              <a:prstDash val="solid"/>
              <a:miter/>
            </a:ln>
          </p:spPr>
          <p:txBody>
            <a:bodyPr rtlCol="0" anchor="ctr"/>
            <a:lstStyle/>
            <a:p>
              <a:endParaRPr lang="zh-CN" altLang="en-US"/>
            </a:p>
          </p:txBody>
        </p:sp>
        <p:sp>
          <p:nvSpPr>
            <p:cNvPr id="35" name="任意多边形: 形状 34"/>
            <p:cNvSpPr/>
            <p:nvPr/>
          </p:nvSpPr>
          <p:spPr>
            <a:xfrm flipV="1">
              <a:off x="7780385" y="4649547"/>
              <a:ext cx="778208" cy="952791"/>
            </a:xfrm>
            <a:custGeom>
              <a:avLst/>
              <a:gdLst>
                <a:gd name="connsiteX0" fmla="*/ 6523 w 778208"/>
                <a:gd name="connsiteY0" fmla="*/ 622227 h 952791"/>
                <a:gd name="connsiteX1" fmla="*/ 286993 w 778208"/>
                <a:gd name="connsiteY1" fmla="*/ 6664 h 952791"/>
                <a:gd name="connsiteX2" fmla="*/ 745037 w 778208"/>
                <a:gd name="connsiteY2" fmla="*/ 398910 h 952791"/>
                <a:gd name="connsiteX3" fmla="*/ 503945 w 778208"/>
                <a:gd name="connsiteY3" fmla="*/ 934378 h 952791"/>
                <a:gd name="connsiteX4" fmla="*/ 6523 w 778208"/>
                <a:gd name="connsiteY4" fmla="*/ 622227 h 952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208" h="952791">
                  <a:moveTo>
                    <a:pt x="6523" y="622227"/>
                  </a:moveTo>
                  <a:cubicBezTo>
                    <a:pt x="-64246" y="388160"/>
                    <a:pt x="83066" y="68337"/>
                    <a:pt x="286993" y="6664"/>
                  </a:cubicBezTo>
                  <a:cubicBezTo>
                    <a:pt x="490921" y="-54987"/>
                    <a:pt x="674268" y="164865"/>
                    <a:pt x="745037" y="398910"/>
                  </a:cubicBezTo>
                  <a:cubicBezTo>
                    <a:pt x="815806" y="632981"/>
                    <a:pt x="707873" y="872714"/>
                    <a:pt x="503945" y="934378"/>
                  </a:cubicBezTo>
                  <a:cubicBezTo>
                    <a:pt x="299975" y="996043"/>
                    <a:pt x="77292" y="856285"/>
                    <a:pt x="6523" y="622227"/>
                  </a:cubicBezTo>
                </a:path>
              </a:pathLst>
            </a:custGeom>
            <a:solidFill>
              <a:srgbClr val="F7A594"/>
            </a:solidFill>
            <a:ln w="434" cap="flat">
              <a:noFill/>
              <a:prstDash val="solid"/>
              <a:miter/>
            </a:ln>
          </p:spPr>
          <p:txBody>
            <a:bodyPr rtlCol="0" anchor="ctr"/>
            <a:lstStyle/>
            <a:p>
              <a:endParaRPr lang="zh-CN" altLang="en-US"/>
            </a:p>
          </p:txBody>
        </p:sp>
        <p:sp>
          <p:nvSpPr>
            <p:cNvPr id="36" name="任意多边形: 形状 35"/>
            <p:cNvSpPr/>
            <p:nvPr/>
          </p:nvSpPr>
          <p:spPr>
            <a:xfrm flipV="1">
              <a:off x="7762308" y="4988449"/>
              <a:ext cx="777674" cy="272363"/>
            </a:xfrm>
            <a:custGeom>
              <a:avLst/>
              <a:gdLst>
                <a:gd name="connsiteX0" fmla="*/ 766098 w 777674"/>
                <a:gd name="connsiteY0" fmla="*/ 76770 h 272363"/>
                <a:gd name="connsiteX1" fmla="*/ 17531 w 777674"/>
                <a:gd name="connsiteY1" fmla="*/ 268466 h 272363"/>
                <a:gd name="connsiteX2" fmla="*/ 4716 w 777674"/>
                <a:gd name="connsiteY2" fmla="*/ 86712 h 272363"/>
                <a:gd name="connsiteX3" fmla="*/ 758271 w 777674"/>
                <a:gd name="connsiteY3" fmla="*/ 52732 h 272363"/>
                <a:gd name="connsiteX4" fmla="*/ 766098 w 777674"/>
                <a:gd name="connsiteY4" fmla="*/ 76770 h 272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74" h="272363">
                  <a:moveTo>
                    <a:pt x="766098" y="76770"/>
                  </a:moveTo>
                  <a:cubicBezTo>
                    <a:pt x="456961" y="149515"/>
                    <a:pt x="174399" y="185267"/>
                    <a:pt x="17531" y="268466"/>
                  </a:cubicBezTo>
                  <a:cubicBezTo>
                    <a:pt x="17531" y="268466"/>
                    <a:pt x="-38328" y="159711"/>
                    <a:pt x="4716" y="86712"/>
                  </a:cubicBezTo>
                  <a:cubicBezTo>
                    <a:pt x="341202" y="-94977"/>
                    <a:pt x="758271" y="52732"/>
                    <a:pt x="758271" y="52732"/>
                  </a:cubicBezTo>
                  <a:lnTo>
                    <a:pt x="766098" y="76770"/>
                  </a:lnTo>
                </a:path>
              </a:pathLst>
            </a:custGeom>
            <a:solidFill>
              <a:srgbClr val="0E0E0E"/>
            </a:solidFill>
            <a:ln w="430" cap="flat">
              <a:noFill/>
              <a:prstDash val="solid"/>
              <a:miter/>
            </a:ln>
          </p:spPr>
          <p:txBody>
            <a:bodyPr rtlCol="0" anchor="ctr"/>
            <a:lstStyle/>
            <a:p>
              <a:endParaRPr lang="zh-CN" altLang="en-US"/>
            </a:p>
          </p:txBody>
        </p:sp>
        <p:sp>
          <p:nvSpPr>
            <p:cNvPr id="37" name="任意多边形: 形状 36"/>
            <p:cNvSpPr/>
            <p:nvPr/>
          </p:nvSpPr>
          <p:spPr>
            <a:xfrm flipV="1">
              <a:off x="8400495" y="5198203"/>
              <a:ext cx="178551" cy="167942"/>
            </a:xfrm>
            <a:custGeom>
              <a:avLst/>
              <a:gdLst>
                <a:gd name="connsiteX0" fmla="*/ 947 w 178551"/>
                <a:gd name="connsiteY0" fmla="*/ 90994 h 167942"/>
                <a:gd name="connsiteX1" fmla="*/ 37246 w 178551"/>
                <a:gd name="connsiteY1" fmla="*/ -546 h 167942"/>
                <a:gd name="connsiteX2" fmla="*/ 152813 w 178551"/>
                <a:gd name="connsiteY2" fmla="*/ 53803 h 167942"/>
                <a:gd name="connsiteX3" fmla="*/ 131025 w 178551"/>
                <a:gd name="connsiteY3" fmla="*/ 159437 h 167942"/>
                <a:gd name="connsiteX4" fmla="*/ 947 w 178551"/>
                <a:gd name="connsiteY4" fmla="*/ 90994 h 167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51" h="167942">
                  <a:moveTo>
                    <a:pt x="947" y="90994"/>
                  </a:moveTo>
                  <a:cubicBezTo>
                    <a:pt x="-24999" y="46820"/>
                    <a:pt x="-11701" y="13302"/>
                    <a:pt x="37246" y="-546"/>
                  </a:cubicBezTo>
                  <a:cubicBezTo>
                    <a:pt x="76100" y="-11522"/>
                    <a:pt x="126910" y="9625"/>
                    <a:pt x="152813" y="53803"/>
                  </a:cubicBezTo>
                  <a:cubicBezTo>
                    <a:pt x="178716" y="97998"/>
                    <a:pt x="165851" y="139027"/>
                    <a:pt x="131025" y="159437"/>
                  </a:cubicBezTo>
                  <a:cubicBezTo>
                    <a:pt x="96199" y="179874"/>
                    <a:pt x="26850" y="135189"/>
                    <a:pt x="947" y="90994"/>
                  </a:cubicBezTo>
                </a:path>
              </a:pathLst>
            </a:custGeom>
            <a:solidFill>
              <a:srgbClr val="F7A594"/>
            </a:solidFill>
            <a:ln w="433" cap="flat">
              <a:noFill/>
              <a:prstDash val="solid"/>
              <a:miter/>
            </a:ln>
          </p:spPr>
          <p:txBody>
            <a:bodyPr rtlCol="0" anchor="ctr"/>
            <a:lstStyle/>
            <a:p>
              <a:endParaRPr lang="zh-CN" altLang="en-US"/>
            </a:p>
          </p:txBody>
        </p:sp>
        <p:sp>
          <p:nvSpPr>
            <p:cNvPr id="38" name="任意多边形: 形状 37"/>
            <p:cNvSpPr/>
            <p:nvPr/>
          </p:nvSpPr>
          <p:spPr>
            <a:xfrm flipV="1">
              <a:off x="7955793" y="5273834"/>
              <a:ext cx="98930" cy="85916"/>
            </a:xfrm>
            <a:custGeom>
              <a:avLst/>
              <a:gdLst>
                <a:gd name="connsiteX0" fmla="*/ 35654 w 98930"/>
                <a:gd name="connsiteY0" fmla="*/ -3698 h 85916"/>
                <a:gd name="connsiteX1" fmla="*/ 8515 w 98930"/>
                <a:gd name="connsiteY1" fmla="*/ 3167 h 85916"/>
                <a:gd name="connsiteX2" fmla="*/ -12020 w 98930"/>
                <a:gd name="connsiteY2" fmla="*/ 45697 h 85916"/>
                <a:gd name="connsiteX3" fmla="*/ 3592 w 98930"/>
                <a:gd name="connsiteY3" fmla="*/ 73113 h 85916"/>
                <a:gd name="connsiteX4" fmla="*/ 52506 w 98930"/>
                <a:gd name="connsiteY4" fmla="*/ 80902 h 85916"/>
                <a:gd name="connsiteX5" fmla="*/ 56629 w 98930"/>
                <a:gd name="connsiteY5" fmla="*/ 74754 h 85916"/>
                <a:gd name="connsiteX6" fmla="*/ 50465 w 98930"/>
                <a:gd name="connsiteY6" fmla="*/ 70663 h 85916"/>
                <a:gd name="connsiteX7" fmla="*/ 9636 w 98930"/>
                <a:gd name="connsiteY7" fmla="*/ 64606 h 85916"/>
                <a:gd name="connsiteX8" fmla="*/ -1652 w 98930"/>
                <a:gd name="connsiteY8" fmla="*/ 44336 h 85916"/>
                <a:gd name="connsiteX9" fmla="*/ 13759 w 98930"/>
                <a:gd name="connsiteY9" fmla="*/ 12205 h 85916"/>
                <a:gd name="connsiteX10" fmla="*/ 78084 w 98930"/>
                <a:gd name="connsiteY10" fmla="*/ 22953 h 85916"/>
                <a:gd name="connsiteX11" fmla="*/ 85409 w 98930"/>
                <a:gd name="connsiteY11" fmla="*/ 21960 h 85916"/>
                <a:gd name="connsiteX12" fmla="*/ 84449 w 98930"/>
                <a:gd name="connsiteY12" fmla="*/ 14655 h 85916"/>
                <a:gd name="connsiteX13" fmla="*/ 35654 w 98930"/>
                <a:gd name="connsiteY13" fmla="*/ -3698 h 8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8930" h="85916">
                  <a:moveTo>
                    <a:pt x="35654" y="-3698"/>
                  </a:moveTo>
                  <a:cubicBezTo>
                    <a:pt x="25007" y="-3698"/>
                    <a:pt x="15680" y="-948"/>
                    <a:pt x="8515" y="3167"/>
                  </a:cubicBezTo>
                  <a:cubicBezTo>
                    <a:pt x="-6696" y="11997"/>
                    <a:pt x="-14381" y="27876"/>
                    <a:pt x="-12020" y="45697"/>
                  </a:cubicBezTo>
                  <a:cubicBezTo>
                    <a:pt x="-10418" y="57601"/>
                    <a:pt x="-5175" y="66828"/>
                    <a:pt x="3592" y="73113"/>
                  </a:cubicBezTo>
                  <a:cubicBezTo>
                    <a:pt x="22645" y="86682"/>
                    <a:pt x="51306" y="81134"/>
                    <a:pt x="52506" y="80902"/>
                  </a:cubicBezTo>
                  <a:cubicBezTo>
                    <a:pt x="55348" y="80326"/>
                    <a:pt x="57150" y="77576"/>
                    <a:pt x="56629" y="74754"/>
                  </a:cubicBezTo>
                  <a:cubicBezTo>
                    <a:pt x="56029" y="71935"/>
                    <a:pt x="53307" y="70110"/>
                    <a:pt x="50465" y="70663"/>
                  </a:cubicBezTo>
                  <a:cubicBezTo>
                    <a:pt x="49984" y="70755"/>
                    <a:pt x="24887" y="75494"/>
                    <a:pt x="9636" y="64606"/>
                  </a:cubicBezTo>
                  <a:cubicBezTo>
                    <a:pt x="3231" y="60007"/>
                    <a:pt x="-452" y="53374"/>
                    <a:pt x="-1652" y="44336"/>
                  </a:cubicBezTo>
                  <a:cubicBezTo>
                    <a:pt x="-3494" y="30650"/>
                    <a:pt x="2110" y="18930"/>
                    <a:pt x="13759" y="12205"/>
                  </a:cubicBezTo>
                  <a:cubicBezTo>
                    <a:pt x="26968" y="4552"/>
                    <a:pt x="51746" y="2774"/>
                    <a:pt x="78084" y="22953"/>
                  </a:cubicBezTo>
                  <a:cubicBezTo>
                    <a:pt x="80366" y="24686"/>
                    <a:pt x="83648" y="24270"/>
                    <a:pt x="85409" y="21960"/>
                  </a:cubicBezTo>
                  <a:cubicBezTo>
                    <a:pt x="87171" y="19670"/>
                    <a:pt x="86731" y="16412"/>
                    <a:pt x="84449" y="14655"/>
                  </a:cubicBezTo>
                  <a:cubicBezTo>
                    <a:pt x="66996" y="1293"/>
                    <a:pt x="50064" y="-3698"/>
                    <a:pt x="35654" y="-3698"/>
                  </a:cubicBezTo>
                </a:path>
              </a:pathLst>
            </a:custGeom>
            <a:solidFill>
              <a:srgbClr val="803221"/>
            </a:solidFill>
            <a:ln w="400" cap="flat">
              <a:noFill/>
              <a:prstDash val="solid"/>
              <a:miter/>
            </a:ln>
          </p:spPr>
          <p:txBody>
            <a:bodyPr rtlCol="0" anchor="ctr"/>
            <a:lstStyle/>
            <a:p>
              <a:endParaRPr lang="zh-CN" altLang="en-US"/>
            </a:p>
          </p:txBody>
        </p:sp>
        <p:sp>
          <p:nvSpPr>
            <p:cNvPr id="39" name="任意多边形: 形状 38"/>
            <p:cNvSpPr/>
            <p:nvPr/>
          </p:nvSpPr>
          <p:spPr>
            <a:xfrm flipV="1">
              <a:off x="8064913" y="5120320"/>
              <a:ext cx="122220" cy="104874"/>
            </a:xfrm>
            <a:custGeom>
              <a:avLst/>
              <a:gdLst>
                <a:gd name="connsiteX0" fmla="*/ -10023 w 122220"/>
                <a:gd name="connsiteY0" fmla="*/ 69433 h 104874"/>
                <a:gd name="connsiteX1" fmla="*/ 32205 w 122220"/>
                <a:gd name="connsiteY1" fmla="*/ -490 h 104874"/>
                <a:gd name="connsiteX2" fmla="*/ 107585 w 122220"/>
                <a:gd name="connsiteY2" fmla="*/ 30946 h 104874"/>
                <a:gd name="connsiteX3" fmla="*/ 65357 w 122220"/>
                <a:gd name="connsiteY3" fmla="*/ 100848 h 104874"/>
                <a:gd name="connsiteX4" fmla="*/ -10023 w 122220"/>
                <a:gd name="connsiteY4" fmla="*/ 69433 h 104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20" h="104874">
                  <a:moveTo>
                    <a:pt x="-10023" y="69433"/>
                  </a:moveTo>
                  <a:cubicBezTo>
                    <a:pt x="-19180" y="41439"/>
                    <a:pt x="-253" y="10143"/>
                    <a:pt x="32205" y="-490"/>
                  </a:cubicBezTo>
                  <a:cubicBezTo>
                    <a:pt x="64703" y="-11102"/>
                    <a:pt x="98428" y="2977"/>
                    <a:pt x="107585" y="30946"/>
                  </a:cubicBezTo>
                  <a:cubicBezTo>
                    <a:pt x="116742" y="58940"/>
                    <a:pt x="97815" y="90236"/>
                    <a:pt x="65357" y="100848"/>
                  </a:cubicBezTo>
                  <a:cubicBezTo>
                    <a:pt x="39440" y="91299"/>
                    <a:pt x="21208" y="81476"/>
                    <a:pt x="-10023" y="69433"/>
                  </a:cubicBezTo>
                </a:path>
              </a:pathLst>
            </a:custGeom>
            <a:solidFill>
              <a:srgbClr val="FFFFFF"/>
            </a:solidFill>
            <a:ln w="408" cap="flat">
              <a:noFill/>
              <a:prstDash val="solid"/>
              <a:miter/>
            </a:ln>
          </p:spPr>
          <p:txBody>
            <a:bodyPr rtlCol="0" anchor="ctr"/>
            <a:lstStyle/>
            <a:p>
              <a:endParaRPr lang="zh-CN" altLang="en-US"/>
            </a:p>
          </p:txBody>
        </p:sp>
        <p:sp>
          <p:nvSpPr>
            <p:cNvPr id="40" name="任意多边形: 形状 39"/>
            <p:cNvSpPr/>
            <p:nvPr/>
          </p:nvSpPr>
          <p:spPr>
            <a:xfrm flipV="1">
              <a:off x="7802758" y="5039258"/>
              <a:ext cx="102159" cy="107855"/>
            </a:xfrm>
            <a:custGeom>
              <a:avLst/>
              <a:gdLst>
                <a:gd name="connsiteX0" fmla="*/ -9494 w 102159"/>
                <a:gd name="connsiteY0" fmla="*/ 70608 h 107855"/>
                <a:gd name="connsiteX1" fmla="*/ 21907 w 102159"/>
                <a:gd name="connsiteY1" fmla="*/ -525 h 107855"/>
                <a:gd name="connsiteX2" fmla="*/ 89638 w 102159"/>
                <a:gd name="connsiteY2" fmla="*/ 31424 h 107855"/>
                <a:gd name="connsiteX3" fmla="*/ 54521 w 102159"/>
                <a:gd name="connsiteY3" fmla="*/ 86680 h 107855"/>
                <a:gd name="connsiteX4" fmla="*/ -9494 w 102159"/>
                <a:gd name="connsiteY4" fmla="*/ 70608 h 107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9" h="107855">
                  <a:moveTo>
                    <a:pt x="-9494" y="70608"/>
                  </a:moveTo>
                  <a:cubicBezTo>
                    <a:pt x="-18605" y="42655"/>
                    <a:pt x="-6874" y="11637"/>
                    <a:pt x="21907" y="-525"/>
                  </a:cubicBezTo>
                  <a:cubicBezTo>
                    <a:pt x="50728" y="-12683"/>
                    <a:pt x="78180" y="4309"/>
                    <a:pt x="89638" y="31424"/>
                  </a:cubicBezTo>
                  <a:cubicBezTo>
                    <a:pt x="76929" y="52134"/>
                    <a:pt x="71141" y="58235"/>
                    <a:pt x="54521" y="86680"/>
                  </a:cubicBezTo>
                  <a:cubicBezTo>
                    <a:pt x="37667" y="115414"/>
                    <a:pt x="1729" y="104977"/>
                    <a:pt x="-9494" y="70608"/>
                  </a:cubicBezTo>
                </a:path>
              </a:pathLst>
            </a:custGeom>
            <a:solidFill>
              <a:srgbClr val="FFFFFF"/>
            </a:solidFill>
            <a:ln w="391" cap="flat">
              <a:noFill/>
              <a:prstDash val="solid"/>
              <a:miter/>
            </a:ln>
          </p:spPr>
          <p:txBody>
            <a:bodyPr rtlCol="0" anchor="ctr"/>
            <a:lstStyle/>
            <a:p>
              <a:endParaRPr lang="zh-CN" altLang="en-US"/>
            </a:p>
          </p:txBody>
        </p:sp>
        <p:sp>
          <p:nvSpPr>
            <p:cNvPr id="41" name="任意多边形: 形状 40"/>
            <p:cNvSpPr/>
            <p:nvPr/>
          </p:nvSpPr>
          <p:spPr>
            <a:xfrm flipV="1">
              <a:off x="8103380" y="5154008"/>
              <a:ext cx="30556" cy="53790"/>
            </a:xfrm>
            <a:custGeom>
              <a:avLst/>
              <a:gdLst>
                <a:gd name="connsiteX0" fmla="*/ -12396 w 30556"/>
                <a:gd name="connsiteY0" fmla="*/ 22037 h 53790"/>
                <a:gd name="connsiteX1" fmla="*/ 4215 w 30556"/>
                <a:gd name="connsiteY1" fmla="*/ -4038 h 53790"/>
                <a:gd name="connsiteX2" fmla="*/ 18031 w 30556"/>
                <a:gd name="connsiteY2" fmla="*/ 23658 h 53790"/>
                <a:gd name="connsiteX3" fmla="*/ 1379 w 30556"/>
                <a:gd name="connsiteY3" fmla="*/ 49729 h 53790"/>
                <a:gd name="connsiteX4" fmla="*/ -12396 w 30556"/>
                <a:gd name="connsiteY4" fmla="*/ 22037 h 53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6" h="53790">
                  <a:moveTo>
                    <a:pt x="-12396" y="22037"/>
                  </a:moveTo>
                  <a:cubicBezTo>
                    <a:pt x="-11626" y="7197"/>
                    <a:pt x="-4171" y="-4476"/>
                    <a:pt x="4215" y="-4038"/>
                  </a:cubicBezTo>
                  <a:cubicBezTo>
                    <a:pt x="12642" y="-3596"/>
                    <a:pt x="18801" y="8793"/>
                    <a:pt x="18031" y="23658"/>
                  </a:cubicBezTo>
                  <a:cubicBezTo>
                    <a:pt x="17220" y="38498"/>
                    <a:pt x="9766" y="50170"/>
                    <a:pt x="1379" y="49729"/>
                  </a:cubicBezTo>
                  <a:cubicBezTo>
                    <a:pt x="-7007" y="49291"/>
                    <a:pt x="-13165" y="36902"/>
                    <a:pt x="-12396" y="22037"/>
                  </a:cubicBezTo>
                </a:path>
              </a:pathLst>
            </a:custGeom>
            <a:solidFill>
              <a:srgbClr val="0E0E0E"/>
            </a:solidFill>
            <a:ln w="405" cap="flat">
              <a:noFill/>
              <a:prstDash val="solid"/>
              <a:miter/>
            </a:ln>
          </p:spPr>
          <p:txBody>
            <a:bodyPr rtlCol="0" anchor="ctr"/>
            <a:lstStyle/>
            <a:p>
              <a:endParaRPr lang="zh-CN" altLang="en-US"/>
            </a:p>
          </p:txBody>
        </p:sp>
        <p:sp>
          <p:nvSpPr>
            <p:cNvPr id="42" name="任意多边形: 形状 41"/>
            <p:cNvSpPr/>
            <p:nvPr/>
          </p:nvSpPr>
          <p:spPr>
            <a:xfrm flipV="1">
              <a:off x="7837265" y="5081341"/>
              <a:ext cx="30831" cy="53637"/>
            </a:xfrm>
            <a:custGeom>
              <a:avLst/>
              <a:gdLst>
                <a:gd name="connsiteX0" fmla="*/ -12336 w 30831"/>
                <a:gd name="connsiteY0" fmla="*/ 20696 h 53637"/>
                <a:gd name="connsiteX1" fmla="*/ 5630 w 30831"/>
                <a:gd name="connsiteY1" fmla="*/ -4456 h 53637"/>
                <a:gd name="connsiteX2" fmla="*/ 17957 w 30831"/>
                <a:gd name="connsiteY2" fmla="*/ 23931 h 53637"/>
                <a:gd name="connsiteX3" fmla="*/ -48 w 30831"/>
                <a:gd name="connsiteY3" fmla="*/ 49080 h 53637"/>
                <a:gd name="connsiteX4" fmla="*/ -12336 w 30831"/>
                <a:gd name="connsiteY4" fmla="*/ 20696 h 53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31" h="53637">
                  <a:moveTo>
                    <a:pt x="-12336" y="20696"/>
                  </a:moveTo>
                  <a:cubicBezTo>
                    <a:pt x="-10781" y="5923"/>
                    <a:pt x="-2692" y="-5358"/>
                    <a:pt x="5630" y="-4456"/>
                  </a:cubicBezTo>
                  <a:cubicBezTo>
                    <a:pt x="14030" y="-3577"/>
                    <a:pt x="19513" y="9139"/>
                    <a:pt x="17957" y="23931"/>
                  </a:cubicBezTo>
                  <a:cubicBezTo>
                    <a:pt x="16363" y="38724"/>
                    <a:pt x="8313" y="49982"/>
                    <a:pt x="-48" y="49080"/>
                  </a:cubicBezTo>
                  <a:cubicBezTo>
                    <a:pt x="-8408" y="48201"/>
                    <a:pt x="-13930" y="35489"/>
                    <a:pt x="-12336" y="20696"/>
                  </a:cubicBezTo>
                </a:path>
              </a:pathLst>
            </a:custGeom>
            <a:solidFill>
              <a:srgbClr val="0E0E0E"/>
            </a:solidFill>
            <a:ln w="389" cap="flat">
              <a:noFill/>
              <a:prstDash val="solid"/>
              <a:miter/>
            </a:ln>
          </p:spPr>
          <p:txBody>
            <a:bodyPr rtlCol="0" anchor="ctr"/>
            <a:lstStyle/>
            <a:p>
              <a:endParaRPr lang="zh-CN" altLang="en-US"/>
            </a:p>
          </p:txBody>
        </p:sp>
        <p:sp>
          <p:nvSpPr>
            <p:cNvPr id="43" name="任意多边形: 形状 42"/>
            <p:cNvSpPr/>
            <p:nvPr/>
          </p:nvSpPr>
          <p:spPr>
            <a:xfrm flipV="1">
              <a:off x="8004695" y="5386799"/>
              <a:ext cx="255941" cy="149716"/>
            </a:xfrm>
            <a:custGeom>
              <a:avLst/>
              <a:gdLst>
                <a:gd name="connsiteX0" fmla="*/ 243760 w 255941"/>
                <a:gd name="connsiteY0" fmla="*/ 146611 h 149716"/>
                <a:gd name="connsiteX1" fmla="*/ -12182 w 255941"/>
                <a:gd name="connsiteY1" fmla="*/ 122478 h 149716"/>
                <a:gd name="connsiteX2" fmla="*/ 73614 w 255941"/>
                <a:gd name="connsiteY2" fmla="*/ -3106 h 149716"/>
                <a:gd name="connsiteX3" fmla="*/ 243760 w 255941"/>
                <a:gd name="connsiteY3" fmla="*/ 146611 h 149716"/>
              </a:gdLst>
              <a:ahLst/>
              <a:cxnLst>
                <a:cxn ang="0">
                  <a:pos x="connsiteX0" y="connsiteY0"/>
                </a:cxn>
                <a:cxn ang="0">
                  <a:pos x="connsiteX1" y="connsiteY1"/>
                </a:cxn>
                <a:cxn ang="0">
                  <a:pos x="connsiteX2" y="connsiteY2"/>
                </a:cxn>
                <a:cxn ang="0">
                  <a:pos x="connsiteX3" y="connsiteY3"/>
                </a:cxn>
              </a:cxnLst>
              <a:rect l="l" t="t" r="r" b="b"/>
              <a:pathLst>
                <a:path w="255941" h="149716">
                  <a:moveTo>
                    <a:pt x="243760" y="146611"/>
                  </a:moveTo>
                  <a:cubicBezTo>
                    <a:pt x="243760" y="146611"/>
                    <a:pt x="130095" y="68714"/>
                    <a:pt x="-12182" y="122478"/>
                  </a:cubicBezTo>
                  <a:cubicBezTo>
                    <a:pt x="17256" y="8727"/>
                    <a:pt x="73614" y="-3106"/>
                    <a:pt x="73614" y="-3106"/>
                  </a:cubicBezTo>
                  <a:cubicBezTo>
                    <a:pt x="73614" y="-3106"/>
                    <a:pt x="193224" y="21902"/>
                    <a:pt x="243760" y="146611"/>
                  </a:cubicBezTo>
                </a:path>
              </a:pathLst>
            </a:custGeom>
            <a:solidFill>
              <a:srgbClr val="FFFFFF"/>
            </a:solidFill>
            <a:ln w="412" cap="flat">
              <a:noFill/>
              <a:prstDash val="solid"/>
              <a:miter/>
            </a:ln>
          </p:spPr>
          <p:txBody>
            <a:bodyPr rtlCol="0" anchor="ctr"/>
            <a:lstStyle/>
            <a:p>
              <a:endParaRPr lang="zh-CN" altLang="en-US"/>
            </a:p>
          </p:txBody>
        </p:sp>
        <p:sp>
          <p:nvSpPr>
            <p:cNvPr id="44" name="任意多边形: 形状 43"/>
            <p:cNvSpPr/>
            <p:nvPr/>
          </p:nvSpPr>
          <p:spPr>
            <a:xfrm flipV="1">
              <a:off x="8249666" y="5342183"/>
              <a:ext cx="51082" cy="72233"/>
            </a:xfrm>
            <a:custGeom>
              <a:avLst/>
              <a:gdLst>
                <a:gd name="connsiteX0" fmla="*/ 29055 w 51082"/>
                <a:gd name="connsiteY0" fmla="*/ -3326 h 72233"/>
                <a:gd name="connsiteX1" fmla="*/ 26022 w 51082"/>
                <a:gd name="connsiteY1" fmla="*/ -2354 h 72233"/>
                <a:gd name="connsiteX2" fmla="*/ 24817 w 51082"/>
                <a:gd name="connsiteY2" fmla="*/ 4904 h 72233"/>
                <a:gd name="connsiteX3" fmla="*/ 24319 w 51082"/>
                <a:gd name="connsiteY3" fmla="*/ 36204 h 72233"/>
                <a:gd name="connsiteX4" fmla="*/ -7588 w 51082"/>
                <a:gd name="connsiteY4" fmla="*/ 58484 h 72233"/>
                <a:gd name="connsiteX5" fmla="*/ -12324 w 51082"/>
                <a:gd name="connsiteY5" fmla="*/ 64151 h 72233"/>
                <a:gd name="connsiteX6" fmla="*/ -6674 w 51082"/>
                <a:gd name="connsiteY6" fmla="*/ 68887 h 72233"/>
                <a:gd name="connsiteX7" fmla="*/ 33832 w 51082"/>
                <a:gd name="connsiteY7" fmla="*/ 40570 h 72233"/>
                <a:gd name="connsiteX8" fmla="*/ 33292 w 51082"/>
                <a:gd name="connsiteY8" fmla="*/ -1128 h 72233"/>
                <a:gd name="connsiteX9" fmla="*/ 29055 w 51082"/>
                <a:gd name="connsiteY9" fmla="*/ -3326 h 7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082" h="72233">
                  <a:moveTo>
                    <a:pt x="29055" y="-3326"/>
                  </a:moveTo>
                  <a:cubicBezTo>
                    <a:pt x="28016" y="-3326"/>
                    <a:pt x="26936" y="-3002"/>
                    <a:pt x="26022" y="-2354"/>
                  </a:cubicBezTo>
                  <a:cubicBezTo>
                    <a:pt x="23696" y="-688"/>
                    <a:pt x="23114" y="2569"/>
                    <a:pt x="24817" y="4904"/>
                  </a:cubicBezTo>
                  <a:cubicBezTo>
                    <a:pt x="28930" y="10708"/>
                    <a:pt x="30135" y="23628"/>
                    <a:pt x="24319" y="36204"/>
                  </a:cubicBezTo>
                  <a:cubicBezTo>
                    <a:pt x="20829" y="43786"/>
                    <a:pt x="12021" y="56752"/>
                    <a:pt x="-7588" y="58484"/>
                  </a:cubicBezTo>
                  <a:cubicBezTo>
                    <a:pt x="-10454" y="58742"/>
                    <a:pt x="-12573" y="61285"/>
                    <a:pt x="-12324" y="64151"/>
                  </a:cubicBezTo>
                  <a:cubicBezTo>
                    <a:pt x="-12075" y="67018"/>
                    <a:pt x="-9499" y="69141"/>
                    <a:pt x="-6674" y="68887"/>
                  </a:cubicBezTo>
                  <a:cubicBezTo>
                    <a:pt x="11523" y="67271"/>
                    <a:pt x="26271" y="56960"/>
                    <a:pt x="33832" y="40570"/>
                  </a:cubicBezTo>
                  <a:cubicBezTo>
                    <a:pt x="40563" y="25938"/>
                    <a:pt x="40355" y="8788"/>
                    <a:pt x="33292" y="-1128"/>
                  </a:cubicBezTo>
                  <a:cubicBezTo>
                    <a:pt x="32295" y="-2562"/>
                    <a:pt x="30675" y="-3326"/>
                    <a:pt x="29055" y="-3326"/>
                  </a:cubicBezTo>
                </a:path>
              </a:pathLst>
            </a:custGeom>
            <a:solidFill>
              <a:srgbClr val="BD4A31"/>
            </a:solidFill>
            <a:ln w="415" cap="flat">
              <a:noFill/>
              <a:prstDash val="solid"/>
              <a:miter/>
            </a:ln>
          </p:spPr>
          <p:txBody>
            <a:bodyPr rtlCol="0" anchor="ctr"/>
            <a:lstStyle/>
            <a:p>
              <a:endParaRPr lang="zh-CN" altLang="en-US"/>
            </a:p>
          </p:txBody>
        </p:sp>
        <p:sp>
          <p:nvSpPr>
            <p:cNvPr id="45" name="任意多边形: 形状 44"/>
            <p:cNvSpPr/>
            <p:nvPr/>
          </p:nvSpPr>
          <p:spPr>
            <a:xfrm flipV="1">
              <a:off x="7610693" y="4690731"/>
              <a:ext cx="684833" cy="399937"/>
            </a:xfrm>
            <a:custGeom>
              <a:avLst/>
              <a:gdLst>
                <a:gd name="connsiteX0" fmla="*/ 673063 w 684833"/>
                <a:gd name="connsiteY0" fmla="*/ 4783 h 399937"/>
                <a:gd name="connsiteX1" fmla="*/ 562130 w 684833"/>
                <a:gd name="connsiteY1" fmla="*/ 19130 h 399937"/>
                <a:gd name="connsiteX2" fmla="*/ 485310 w 684833"/>
                <a:gd name="connsiteY2" fmla="*/ 116182 h 399937"/>
                <a:gd name="connsiteX3" fmla="*/ 324118 w 684833"/>
                <a:gd name="connsiteY3" fmla="*/ 110600 h 399937"/>
                <a:gd name="connsiteX4" fmla="*/ 300172 w 684833"/>
                <a:gd name="connsiteY4" fmla="*/ 197529 h 399937"/>
                <a:gd name="connsiteX5" fmla="*/ -8351 w 684833"/>
                <a:gd name="connsiteY5" fmla="*/ 328653 h 399937"/>
                <a:gd name="connsiteX6" fmla="*/ 200153 w 684833"/>
                <a:gd name="connsiteY6" fmla="*/ 312675 h 399937"/>
                <a:gd name="connsiteX7" fmla="*/ 673063 w 684833"/>
                <a:gd name="connsiteY7" fmla="*/ 4783 h 399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833" h="399937">
                  <a:moveTo>
                    <a:pt x="673063" y="4783"/>
                  </a:moveTo>
                  <a:cubicBezTo>
                    <a:pt x="673063" y="4783"/>
                    <a:pt x="615957" y="-24388"/>
                    <a:pt x="562130" y="19130"/>
                  </a:cubicBezTo>
                  <a:cubicBezTo>
                    <a:pt x="508261" y="62653"/>
                    <a:pt x="485310" y="116182"/>
                    <a:pt x="485310" y="116182"/>
                  </a:cubicBezTo>
                  <a:cubicBezTo>
                    <a:pt x="485310" y="116182"/>
                    <a:pt x="413056" y="43682"/>
                    <a:pt x="324118" y="110600"/>
                  </a:cubicBezTo>
                  <a:cubicBezTo>
                    <a:pt x="278881" y="144656"/>
                    <a:pt x="300172" y="197529"/>
                    <a:pt x="300172" y="197529"/>
                  </a:cubicBezTo>
                  <a:cubicBezTo>
                    <a:pt x="163465" y="121523"/>
                    <a:pt x="-40681" y="192246"/>
                    <a:pt x="-8351" y="328653"/>
                  </a:cubicBezTo>
                  <a:cubicBezTo>
                    <a:pt x="62824" y="460437"/>
                    <a:pt x="173052" y="364390"/>
                    <a:pt x="200153" y="312675"/>
                  </a:cubicBezTo>
                  <a:cubicBezTo>
                    <a:pt x="230325" y="311961"/>
                    <a:pt x="510211" y="239466"/>
                    <a:pt x="673063" y="4783"/>
                  </a:cubicBezTo>
                </a:path>
              </a:pathLst>
            </a:custGeom>
            <a:solidFill>
              <a:srgbClr val="BD4A31"/>
            </a:solidFill>
            <a:ln w="415" cap="flat">
              <a:noFill/>
              <a:prstDash val="solid"/>
              <a:miter/>
            </a:ln>
          </p:spPr>
          <p:txBody>
            <a:bodyPr rtlCol="0" anchor="ctr"/>
            <a:lstStyle/>
            <a:p>
              <a:endParaRPr lang="zh-CN" altLang="en-US"/>
            </a:p>
          </p:txBody>
        </p:sp>
        <p:sp>
          <p:nvSpPr>
            <p:cNvPr id="46" name="任意多边形: 形状 45"/>
            <p:cNvSpPr/>
            <p:nvPr/>
          </p:nvSpPr>
          <p:spPr>
            <a:xfrm flipV="1">
              <a:off x="7821720" y="4477628"/>
              <a:ext cx="1153433" cy="1194193"/>
            </a:xfrm>
            <a:custGeom>
              <a:avLst/>
              <a:gdLst>
                <a:gd name="connsiteX0" fmla="*/ 578376 w 1153433"/>
                <a:gd name="connsiteY0" fmla="*/ 41698 h 1194193"/>
                <a:gd name="connsiteX1" fmla="*/ 556876 w 1153433"/>
                <a:gd name="connsiteY1" fmla="*/ 443881 h 1194193"/>
                <a:gd name="connsiteX2" fmla="*/ -10956 w 1153433"/>
                <a:gd name="connsiteY2" fmla="*/ 894957 h 1194193"/>
                <a:gd name="connsiteX3" fmla="*/ 606920 w 1153433"/>
                <a:gd name="connsiteY3" fmla="*/ 1189789 h 1194193"/>
                <a:gd name="connsiteX4" fmla="*/ 1039401 w 1153433"/>
                <a:gd name="connsiteY4" fmla="*/ 495384 h 1194193"/>
                <a:gd name="connsiteX5" fmla="*/ 1111680 w 1153433"/>
                <a:gd name="connsiteY5" fmla="*/ 351349 h 1194193"/>
                <a:gd name="connsiteX6" fmla="*/ 694806 w 1153433"/>
                <a:gd name="connsiteY6" fmla="*/ 24245 h 1194193"/>
                <a:gd name="connsiteX7" fmla="*/ 578376 w 1153433"/>
                <a:gd name="connsiteY7" fmla="*/ 41698 h 119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3433" h="1194193">
                  <a:moveTo>
                    <a:pt x="578376" y="41698"/>
                  </a:moveTo>
                  <a:cubicBezTo>
                    <a:pt x="578376" y="41698"/>
                    <a:pt x="659127" y="220123"/>
                    <a:pt x="556876" y="443881"/>
                  </a:cubicBezTo>
                  <a:cubicBezTo>
                    <a:pt x="478244" y="615842"/>
                    <a:pt x="286633" y="778508"/>
                    <a:pt x="-10956" y="894957"/>
                  </a:cubicBezTo>
                  <a:cubicBezTo>
                    <a:pt x="228073" y="1219575"/>
                    <a:pt x="606920" y="1189789"/>
                    <a:pt x="606920" y="1189789"/>
                  </a:cubicBezTo>
                  <a:cubicBezTo>
                    <a:pt x="941294" y="1145744"/>
                    <a:pt x="991797" y="734243"/>
                    <a:pt x="1039401" y="495384"/>
                  </a:cubicBezTo>
                  <a:cubicBezTo>
                    <a:pt x="1202283" y="456620"/>
                    <a:pt x="1127287" y="358264"/>
                    <a:pt x="1111680" y="351349"/>
                  </a:cubicBezTo>
                  <a:cubicBezTo>
                    <a:pt x="879051" y="248326"/>
                    <a:pt x="746369" y="88947"/>
                    <a:pt x="694806" y="24245"/>
                  </a:cubicBezTo>
                  <a:cubicBezTo>
                    <a:pt x="662119" y="-16807"/>
                    <a:pt x="590530" y="-13939"/>
                    <a:pt x="578376" y="41698"/>
                  </a:cubicBezTo>
                </a:path>
              </a:pathLst>
            </a:custGeom>
            <a:solidFill>
              <a:srgbClr val="153566"/>
            </a:solidFill>
            <a:ln w="460" cap="flat">
              <a:noFill/>
              <a:prstDash val="solid"/>
              <a:miter/>
            </a:ln>
          </p:spPr>
          <p:txBody>
            <a:bodyPr rtlCol="0" anchor="ctr"/>
            <a:lstStyle/>
            <a:p>
              <a:endParaRPr lang="zh-CN" altLang="en-US"/>
            </a:p>
          </p:txBody>
        </p:sp>
        <p:sp>
          <p:nvSpPr>
            <p:cNvPr id="47" name="任意多边形: 形状 46"/>
            <p:cNvSpPr/>
            <p:nvPr/>
          </p:nvSpPr>
          <p:spPr>
            <a:xfrm flipV="1">
              <a:off x="7823813" y="5506224"/>
              <a:ext cx="1274896" cy="1156409"/>
            </a:xfrm>
            <a:custGeom>
              <a:avLst/>
              <a:gdLst>
                <a:gd name="connsiteX0" fmla="*/ 650082 w 1274896"/>
                <a:gd name="connsiteY0" fmla="*/ 839150 h 1156409"/>
                <a:gd name="connsiteX1" fmla="*/ 606206 w 1274896"/>
                <a:gd name="connsiteY1" fmla="*/ 394759 h 1156409"/>
                <a:gd name="connsiteX2" fmla="*/ -10929 w 1274896"/>
                <a:gd name="connsiteY2" fmla="*/ 382808 h 1156409"/>
                <a:gd name="connsiteX3" fmla="*/ 1374 w 1274896"/>
                <a:gd name="connsiteY3" fmla="*/ 198670 h 1156409"/>
                <a:gd name="connsiteX4" fmla="*/ 794848 w 1274896"/>
                <a:gd name="connsiteY4" fmla="*/ 42250 h 1156409"/>
                <a:gd name="connsiteX5" fmla="*/ 1263968 w 1274896"/>
                <a:gd name="connsiteY5" fmla="*/ 941967 h 1156409"/>
                <a:gd name="connsiteX6" fmla="*/ 650082 w 1274896"/>
                <a:gd name="connsiteY6" fmla="*/ 839150 h 1156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4896" h="1156409">
                  <a:moveTo>
                    <a:pt x="650082" y="839150"/>
                  </a:moveTo>
                  <a:lnTo>
                    <a:pt x="606206" y="394759"/>
                  </a:lnTo>
                  <a:cubicBezTo>
                    <a:pt x="523841" y="433383"/>
                    <a:pt x="126083" y="483684"/>
                    <a:pt x="-10929" y="382808"/>
                  </a:cubicBezTo>
                  <a:lnTo>
                    <a:pt x="1374" y="198670"/>
                  </a:lnTo>
                  <a:cubicBezTo>
                    <a:pt x="39818" y="55497"/>
                    <a:pt x="658393" y="-69723"/>
                    <a:pt x="794848" y="42250"/>
                  </a:cubicBezTo>
                  <a:cubicBezTo>
                    <a:pt x="1139770" y="233023"/>
                    <a:pt x="1263968" y="941967"/>
                    <a:pt x="1263968" y="941967"/>
                  </a:cubicBezTo>
                  <a:cubicBezTo>
                    <a:pt x="1243585" y="1167042"/>
                    <a:pt x="730590" y="1319766"/>
                    <a:pt x="650082" y="839150"/>
                  </a:cubicBezTo>
                </a:path>
              </a:pathLst>
            </a:custGeom>
            <a:solidFill>
              <a:srgbClr val="153566"/>
            </a:solidFill>
            <a:ln w="464" cap="flat">
              <a:noFill/>
              <a:prstDash val="solid"/>
              <a:miter/>
            </a:ln>
          </p:spPr>
          <p:txBody>
            <a:bodyPr rtlCol="0" anchor="ctr"/>
            <a:lstStyle/>
            <a:p>
              <a:endParaRPr lang="zh-CN" altLang="en-US"/>
            </a:p>
          </p:txBody>
        </p:sp>
        <p:sp>
          <p:nvSpPr>
            <p:cNvPr id="48" name="任意多边形: 形状 47"/>
            <p:cNvSpPr/>
            <p:nvPr/>
          </p:nvSpPr>
          <p:spPr>
            <a:xfrm flipV="1">
              <a:off x="7790186" y="6247265"/>
              <a:ext cx="119587" cy="269090"/>
            </a:xfrm>
            <a:custGeom>
              <a:avLst/>
              <a:gdLst>
                <a:gd name="connsiteX0" fmla="*/ 88813 w 119587"/>
                <a:gd name="connsiteY0" fmla="*/ 16749 h 269090"/>
                <a:gd name="connsiteX1" fmla="*/ 19538 w 119587"/>
                <a:gd name="connsiteY1" fmla="*/ 10045 h 269090"/>
                <a:gd name="connsiteX2" fmla="*/ 45953 w 119587"/>
                <a:gd name="connsiteY2" fmla="*/ 268614 h 269090"/>
                <a:gd name="connsiteX3" fmla="*/ 88813 w 119587"/>
                <a:gd name="connsiteY3" fmla="*/ 16749 h 269090"/>
              </a:gdLst>
              <a:ahLst/>
              <a:cxnLst>
                <a:cxn ang="0">
                  <a:pos x="connsiteX0" y="connsiteY0"/>
                </a:cxn>
                <a:cxn ang="0">
                  <a:pos x="connsiteX1" y="connsiteY1"/>
                </a:cxn>
                <a:cxn ang="0">
                  <a:pos x="connsiteX2" y="connsiteY2"/>
                </a:cxn>
                <a:cxn ang="0">
                  <a:pos x="connsiteX3" y="connsiteY3"/>
                </a:cxn>
              </a:cxnLst>
              <a:rect l="l" t="t" r="r" b="b"/>
              <a:pathLst>
                <a:path w="119587" h="269090">
                  <a:moveTo>
                    <a:pt x="88813" y="16749"/>
                  </a:moveTo>
                  <a:cubicBezTo>
                    <a:pt x="88813" y="16749"/>
                    <a:pt x="50309" y="-17045"/>
                    <a:pt x="19538" y="10045"/>
                  </a:cubicBezTo>
                  <a:cubicBezTo>
                    <a:pt x="-11234" y="37112"/>
                    <a:pt x="-43733" y="267134"/>
                    <a:pt x="45953" y="268614"/>
                  </a:cubicBezTo>
                  <a:cubicBezTo>
                    <a:pt x="104356" y="269560"/>
                    <a:pt x="125826" y="55398"/>
                    <a:pt x="88813" y="16749"/>
                  </a:cubicBezTo>
                </a:path>
              </a:pathLst>
            </a:custGeom>
            <a:solidFill>
              <a:srgbClr val="153566"/>
            </a:solidFill>
            <a:ln w="392" cap="flat">
              <a:noFill/>
              <a:prstDash val="solid"/>
              <a:miter/>
            </a:ln>
          </p:spPr>
          <p:txBody>
            <a:bodyPr rtlCol="0" anchor="ctr"/>
            <a:lstStyle/>
            <a:p>
              <a:endParaRPr lang="zh-CN" altLang="en-US"/>
            </a:p>
          </p:txBody>
        </p:sp>
        <p:sp>
          <p:nvSpPr>
            <p:cNvPr id="49" name="任意多边形: 形状 48"/>
            <p:cNvSpPr/>
            <p:nvPr/>
          </p:nvSpPr>
          <p:spPr>
            <a:xfrm flipV="1">
              <a:off x="7666246" y="6279396"/>
              <a:ext cx="192486" cy="190955"/>
            </a:xfrm>
            <a:custGeom>
              <a:avLst/>
              <a:gdLst>
                <a:gd name="connsiteX0" fmla="*/ 156916 w 192486"/>
                <a:gd name="connsiteY0" fmla="*/ -519 h 190955"/>
                <a:gd name="connsiteX1" fmla="*/ 17684 w 192486"/>
                <a:gd name="connsiteY1" fmla="*/ 4450 h 190955"/>
                <a:gd name="connsiteX2" fmla="*/ 73206 w 192486"/>
                <a:gd name="connsiteY2" fmla="*/ 190436 h 190955"/>
                <a:gd name="connsiteX3" fmla="*/ 161349 w 192486"/>
                <a:gd name="connsiteY3" fmla="*/ 180634 h 190955"/>
                <a:gd name="connsiteX4" fmla="*/ 156916 w 192486"/>
                <a:gd name="connsiteY4" fmla="*/ -519 h 190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86" h="190955">
                  <a:moveTo>
                    <a:pt x="156916" y="-519"/>
                  </a:moveTo>
                  <a:lnTo>
                    <a:pt x="17684" y="4450"/>
                  </a:lnTo>
                  <a:cubicBezTo>
                    <a:pt x="-52573" y="16538"/>
                    <a:pt x="14379" y="186042"/>
                    <a:pt x="73206" y="190436"/>
                  </a:cubicBezTo>
                  <a:lnTo>
                    <a:pt x="161349" y="180634"/>
                  </a:lnTo>
                  <a:cubicBezTo>
                    <a:pt x="189654" y="157749"/>
                    <a:pt x="183938" y="26802"/>
                    <a:pt x="156916" y="-519"/>
                  </a:cubicBezTo>
                </a:path>
              </a:pathLst>
            </a:custGeom>
            <a:solidFill>
              <a:srgbClr val="F7A594"/>
            </a:solidFill>
            <a:ln w="388" cap="flat">
              <a:noFill/>
              <a:prstDash val="solid"/>
              <a:miter/>
            </a:ln>
          </p:spPr>
          <p:txBody>
            <a:bodyPr rtlCol="0" anchor="ctr"/>
            <a:lstStyle/>
            <a:p>
              <a:endParaRPr lang="zh-CN" altLang="en-US"/>
            </a:p>
          </p:txBody>
        </p:sp>
        <p:sp>
          <p:nvSpPr>
            <p:cNvPr id="50" name="任意多边形: 形状 49"/>
            <p:cNvSpPr/>
            <p:nvPr/>
          </p:nvSpPr>
          <p:spPr>
            <a:xfrm flipV="1">
              <a:off x="7536606" y="6142520"/>
              <a:ext cx="266978" cy="320791"/>
            </a:xfrm>
            <a:custGeom>
              <a:avLst/>
              <a:gdLst>
                <a:gd name="connsiteX0" fmla="*/ 178844 w 266978"/>
                <a:gd name="connsiteY0" fmla="*/ 4538 h 320791"/>
                <a:gd name="connsiteX1" fmla="*/ 146242 w 266978"/>
                <a:gd name="connsiteY1" fmla="*/ -38 h 320791"/>
                <a:gd name="connsiteX2" fmla="*/ 145933 w 266978"/>
                <a:gd name="connsiteY2" fmla="*/ -62 h 320791"/>
                <a:gd name="connsiteX3" fmla="*/ 96354 w 266978"/>
                <a:gd name="connsiteY3" fmla="*/ 31997 h 320791"/>
                <a:gd name="connsiteX4" fmla="*/ 96045 w 266978"/>
                <a:gd name="connsiteY4" fmla="*/ 32622 h 320791"/>
                <a:gd name="connsiteX5" fmla="*/ 33155 w 266978"/>
                <a:gd name="connsiteY5" fmla="*/ 194752 h 320791"/>
                <a:gd name="connsiteX6" fmla="*/ 50710 w 266978"/>
                <a:gd name="connsiteY6" fmla="*/ 311971 h 320791"/>
                <a:gd name="connsiteX7" fmla="*/ 235176 w 266978"/>
                <a:gd name="connsiteY7" fmla="*/ 190269 h 320791"/>
                <a:gd name="connsiteX8" fmla="*/ 178844 w 266978"/>
                <a:gd name="connsiteY8" fmla="*/ 4538 h 32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978" h="320791">
                  <a:moveTo>
                    <a:pt x="178844" y="4538"/>
                  </a:moveTo>
                  <a:cubicBezTo>
                    <a:pt x="178844" y="4538"/>
                    <a:pt x="165572" y="-3113"/>
                    <a:pt x="146242" y="-38"/>
                  </a:cubicBezTo>
                  <a:lnTo>
                    <a:pt x="145933" y="-62"/>
                  </a:lnTo>
                  <a:cubicBezTo>
                    <a:pt x="131657" y="2412"/>
                    <a:pt x="114179" y="10545"/>
                    <a:pt x="96354" y="31997"/>
                  </a:cubicBezTo>
                  <a:cubicBezTo>
                    <a:pt x="96045" y="32321"/>
                    <a:pt x="96045" y="32622"/>
                    <a:pt x="96045" y="32622"/>
                  </a:cubicBezTo>
                  <a:cubicBezTo>
                    <a:pt x="73436" y="60059"/>
                    <a:pt x="50363" y="109040"/>
                    <a:pt x="33155" y="194752"/>
                  </a:cubicBezTo>
                  <a:cubicBezTo>
                    <a:pt x="-59522" y="299744"/>
                    <a:pt x="11664" y="338439"/>
                    <a:pt x="50710" y="311971"/>
                  </a:cubicBezTo>
                  <a:cubicBezTo>
                    <a:pt x="173173" y="228917"/>
                    <a:pt x="200451" y="212230"/>
                    <a:pt x="235176" y="190269"/>
                  </a:cubicBezTo>
                  <a:cubicBezTo>
                    <a:pt x="264692" y="171591"/>
                    <a:pt x="270827" y="40157"/>
                    <a:pt x="178844" y="4538"/>
                  </a:cubicBezTo>
                </a:path>
              </a:pathLst>
            </a:custGeom>
            <a:solidFill>
              <a:srgbClr val="F7A594"/>
            </a:solidFill>
            <a:ln w="385" cap="flat">
              <a:noFill/>
              <a:prstDash val="solid"/>
              <a:miter/>
            </a:ln>
          </p:spPr>
          <p:txBody>
            <a:bodyPr rtlCol="0" anchor="ctr"/>
            <a:lstStyle/>
            <a:p>
              <a:endParaRPr lang="zh-CN" altLang="en-US"/>
            </a:p>
          </p:txBody>
        </p:sp>
        <p:sp>
          <p:nvSpPr>
            <p:cNvPr id="51" name="任意多边形: 形状 50"/>
            <p:cNvSpPr/>
            <p:nvPr/>
          </p:nvSpPr>
          <p:spPr>
            <a:xfrm flipV="1">
              <a:off x="7645003" y="6356003"/>
              <a:ext cx="51367" cy="109380"/>
            </a:xfrm>
            <a:custGeom>
              <a:avLst/>
              <a:gdLst>
                <a:gd name="connsiteX0" fmla="*/ 38677 w 51367"/>
                <a:gd name="connsiteY0" fmla="*/ -476 h 109380"/>
                <a:gd name="connsiteX1" fmla="*/ -12388 w 51367"/>
                <a:gd name="connsiteY1" fmla="*/ 34357 h 109380"/>
                <a:gd name="connsiteX2" fmla="*/ -12691 w 51367"/>
                <a:gd name="connsiteY2" fmla="*/ 34982 h 109380"/>
                <a:gd name="connsiteX3" fmla="*/ 37201 w 51367"/>
                <a:gd name="connsiteY3" fmla="*/ 108904 h 109380"/>
                <a:gd name="connsiteX4" fmla="*/ 38677 w 51367"/>
                <a:gd name="connsiteY4" fmla="*/ -476 h 109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67" h="109380">
                  <a:moveTo>
                    <a:pt x="38677" y="-476"/>
                  </a:moveTo>
                  <a:cubicBezTo>
                    <a:pt x="20407" y="6272"/>
                    <a:pt x="-1418" y="15706"/>
                    <a:pt x="-12388" y="34357"/>
                  </a:cubicBezTo>
                  <a:cubicBezTo>
                    <a:pt x="-12691" y="34683"/>
                    <a:pt x="-12691" y="34982"/>
                    <a:pt x="-12691" y="34982"/>
                  </a:cubicBezTo>
                  <a:cubicBezTo>
                    <a:pt x="-12691" y="34982"/>
                    <a:pt x="15981" y="46700"/>
                    <a:pt x="37201" y="108904"/>
                  </a:cubicBezTo>
                  <a:cubicBezTo>
                    <a:pt x="37201" y="108904"/>
                    <a:pt x="10043" y="14802"/>
                    <a:pt x="38677" y="-476"/>
                  </a:cubicBezTo>
                </a:path>
              </a:pathLst>
            </a:custGeom>
            <a:solidFill>
              <a:srgbClr val="DE3C0F"/>
            </a:solidFill>
            <a:ln w="378" cap="flat">
              <a:noFill/>
              <a:prstDash val="solid"/>
              <a:miter/>
            </a:ln>
          </p:spPr>
          <p:txBody>
            <a:bodyPr rtlCol="0" anchor="ctr"/>
            <a:lstStyle/>
            <a:p>
              <a:endParaRPr lang="zh-CN" altLang="en-US"/>
            </a:p>
          </p:txBody>
        </p:sp>
        <p:sp>
          <p:nvSpPr>
            <p:cNvPr id="52" name="任意多边形: 形状 51"/>
            <p:cNvSpPr/>
            <p:nvPr/>
          </p:nvSpPr>
          <p:spPr>
            <a:xfrm flipV="1">
              <a:off x="7470571" y="6070480"/>
              <a:ext cx="143170" cy="122044"/>
            </a:xfrm>
            <a:custGeom>
              <a:avLst/>
              <a:gdLst>
                <a:gd name="connsiteX0" fmla="*/ 130530 w 143170"/>
                <a:gd name="connsiteY0" fmla="*/ 31652 h 122044"/>
                <a:gd name="connsiteX1" fmla="*/ 4616 w 143170"/>
                <a:gd name="connsiteY1" fmla="*/ 120624 h 122044"/>
                <a:gd name="connsiteX2" fmla="*/ 38800 w 143170"/>
                <a:gd name="connsiteY2" fmla="*/ 6921 h 122044"/>
                <a:gd name="connsiteX3" fmla="*/ 130530 w 143170"/>
                <a:gd name="connsiteY3" fmla="*/ 31652 h 122044"/>
              </a:gdLst>
              <a:ahLst/>
              <a:cxnLst>
                <a:cxn ang="0">
                  <a:pos x="connsiteX0" y="connsiteY0"/>
                </a:cxn>
                <a:cxn ang="0">
                  <a:pos x="connsiteX1" y="connsiteY1"/>
                </a:cxn>
                <a:cxn ang="0">
                  <a:pos x="connsiteX2" y="connsiteY2"/>
                </a:cxn>
                <a:cxn ang="0">
                  <a:pos x="connsiteX3" y="connsiteY3"/>
                </a:cxn>
              </a:cxnLst>
              <a:rect l="l" t="t" r="r" b="b"/>
              <a:pathLst>
                <a:path w="143170" h="122044">
                  <a:moveTo>
                    <a:pt x="130530" y="31652"/>
                  </a:moveTo>
                  <a:cubicBezTo>
                    <a:pt x="130530" y="31652"/>
                    <a:pt x="97204" y="50908"/>
                    <a:pt x="4616" y="120624"/>
                  </a:cubicBezTo>
                  <a:cubicBezTo>
                    <a:pt x="-22776" y="101599"/>
                    <a:pt x="-21806" y="35261"/>
                    <a:pt x="38800" y="6921"/>
                  </a:cubicBezTo>
                  <a:cubicBezTo>
                    <a:pt x="80261" y="-12496"/>
                    <a:pt x="123701" y="4562"/>
                    <a:pt x="130530" y="31652"/>
                  </a:cubicBezTo>
                </a:path>
              </a:pathLst>
            </a:custGeom>
            <a:solidFill>
              <a:srgbClr val="F7A594"/>
            </a:solidFill>
            <a:ln w="373" cap="flat">
              <a:noFill/>
              <a:prstDash val="solid"/>
              <a:miter/>
            </a:ln>
          </p:spPr>
          <p:txBody>
            <a:bodyPr rtlCol="0" anchor="ctr"/>
            <a:lstStyle/>
            <a:p>
              <a:endParaRPr lang="zh-CN" altLang="en-US"/>
            </a:p>
          </p:txBody>
        </p:sp>
        <p:sp>
          <p:nvSpPr>
            <p:cNvPr id="53" name="任意多边形: 形状 52"/>
            <p:cNvSpPr/>
            <p:nvPr/>
          </p:nvSpPr>
          <p:spPr>
            <a:xfrm flipV="1">
              <a:off x="7483134" y="6191488"/>
              <a:ext cx="212861" cy="255821"/>
            </a:xfrm>
            <a:custGeom>
              <a:avLst/>
              <a:gdLst>
                <a:gd name="connsiteX0" fmla="*/ 53296 w 212861"/>
                <a:gd name="connsiteY0" fmla="*/ 254710 h 255821"/>
                <a:gd name="connsiteX1" fmla="*/ 27153 w 212861"/>
                <a:gd name="connsiteY1" fmla="*/ 53400 h 255821"/>
                <a:gd name="connsiteX2" fmla="*/ 195051 w 212861"/>
                <a:gd name="connsiteY2" fmla="*/ 90614 h 255821"/>
                <a:gd name="connsiteX3" fmla="*/ 53296 w 212861"/>
                <a:gd name="connsiteY3" fmla="*/ 254710 h 255821"/>
              </a:gdLst>
              <a:ahLst/>
              <a:cxnLst>
                <a:cxn ang="0">
                  <a:pos x="connsiteX0" y="connsiteY0"/>
                </a:cxn>
                <a:cxn ang="0">
                  <a:pos x="connsiteX1" y="connsiteY1"/>
                </a:cxn>
                <a:cxn ang="0">
                  <a:pos x="connsiteX2" y="connsiteY2"/>
                </a:cxn>
                <a:cxn ang="0">
                  <a:pos x="connsiteX3" y="connsiteY3"/>
                </a:cxn>
              </a:cxnLst>
              <a:rect l="l" t="t" r="r" b="b"/>
              <a:pathLst>
                <a:path w="212861" h="255821">
                  <a:moveTo>
                    <a:pt x="53296" y="254710"/>
                  </a:moveTo>
                  <a:cubicBezTo>
                    <a:pt x="-30292" y="262709"/>
                    <a:pt x="-28699" y="131483"/>
                    <a:pt x="27153" y="53400"/>
                  </a:cubicBezTo>
                  <a:cubicBezTo>
                    <a:pt x="112639" y="-66105"/>
                    <a:pt x="181467" y="42487"/>
                    <a:pt x="195051" y="90614"/>
                  </a:cubicBezTo>
                  <a:cubicBezTo>
                    <a:pt x="219866" y="178684"/>
                    <a:pt x="155704" y="244887"/>
                    <a:pt x="53296" y="254710"/>
                  </a:cubicBezTo>
                </a:path>
              </a:pathLst>
            </a:custGeom>
            <a:solidFill>
              <a:srgbClr val="F7A594"/>
            </a:solidFill>
            <a:ln w="379" cap="flat">
              <a:noFill/>
              <a:prstDash val="solid"/>
              <a:miter/>
            </a:ln>
          </p:spPr>
          <p:txBody>
            <a:bodyPr rtlCol="0" anchor="ctr"/>
            <a:lstStyle/>
            <a:p>
              <a:endParaRPr lang="zh-CN" altLang="en-US"/>
            </a:p>
          </p:txBody>
        </p:sp>
        <p:grpSp>
          <p:nvGrpSpPr>
            <p:cNvPr id="54" name="图形 2"/>
            <p:cNvGrpSpPr/>
            <p:nvPr/>
          </p:nvGrpSpPr>
          <p:grpSpPr>
            <a:xfrm>
              <a:off x="7521204" y="6267078"/>
              <a:ext cx="110685" cy="195162"/>
              <a:chOff x="5203037" y="2842715"/>
              <a:chExt cx="110685" cy="195162"/>
            </a:xfrm>
            <a:solidFill>
              <a:srgbClr val="DE3C0F"/>
            </a:solidFill>
          </p:grpSpPr>
          <p:sp>
            <p:nvSpPr>
              <p:cNvPr id="136" name="任意多边形: 形状 135"/>
              <p:cNvSpPr/>
              <p:nvPr/>
            </p:nvSpPr>
            <p:spPr>
              <a:xfrm flipV="1">
                <a:off x="5278400" y="2874793"/>
                <a:ext cx="35322" cy="148593"/>
              </a:xfrm>
              <a:custGeom>
                <a:avLst/>
                <a:gdLst>
                  <a:gd name="connsiteX0" fmla="*/ 19039 w 35322"/>
                  <a:gd name="connsiteY0" fmla="*/ -624 h 148593"/>
                  <a:gd name="connsiteX1" fmla="*/ 18216 w 35322"/>
                  <a:gd name="connsiteY1" fmla="*/ -531 h 148593"/>
                  <a:gd name="connsiteX2" fmla="*/ -4543 w 35322"/>
                  <a:gd name="connsiteY2" fmla="*/ 22284 h 148593"/>
                  <a:gd name="connsiteX3" fmla="*/ 6088 w 35322"/>
                  <a:gd name="connsiteY3" fmla="*/ 146182 h 148593"/>
                  <a:gd name="connsiteX4" fmla="*/ 10954 w 35322"/>
                  <a:gd name="connsiteY4" fmla="*/ 147499 h 148593"/>
                  <a:gd name="connsiteX5" fmla="*/ 12264 w 35322"/>
                  <a:gd name="connsiteY5" fmla="*/ 142644 h 148593"/>
                  <a:gd name="connsiteX6" fmla="*/ 2007 w 35322"/>
                  <a:gd name="connsiteY6" fmla="*/ 25103 h 148593"/>
                  <a:gd name="connsiteX7" fmla="*/ 19826 w 35322"/>
                  <a:gd name="connsiteY7" fmla="*/ 6379 h 148593"/>
                  <a:gd name="connsiteX8" fmla="*/ 22483 w 35322"/>
                  <a:gd name="connsiteY8" fmla="*/ 2104 h 148593"/>
                  <a:gd name="connsiteX9" fmla="*/ 19039 w 35322"/>
                  <a:gd name="connsiteY9" fmla="*/ -624 h 14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22" h="148593">
                    <a:moveTo>
                      <a:pt x="19039" y="-624"/>
                    </a:moveTo>
                    <a:cubicBezTo>
                      <a:pt x="18740" y="-624"/>
                      <a:pt x="18478" y="-602"/>
                      <a:pt x="18216" y="-531"/>
                    </a:cubicBezTo>
                    <a:cubicBezTo>
                      <a:pt x="8858" y="1666"/>
                      <a:pt x="959" y="9546"/>
                      <a:pt x="-4543" y="22284"/>
                    </a:cubicBezTo>
                    <a:cubicBezTo>
                      <a:pt x="-17045" y="51223"/>
                      <a:pt x="-16559" y="106818"/>
                      <a:pt x="6088" y="146182"/>
                    </a:cubicBezTo>
                    <a:cubicBezTo>
                      <a:pt x="7099" y="147892"/>
                      <a:pt x="9232" y="148469"/>
                      <a:pt x="10954" y="147499"/>
                    </a:cubicBezTo>
                    <a:cubicBezTo>
                      <a:pt x="12638" y="146503"/>
                      <a:pt x="13237" y="144332"/>
                      <a:pt x="12264" y="142644"/>
                    </a:cubicBezTo>
                    <a:cubicBezTo>
                      <a:pt x="-9297" y="105197"/>
                      <a:pt x="-9858" y="52473"/>
                      <a:pt x="2007" y="25103"/>
                    </a:cubicBezTo>
                    <a:cubicBezTo>
                      <a:pt x="5189" y="17729"/>
                      <a:pt x="10879" y="8483"/>
                      <a:pt x="19826" y="6379"/>
                    </a:cubicBezTo>
                    <a:cubicBezTo>
                      <a:pt x="21772" y="5941"/>
                      <a:pt x="22932" y="4021"/>
                      <a:pt x="22483" y="2104"/>
                    </a:cubicBezTo>
                    <a:cubicBezTo>
                      <a:pt x="22109" y="487"/>
                      <a:pt x="20649" y="-624"/>
                      <a:pt x="19039" y="-624"/>
                    </a:cubicBezTo>
                  </a:path>
                </a:pathLst>
              </a:custGeom>
              <a:solidFill>
                <a:srgbClr val="DE3C0F"/>
              </a:solidFill>
              <a:ln w="374" cap="flat">
                <a:noFill/>
                <a:prstDash val="solid"/>
                <a:miter/>
              </a:ln>
            </p:spPr>
            <p:txBody>
              <a:bodyPr rtlCol="0" anchor="ctr"/>
              <a:lstStyle/>
              <a:p>
                <a:endParaRPr lang="zh-CN" altLang="en-US"/>
              </a:p>
            </p:txBody>
          </p:sp>
          <p:sp>
            <p:nvSpPr>
              <p:cNvPr id="137" name="任意多边形: 形状 136"/>
              <p:cNvSpPr/>
              <p:nvPr/>
            </p:nvSpPr>
            <p:spPr>
              <a:xfrm flipV="1">
                <a:off x="5203037" y="2842715"/>
                <a:ext cx="72015" cy="195162"/>
              </a:xfrm>
              <a:custGeom>
                <a:avLst/>
                <a:gdLst>
                  <a:gd name="connsiteX0" fmla="*/ 55751 w 72015"/>
                  <a:gd name="connsiteY0" fmla="*/ -670 h 195162"/>
                  <a:gd name="connsiteX1" fmla="*/ 53965 w 72015"/>
                  <a:gd name="connsiteY1" fmla="*/ -209 h 195162"/>
                  <a:gd name="connsiteX2" fmla="*/ 1816 w 72015"/>
                  <a:gd name="connsiteY2" fmla="*/ 192504 h 195162"/>
                  <a:gd name="connsiteX3" fmla="*/ 6578 w 72015"/>
                  <a:gd name="connsiteY3" fmla="*/ 194122 h 195162"/>
                  <a:gd name="connsiteX4" fmla="*/ 8177 w 72015"/>
                  <a:gd name="connsiteY4" fmla="*/ 189383 h 195162"/>
                  <a:gd name="connsiteX5" fmla="*/ 57499 w 72015"/>
                  <a:gd name="connsiteY5" fmla="*/ 5939 h 195162"/>
                  <a:gd name="connsiteX6" fmla="*/ 58801 w 72015"/>
                  <a:gd name="connsiteY6" fmla="*/ 1108 h 195162"/>
                  <a:gd name="connsiteX7" fmla="*/ 55751 w 72015"/>
                  <a:gd name="connsiteY7" fmla="*/ -670 h 19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015" h="195162">
                    <a:moveTo>
                      <a:pt x="55751" y="-670"/>
                    </a:moveTo>
                    <a:cubicBezTo>
                      <a:pt x="55119" y="-670"/>
                      <a:pt x="54523" y="-533"/>
                      <a:pt x="53965" y="-209"/>
                    </a:cubicBezTo>
                    <a:cubicBezTo>
                      <a:pt x="-13434" y="38486"/>
                      <a:pt x="-27606" y="132403"/>
                      <a:pt x="1816" y="192504"/>
                    </a:cubicBezTo>
                    <a:cubicBezTo>
                      <a:pt x="2672" y="194260"/>
                      <a:pt x="4830" y="195000"/>
                      <a:pt x="6578" y="194122"/>
                    </a:cubicBezTo>
                    <a:cubicBezTo>
                      <a:pt x="8326" y="193267"/>
                      <a:pt x="9070" y="191139"/>
                      <a:pt x="8177" y="189383"/>
                    </a:cubicBezTo>
                    <a:cubicBezTo>
                      <a:pt x="-19831" y="132101"/>
                      <a:pt x="-6478" y="42693"/>
                      <a:pt x="57499" y="5939"/>
                    </a:cubicBezTo>
                    <a:cubicBezTo>
                      <a:pt x="59210" y="4969"/>
                      <a:pt x="59805" y="2796"/>
                      <a:pt x="58801" y="1108"/>
                    </a:cubicBezTo>
                    <a:cubicBezTo>
                      <a:pt x="58169" y="-45"/>
                      <a:pt x="56979" y="-670"/>
                      <a:pt x="55751" y="-670"/>
                    </a:cubicBezTo>
                  </a:path>
                </a:pathLst>
              </a:custGeom>
              <a:solidFill>
                <a:srgbClr val="DE3C0F"/>
              </a:solidFill>
              <a:ln w="372" cap="flat">
                <a:noFill/>
                <a:prstDash val="solid"/>
                <a:miter/>
              </a:ln>
            </p:spPr>
            <p:txBody>
              <a:bodyPr rtlCol="0" anchor="ctr"/>
              <a:lstStyle/>
              <a:p>
                <a:endParaRPr lang="zh-CN" altLang="en-US"/>
              </a:p>
            </p:txBody>
          </p:sp>
        </p:grpSp>
        <p:sp>
          <p:nvSpPr>
            <p:cNvPr id="55" name="任意多边形: 形状 54"/>
            <p:cNvSpPr/>
            <p:nvPr/>
          </p:nvSpPr>
          <p:spPr>
            <a:xfrm flipV="1">
              <a:off x="8456097" y="5454299"/>
              <a:ext cx="279074" cy="592209"/>
            </a:xfrm>
            <a:custGeom>
              <a:avLst/>
              <a:gdLst>
                <a:gd name="connsiteX0" fmla="*/ -4540 w 279074"/>
                <a:gd name="connsiteY0" fmla="*/ -1979 h 592209"/>
                <a:gd name="connsiteX1" fmla="*/ -5291 w 279074"/>
                <a:gd name="connsiteY1" fmla="*/ -1957 h 592209"/>
                <a:gd name="connsiteX2" fmla="*/ -11878 w 279074"/>
                <a:gd name="connsiteY2" fmla="*/ 6089 h 592209"/>
                <a:gd name="connsiteX3" fmla="*/ -4849 w 279074"/>
                <a:gd name="connsiteY3" fmla="*/ 97996 h 592209"/>
                <a:gd name="connsiteX4" fmla="*/ 256271 w 279074"/>
                <a:gd name="connsiteY4" fmla="*/ 589314 h 592209"/>
                <a:gd name="connsiteX5" fmla="*/ 266261 w 279074"/>
                <a:gd name="connsiteY5" fmla="*/ 586423 h 592209"/>
                <a:gd name="connsiteX6" fmla="*/ 263343 w 279074"/>
                <a:gd name="connsiteY6" fmla="*/ 576437 h 592209"/>
                <a:gd name="connsiteX7" fmla="*/ 9827 w 279074"/>
                <a:gd name="connsiteY7" fmla="*/ 97050 h 592209"/>
                <a:gd name="connsiteX8" fmla="*/ 2754 w 279074"/>
                <a:gd name="connsiteY8" fmla="*/ 4657 h 592209"/>
                <a:gd name="connsiteX9" fmla="*/ -4540 w 279074"/>
                <a:gd name="connsiteY9" fmla="*/ -1979 h 59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074" h="592209">
                  <a:moveTo>
                    <a:pt x="-4540" y="-1979"/>
                  </a:moveTo>
                  <a:cubicBezTo>
                    <a:pt x="-4805" y="-1979"/>
                    <a:pt x="-5026" y="-1979"/>
                    <a:pt x="-5291" y="-1957"/>
                  </a:cubicBezTo>
                  <a:cubicBezTo>
                    <a:pt x="-9314" y="-1563"/>
                    <a:pt x="-12232" y="2044"/>
                    <a:pt x="-11878" y="6089"/>
                  </a:cubicBezTo>
                  <a:cubicBezTo>
                    <a:pt x="-8828" y="36856"/>
                    <a:pt x="-6794" y="67945"/>
                    <a:pt x="-4849" y="97996"/>
                  </a:cubicBezTo>
                  <a:cubicBezTo>
                    <a:pt x="7218" y="283313"/>
                    <a:pt x="18579" y="458365"/>
                    <a:pt x="256271" y="589314"/>
                  </a:cubicBezTo>
                  <a:cubicBezTo>
                    <a:pt x="259807" y="591277"/>
                    <a:pt x="264272" y="589986"/>
                    <a:pt x="266261" y="586423"/>
                  </a:cubicBezTo>
                  <a:cubicBezTo>
                    <a:pt x="268206" y="582865"/>
                    <a:pt x="266924" y="578404"/>
                    <a:pt x="263343" y="576437"/>
                  </a:cubicBezTo>
                  <a:cubicBezTo>
                    <a:pt x="32769" y="449374"/>
                    <a:pt x="21630" y="278225"/>
                    <a:pt x="9827" y="97050"/>
                  </a:cubicBezTo>
                  <a:cubicBezTo>
                    <a:pt x="7838" y="66862"/>
                    <a:pt x="5848" y="35653"/>
                    <a:pt x="2754" y="4657"/>
                  </a:cubicBezTo>
                  <a:cubicBezTo>
                    <a:pt x="2400" y="842"/>
                    <a:pt x="-782" y="-1979"/>
                    <a:pt x="-4540" y="-1979"/>
                  </a:cubicBezTo>
                </a:path>
              </a:pathLst>
            </a:custGeom>
            <a:solidFill>
              <a:srgbClr val="0E0E0E"/>
            </a:solidFill>
            <a:ln w="442" cap="flat">
              <a:noFill/>
              <a:prstDash val="solid"/>
              <a:miter/>
            </a:ln>
          </p:spPr>
          <p:txBody>
            <a:bodyPr rtlCol="0" anchor="ctr"/>
            <a:lstStyle/>
            <a:p>
              <a:endParaRPr lang="zh-CN" altLang="en-US"/>
            </a:p>
          </p:txBody>
        </p:sp>
        <p:sp>
          <p:nvSpPr>
            <p:cNvPr id="56" name="任意多边形: 形状 55"/>
            <p:cNvSpPr/>
            <p:nvPr/>
          </p:nvSpPr>
          <p:spPr>
            <a:xfrm flipV="1">
              <a:off x="8566740" y="6000950"/>
              <a:ext cx="745868" cy="557494"/>
            </a:xfrm>
            <a:custGeom>
              <a:avLst/>
              <a:gdLst>
                <a:gd name="connsiteX0" fmla="*/ 277786 w 745868"/>
                <a:gd name="connsiteY0" fmla="*/ 494864 h 557494"/>
                <a:gd name="connsiteX1" fmla="*/ 270196 w 745868"/>
                <a:gd name="connsiteY1" fmla="*/ 521379 h 557494"/>
                <a:gd name="connsiteX2" fmla="*/ 241790 w 745868"/>
                <a:gd name="connsiteY2" fmla="*/ 538991 h 557494"/>
                <a:gd name="connsiteX3" fmla="*/ 5565 w 745868"/>
                <a:gd name="connsiteY3" fmla="*/ 494425 h 557494"/>
                <a:gd name="connsiteX4" fmla="*/ -10380 w 745868"/>
                <a:gd name="connsiteY4" fmla="*/ 468444 h 557494"/>
                <a:gd name="connsiteX5" fmla="*/ 123630 w 745868"/>
                <a:gd name="connsiteY5" fmla="*/ -290 h 557494"/>
                <a:gd name="connsiteX6" fmla="*/ 734624 w 745868"/>
                <a:gd name="connsiteY6" fmla="*/ 115010 h 557494"/>
                <a:gd name="connsiteX7" fmla="*/ 608205 w 745868"/>
                <a:gd name="connsiteY7" fmla="*/ 557205 h 557494"/>
                <a:gd name="connsiteX8" fmla="*/ 277786 w 745868"/>
                <a:gd name="connsiteY8" fmla="*/ 494864 h 55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5868" h="557494">
                  <a:moveTo>
                    <a:pt x="277786" y="494864"/>
                  </a:moveTo>
                  <a:lnTo>
                    <a:pt x="270196" y="521379"/>
                  </a:lnTo>
                  <a:cubicBezTo>
                    <a:pt x="266758" y="533420"/>
                    <a:pt x="254011" y="541302"/>
                    <a:pt x="241790" y="538991"/>
                  </a:cubicBezTo>
                  <a:lnTo>
                    <a:pt x="5565" y="494425"/>
                  </a:lnTo>
                  <a:cubicBezTo>
                    <a:pt x="-6704" y="492114"/>
                    <a:pt x="-13818" y="480484"/>
                    <a:pt x="-10380" y="468444"/>
                  </a:cubicBezTo>
                  <a:lnTo>
                    <a:pt x="123630" y="-290"/>
                  </a:lnTo>
                  <a:lnTo>
                    <a:pt x="734624" y="115010"/>
                  </a:lnTo>
                  <a:lnTo>
                    <a:pt x="608205" y="557205"/>
                  </a:lnTo>
                  <a:lnTo>
                    <a:pt x="277786" y="494864"/>
                  </a:lnTo>
                </a:path>
              </a:pathLst>
            </a:custGeom>
            <a:solidFill>
              <a:srgbClr val="1150B3"/>
            </a:solidFill>
            <a:ln w="477" cap="flat">
              <a:noFill/>
              <a:prstDash val="solid"/>
              <a:miter/>
            </a:ln>
          </p:spPr>
          <p:txBody>
            <a:bodyPr rtlCol="0" anchor="ctr"/>
            <a:lstStyle/>
            <a:p>
              <a:endParaRPr lang="zh-CN" altLang="en-US"/>
            </a:p>
          </p:txBody>
        </p:sp>
        <p:sp>
          <p:nvSpPr>
            <p:cNvPr id="57" name="任意多边形: 形状 56"/>
            <p:cNvSpPr/>
            <p:nvPr/>
          </p:nvSpPr>
          <p:spPr>
            <a:xfrm flipV="1">
              <a:off x="8617075" y="6012251"/>
              <a:ext cx="692557" cy="546195"/>
            </a:xfrm>
            <a:custGeom>
              <a:avLst/>
              <a:gdLst>
                <a:gd name="connsiteX0" fmla="*/ 587829 w 692557"/>
                <a:gd name="connsiteY0" fmla="*/ 545919 h 546195"/>
                <a:gd name="connsiteX1" fmla="*/ -11287 w 692557"/>
                <a:gd name="connsiteY1" fmla="*/ 432863 h 546195"/>
                <a:gd name="connsiteX2" fmla="*/ 73278 w 692557"/>
                <a:gd name="connsiteY2" fmla="*/ -276 h 546195"/>
                <a:gd name="connsiteX3" fmla="*/ 681271 w 692557"/>
                <a:gd name="connsiteY3" fmla="*/ 114469 h 546195"/>
                <a:gd name="connsiteX4" fmla="*/ 587829 w 692557"/>
                <a:gd name="connsiteY4" fmla="*/ 545919 h 546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557" h="546195">
                  <a:moveTo>
                    <a:pt x="587829" y="545919"/>
                  </a:moveTo>
                  <a:lnTo>
                    <a:pt x="-11287" y="432863"/>
                  </a:lnTo>
                  <a:lnTo>
                    <a:pt x="73278" y="-276"/>
                  </a:lnTo>
                  <a:lnTo>
                    <a:pt x="681271" y="114469"/>
                  </a:lnTo>
                  <a:lnTo>
                    <a:pt x="587829" y="545919"/>
                  </a:lnTo>
                </a:path>
              </a:pathLst>
            </a:custGeom>
            <a:solidFill>
              <a:srgbClr val="FFFFFF"/>
            </a:solidFill>
            <a:ln w="477" cap="flat">
              <a:noFill/>
              <a:prstDash val="solid"/>
              <a:miter/>
            </a:ln>
          </p:spPr>
          <p:txBody>
            <a:bodyPr rtlCol="0" anchor="ctr"/>
            <a:lstStyle/>
            <a:p>
              <a:endParaRPr lang="zh-CN" altLang="en-US"/>
            </a:p>
          </p:txBody>
        </p:sp>
        <p:sp>
          <p:nvSpPr>
            <p:cNvPr id="58" name="任意多边形: 形状 57"/>
            <p:cNvSpPr/>
            <p:nvPr/>
          </p:nvSpPr>
          <p:spPr>
            <a:xfrm flipV="1">
              <a:off x="8645934" y="5993245"/>
              <a:ext cx="666674" cy="565199"/>
            </a:xfrm>
            <a:custGeom>
              <a:avLst/>
              <a:gdLst>
                <a:gd name="connsiteX0" fmla="*/ 655369 w 666674"/>
                <a:gd name="connsiteY0" fmla="*/ 114999 h 565199"/>
                <a:gd name="connsiteX1" fmla="*/ 44375 w 666674"/>
                <a:gd name="connsiteY1" fmla="*/ -301 h 565199"/>
                <a:gd name="connsiteX2" fmla="*/ -11100 w 666674"/>
                <a:gd name="connsiteY2" fmla="*/ 432742 h 565199"/>
                <a:gd name="connsiteX3" fmla="*/ 8139 w 666674"/>
                <a:gd name="connsiteY3" fmla="*/ 458933 h 565199"/>
                <a:gd name="connsiteX4" fmla="*/ 567239 w 666674"/>
                <a:gd name="connsiteY4" fmla="*/ 564432 h 565199"/>
                <a:gd name="connsiteX5" fmla="*/ 600848 w 666674"/>
                <a:gd name="connsiteY5" fmla="*/ 540275 h 565199"/>
                <a:gd name="connsiteX6" fmla="*/ 655369 w 666674"/>
                <a:gd name="connsiteY6" fmla="*/ 114999 h 56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674" h="565199">
                  <a:moveTo>
                    <a:pt x="655369" y="114999"/>
                  </a:moveTo>
                  <a:lnTo>
                    <a:pt x="44375" y="-301"/>
                  </a:lnTo>
                  <a:lnTo>
                    <a:pt x="-11100" y="432742"/>
                  </a:lnTo>
                  <a:cubicBezTo>
                    <a:pt x="-12724" y="445408"/>
                    <a:pt x="-4560" y="456527"/>
                    <a:pt x="8139" y="458933"/>
                  </a:cubicBezTo>
                  <a:lnTo>
                    <a:pt x="567239" y="564432"/>
                  </a:lnTo>
                  <a:cubicBezTo>
                    <a:pt x="582945" y="567387"/>
                    <a:pt x="598891" y="555948"/>
                    <a:pt x="600848" y="540275"/>
                  </a:cubicBezTo>
                  <a:lnTo>
                    <a:pt x="655369" y="114999"/>
                  </a:lnTo>
                </a:path>
              </a:pathLst>
            </a:custGeom>
            <a:solidFill>
              <a:srgbClr val="40B0FF"/>
            </a:solidFill>
            <a:ln w="477" cap="flat">
              <a:noFill/>
              <a:prstDash val="solid"/>
              <a:miter/>
            </a:ln>
          </p:spPr>
          <p:txBody>
            <a:bodyPr rtlCol="0" anchor="ctr"/>
            <a:lstStyle/>
            <a:p>
              <a:endParaRPr lang="zh-CN" altLang="en-US"/>
            </a:p>
          </p:txBody>
        </p:sp>
        <p:sp>
          <p:nvSpPr>
            <p:cNvPr id="59" name="任意多边形: 形状 58"/>
            <p:cNvSpPr/>
            <p:nvPr/>
          </p:nvSpPr>
          <p:spPr>
            <a:xfrm flipV="1">
              <a:off x="9003274" y="6089665"/>
              <a:ext cx="392528" cy="499661"/>
            </a:xfrm>
            <a:custGeom>
              <a:avLst/>
              <a:gdLst>
                <a:gd name="connsiteX0" fmla="*/ -11470 w 392528"/>
                <a:gd name="connsiteY0" fmla="*/ 22913 h 499661"/>
                <a:gd name="connsiteX1" fmla="*/ 18832 w 392528"/>
                <a:gd name="connsiteY1" fmla="*/ 499554 h 499661"/>
                <a:gd name="connsiteX2" fmla="*/ 381058 w 392528"/>
                <a:gd name="connsiteY2" fmla="*/ 476528 h 499661"/>
                <a:gd name="connsiteX3" fmla="*/ 350756 w 392528"/>
                <a:gd name="connsiteY3" fmla="*/ -107 h 499661"/>
                <a:gd name="connsiteX4" fmla="*/ -11470 w 392528"/>
                <a:gd name="connsiteY4" fmla="*/ 22913 h 499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528" h="499661">
                  <a:moveTo>
                    <a:pt x="-11470" y="22913"/>
                  </a:moveTo>
                  <a:lnTo>
                    <a:pt x="18832" y="499554"/>
                  </a:lnTo>
                  <a:lnTo>
                    <a:pt x="381058" y="476528"/>
                  </a:lnTo>
                  <a:lnTo>
                    <a:pt x="350756" y="-107"/>
                  </a:lnTo>
                  <a:lnTo>
                    <a:pt x="-11470" y="22913"/>
                  </a:lnTo>
                </a:path>
              </a:pathLst>
            </a:custGeom>
            <a:solidFill>
              <a:srgbClr val="CFD9E8"/>
            </a:solidFill>
            <a:ln w="482" cap="flat">
              <a:noFill/>
              <a:prstDash val="solid"/>
              <a:miter/>
            </a:ln>
          </p:spPr>
          <p:txBody>
            <a:bodyPr rtlCol="0" anchor="ctr"/>
            <a:lstStyle/>
            <a:p>
              <a:endParaRPr lang="zh-CN" altLang="en-US"/>
            </a:p>
          </p:txBody>
        </p:sp>
        <p:sp>
          <p:nvSpPr>
            <p:cNvPr id="60" name="任意多边形: 形状 59"/>
            <p:cNvSpPr/>
            <p:nvPr/>
          </p:nvSpPr>
          <p:spPr>
            <a:xfrm flipV="1">
              <a:off x="9026939" y="6113638"/>
              <a:ext cx="345163" cy="451718"/>
            </a:xfrm>
            <a:custGeom>
              <a:avLst/>
              <a:gdLst>
                <a:gd name="connsiteX0" fmla="*/ -11518 w 345163"/>
                <a:gd name="connsiteY0" fmla="*/ 20086 h 451718"/>
                <a:gd name="connsiteX1" fmla="*/ 15903 w 345163"/>
                <a:gd name="connsiteY1" fmla="*/ 451605 h 451718"/>
                <a:gd name="connsiteX2" fmla="*/ 333645 w 345163"/>
                <a:gd name="connsiteY2" fmla="*/ 431405 h 451718"/>
                <a:gd name="connsiteX3" fmla="*/ 306225 w 345163"/>
                <a:gd name="connsiteY3" fmla="*/ -114 h 451718"/>
                <a:gd name="connsiteX4" fmla="*/ -11518 w 345163"/>
                <a:gd name="connsiteY4" fmla="*/ 20086 h 451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163" h="451718">
                  <a:moveTo>
                    <a:pt x="-11518" y="20086"/>
                  </a:moveTo>
                  <a:lnTo>
                    <a:pt x="15903" y="451605"/>
                  </a:lnTo>
                  <a:lnTo>
                    <a:pt x="333645" y="431405"/>
                  </a:lnTo>
                  <a:lnTo>
                    <a:pt x="306225" y="-114"/>
                  </a:lnTo>
                  <a:lnTo>
                    <a:pt x="-11518" y="20086"/>
                  </a:lnTo>
                </a:path>
              </a:pathLst>
            </a:custGeom>
            <a:solidFill>
              <a:srgbClr val="086CD3"/>
            </a:solidFill>
            <a:ln w="481" cap="flat">
              <a:noFill/>
              <a:prstDash val="solid"/>
              <a:miter/>
            </a:ln>
          </p:spPr>
          <p:txBody>
            <a:bodyPr rtlCol="0" anchor="ctr"/>
            <a:lstStyle/>
            <a:p>
              <a:endParaRPr lang="zh-CN" altLang="en-US"/>
            </a:p>
          </p:txBody>
        </p:sp>
        <p:sp>
          <p:nvSpPr>
            <p:cNvPr id="61" name="任意多边形: 形状 60"/>
            <p:cNvSpPr/>
            <p:nvPr/>
          </p:nvSpPr>
          <p:spPr>
            <a:xfrm flipV="1">
              <a:off x="9056017" y="6142600"/>
              <a:ext cx="162961" cy="290652"/>
            </a:xfrm>
            <a:custGeom>
              <a:avLst/>
              <a:gdLst>
                <a:gd name="connsiteX0" fmla="*/ 6750 w 162961"/>
                <a:gd name="connsiteY0" fmla="*/ 290356 h 290652"/>
                <a:gd name="connsiteX1" fmla="*/ -11740 w 162961"/>
                <a:gd name="connsiteY1" fmla="*/ -296 h 290652"/>
                <a:gd name="connsiteX2" fmla="*/ 151222 w 162961"/>
                <a:gd name="connsiteY2" fmla="*/ 148473 h 290652"/>
                <a:gd name="connsiteX3" fmla="*/ 6750 w 162961"/>
                <a:gd name="connsiteY3" fmla="*/ 290356 h 290652"/>
              </a:gdLst>
              <a:ahLst/>
              <a:cxnLst>
                <a:cxn ang="0">
                  <a:pos x="connsiteX0" y="connsiteY0"/>
                </a:cxn>
                <a:cxn ang="0">
                  <a:pos x="connsiteX1" y="connsiteY1"/>
                </a:cxn>
                <a:cxn ang="0">
                  <a:pos x="connsiteX2" y="connsiteY2"/>
                </a:cxn>
                <a:cxn ang="0">
                  <a:pos x="connsiteX3" y="connsiteY3"/>
                </a:cxn>
              </a:cxnLst>
              <a:rect l="l" t="t" r="r" b="b"/>
              <a:pathLst>
                <a:path w="162961" h="290652">
                  <a:moveTo>
                    <a:pt x="6750" y="290356"/>
                  </a:moveTo>
                  <a:lnTo>
                    <a:pt x="-11740" y="-296"/>
                  </a:lnTo>
                  <a:lnTo>
                    <a:pt x="151222" y="148473"/>
                  </a:lnTo>
                  <a:lnTo>
                    <a:pt x="6750" y="290356"/>
                  </a:lnTo>
                </a:path>
              </a:pathLst>
            </a:custGeom>
            <a:solidFill>
              <a:srgbClr val="BCC5D3"/>
            </a:solidFill>
            <a:ln w="471" cap="flat">
              <a:noFill/>
              <a:prstDash val="solid"/>
              <a:miter/>
            </a:ln>
          </p:spPr>
          <p:txBody>
            <a:bodyPr rtlCol="0" anchor="ctr"/>
            <a:lstStyle/>
            <a:p>
              <a:endParaRPr lang="zh-CN" altLang="en-US"/>
            </a:p>
          </p:txBody>
        </p:sp>
        <p:sp>
          <p:nvSpPr>
            <p:cNvPr id="62" name="任意多边形: 形状 61"/>
            <p:cNvSpPr/>
            <p:nvPr/>
          </p:nvSpPr>
          <p:spPr>
            <a:xfrm flipV="1">
              <a:off x="9050556" y="6274772"/>
              <a:ext cx="134776" cy="244189"/>
            </a:xfrm>
            <a:custGeom>
              <a:avLst/>
              <a:gdLst>
                <a:gd name="connsiteX0" fmla="*/ 3764 w 134776"/>
                <a:gd name="connsiteY0" fmla="*/ 244178 h 244189"/>
                <a:gd name="connsiteX1" fmla="*/ -11780 w 134776"/>
                <a:gd name="connsiteY1" fmla="*/ -12 h 244189"/>
                <a:gd name="connsiteX2" fmla="*/ 122997 w 134776"/>
                <a:gd name="connsiteY2" fmla="*/ 124091 h 244189"/>
                <a:gd name="connsiteX3" fmla="*/ 3764 w 134776"/>
                <a:gd name="connsiteY3" fmla="*/ 244178 h 244189"/>
              </a:gdLst>
              <a:ahLst/>
              <a:cxnLst>
                <a:cxn ang="0">
                  <a:pos x="connsiteX0" y="connsiteY0"/>
                </a:cxn>
                <a:cxn ang="0">
                  <a:pos x="connsiteX1" y="connsiteY1"/>
                </a:cxn>
                <a:cxn ang="0">
                  <a:pos x="connsiteX2" y="connsiteY2"/>
                </a:cxn>
                <a:cxn ang="0">
                  <a:pos x="connsiteX3" y="connsiteY3"/>
                </a:cxn>
              </a:cxnLst>
              <a:rect l="l" t="t" r="r" b="b"/>
              <a:pathLst>
                <a:path w="134776" h="244189">
                  <a:moveTo>
                    <a:pt x="3764" y="244178"/>
                  </a:moveTo>
                  <a:lnTo>
                    <a:pt x="-11780" y="-12"/>
                  </a:lnTo>
                  <a:lnTo>
                    <a:pt x="122997" y="124091"/>
                  </a:lnTo>
                  <a:lnTo>
                    <a:pt x="3764" y="244178"/>
                  </a:lnTo>
                </a:path>
              </a:pathLst>
            </a:custGeom>
            <a:solidFill>
              <a:srgbClr val="BCC5D3"/>
            </a:solidFill>
            <a:ln w="469" cap="flat">
              <a:noFill/>
              <a:prstDash val="solid"/>
              <a:miter/>
            </a:ln>
          </p:spPr>
          <p:txBody>
            <a:bodyPr rtlCol="0" anchor="ctr"/>
            <a:lstStyle/>
            <a:p>
              <a:endParaRPr lang="zh-CN" altLang="en-US"/>
            </a:p>
          </p:txBody>
        </p:sp>
        <p:sp>
          <p:nvSpPr>
            <p:cNvPr id="63" name="任意多边形: 形状 62"/>
            <p:cNvSpPr/>
            <p:nvPr/>
          </p:nvSpPr>
          <p:spPr>
            <a:xfrm flipV="1">
              <a:off x="9213121" y="6343777"/>
              <a:ext cx="67472" cy="67447"/>
            </a:xfrm>
            <a:custGeom>
              <a:avLst/>
              <a:gdLst>
                <a:gd name="connsiteX0" fmla="*/ 19821 w 67472"/>
                <a:gd name="connsiteY0" fmla="*/ 31 h 67447"/>
                <a:gd name="connsiteX1" fmla="*/ -11706 w 67472"/>
                <a:gd name="connsiteY1" fmla="*/ 35838 h 67447"/>
                <a:gd name="connsiteX2" fmla="*/ 24100 w 67472"/>
                <a:gd name="connsiteY2" fmla="*/ 67341 h 67447"/>
                <a:gd name="connsiteX3" fmla="*/ 55627 w 67472"/>
                <a:gd name="connsiteY3" fmla="*/ 31558 h 67447"/>
                <a:gd name="connsiteX4" fmla="*/ 19821 w 67472"/>
                <a:gd name="connsiteY4" fmla="*/ 31 h 67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72" h="67447">
                  <a:moveTo>
                    <a:pt x="19821" y="31"/>
                  </a:moveTo>
                  <a:cubicBezTo>
                    <a:pt x="1228" y="1211"/>
                    <a:pt x="-12895" y="17250"/>
                    <a:pt x="-11706" y="35838"/>
                  </a:cubicBezTo>
                  <a:cubicBezTo>
                    <a:pt x="-10517" y="54421"/>
                    <a:pt x="5507" y="68520"/>
                    <a:pt x="24100" y="67341"/>
                  </a:cubicBezTo>
                  <a:cubicBezTo>
                    <a:pt x="42693" y="66162"/>
                    <a:pt x="56816" y="50146"/>
                    <a:pt x="55627" y="31558"/>
                  </a:cubicBezTo>
                  <a:cubicBezTo>
                    <a:pt x="54438" y="12951"/>
                    <a:pt x="38413" y="-1148"/>
                    <a:pt x="19821" y="31"/>
                  </a:cubicBezTo>
                </a:path>
              </a:pathLst>
            </a:custGeom>
            <a:solidFill>
              <a:srgbClr val="BCC5D3"/>
            </a:solidFill>
            <a:ln w="475" cap="flat">
              <a:noFill/>
              <a:prstDash val="solid"/>
              <a:miter/>
            </a:ln>
          </p:spPr>
          <p:txBody>
            <a:bodyPr rtlCol="0" anchor="ctr"/>
            <a:lstStyle/>
            <a:p>
              <a:endParaRPr lang="zh-CN" altLang="en-US"/>
            </a:p>
          </p:txBody>
        </p:sp>
        <p:sp>
          <p:nvSpPr>
            <p:cNvPr id="64" name="任意多边形: 形状 63"/>
            <p:cNvSpPr/>
            <p:nvPr/>
          </p:nvSpPr>
          <p:spPr>
            <a:xfrm flipV="1">
              <a:off x="9098434" y="6032478"/>
              <a:ext cx="562583" cy="597812"/>
            </a:xfrm>
            <a:custGeom>
              <a:avLst/>
              <a:gdLst>
                <a:gd name="connsiteX0" fmla="*/ -11209 w 562583"/>
                <a:gd name="connsiteY0" fmla="*/ 194689 h 597812"/>
                <a:gd name="connsiteX1" fmla="*/ 245069 w 562583"/>
                <a:gd name="connsiteY1" fmla="*/ 597755 h 597812"/>
                <a:gd name="connsiteX2" fmla="*/ 551375 w 562583"/>
                <a:gd name="connsiteY2" fmla="*/ 403008 h 597812"/>
                <a:gd name="connsiteX3" fmla="*/ 295098 w 562583"/>
                <a:gd name="connsiteY3" fmla="*/ -58 h 597812"/>
                <a:gd name="connsiteX4" fmla="*/ -11209 w 562583"/>
                <a:gd name="connsiteY4" fmla="*/ 194689 h 59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583" h="597812">
                  <a:moveTo>
                    <a:pt x="-11209" y="194689"/>
                  </a:moveTo>
                  <a:lnTo>
                    <a:pt x="245069" y="597755"/>
                  </a:lnTo>
                  <a:lnTo>
                    <a:pt x="551375" y="403008"/>
                  </a:lnTo>
                  <a:lnTo>
                    <a:pt x="295098" y="-58"/>
                  </a:lnTo>
                  <a:lnTo>
                    <a:pt x="-11209" y="194689"/>
                  </a:lnTo>
                </a:path>
              </a:pathLst>
            </a:custGeom>
            <a:solidFill>
              <a:srgbClr val="E3EEFF"/>
            </a:solidFill>
            <a:ln w="498" cap="flat">
              <a:noFill/>
              <a:prstDash val="solid"/>
              <a:miter/>
            </a:ln>
          </p:spPr>
          <p:txBody>
            <a:bodyPr rtlCol="0" anchor="ctr"/>
            <a:lstStyle/>
            <a:p>
              <a:endParaRPr lang="zh-CN" altLang="en-US"/>
            </a:p>
          </p:txBody>
        </p:sp>
        <p:sp>
          <p:nvSpPr>
            <p:cNvPr id="65" name="任意多边形: 形状 64"/>
            <p:cNvSpPr/>
            <p:nvPr/>
          </p:nvSpPr>
          <p:spPr>
            <a:xfrm flipV="1">
              <a:off x="9129418" y="6063518"/>
              <a:ext cx="500666" cy="535722"/>
            </a:xfrm>
            <a:custGeom>
              <a:avLst/>
              <a:gdLst>
                <a:gd name="connsiteX0" fmla="*/ -11269 w 500666"/>
                <a:gd name="connsiteY0" fmla="*/ 170755 h 535722"/>
                <a:gd name="connsiteX1" fmla="*/ 220729 w 500666"/>
                <a:gd name="connsiteY1" fmla="*/ 535657 h 535722"/>
                <a:gd name="connsiteX2" fmla="*/ 489398 w 500666"/>
                <a:gd name="connsiteY2" fmla="*/ 364831 h 535722"/>
                <a:gd name="connsiteX3" fmla="*/ 257400 w 500666"/>
                <a:gd name="connsiteY3" fmla="*/ -66 h 535722"/>
                <a:gd name="connsiteX4" fmla="*/ -11269 w 500666"/>
                <a:gd name="connsiteY4" fmla="*/ 170755 h 53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666" h="535722">
                  <a:moveTo>
                    <a:pt x="-11269" y="170755"/>
                  </a:moveTo>
                  <a:lnTo>
                    <a:pt x="220729" y="535657"/>
                  </a:lnTo>
                  <a:lnTo>
                    <a:pt x="489398" y="364831"/>
                  </a:lnTo>
                  <a:lnTo>
                    <a:pt x="257400" y="-66"/>
                  </a:lnTo>
                  <a:lnTo>
                    <a:pt x="-11269" y="170755"/>
                  </a:lnTo>
                </a:path>
              </a:pathLst>
            </a:custGeom>
            <a:solidFill>
              <a:srgbClr val="3397FF"/>
            </a:solidFill>
            <a:ln w="496" cap="flat">
              <a:noFill/>
              <a:prstDash val="solid"/>
              <a:miter/>
            </a:ln>
          </p:spPr>
          <p:txBody>
            <a:bodyPr rtlCol="0" anchor="ctr"/>
            <a:lstStyle/>
            <a:p>
              <a:endParaRPr lang="zh-CN" altLang="en-US"/>
            </a:p>
          </p:txBody>
        </p:sp>
        <p:sp>
          <p:nvSpPr>
            <p:cNvPr id="66" name="任意多边形: 形状 65"/>
            <p:cNvSpPr/>
            <p:nvPr/>
          </p:nvSpPr>
          <p:spPr>
            <a:xfrm flipV="1">
              <a:off x="9208841" y="6098608"/>
              <a:ext cx="214503" cy="245764"/>
            </a:xfrm>
            <a:custGeom>
              <a:avLst/>
              <a:gdLst>
                <a:gd name="connsiteX0" fmla="*/ 144666 w 214503"/>
                <a:gd name="connsiteY0" fmla="*/ 245353 h 245764"/>
                <a:gd name="connsiteX1" fmla="*/ -11588 w 214503"/>
                <a:gd name="connsiteY1" fmla="*/ -412 h 245764"/>
                <a:gd name="connsiteX2" fmla="*/ 202916 w 214503"/>
                <a:gd name="connsiteY2" fmla="*/ 51389 h 245764"/>
                <a:gd name="connsiteX3" fmla="*/ 144666 w 214503"/>
                <a:gd name="connsiteY3" fmla="*/ 245353 h 245764"/>
              </a:gdLst>
              <a:ahLst/>
              <a:cxnLst>
                <a:cxn ang="0">
                  <a:pos x="connsiteX0" y="connsiteY0"/>
                </a:cxn>
                <a:cxn ang="0">
                  <a:pos x="connsiteX1" y="connsiteY1"/>
                </a:cxn>
                <a:cxn ang="0">
                  <a:pos x="connsiteX2" y="connsiteY2"/>
                </a:cxn>
                <a:cxn ang="0">
                  <a:pos x="connsiteX3" y="connsiteY3"/>
                </a:cxn>
              </a:cxnLst>
              <a:rect l="l" t="t" r="r" b="b"/>
              <a:pathLst>
                <a:path w="214503" h="245764">
                  <a:moveTo>
                    <a:pt x="144666" y="245353"/>
                  </a:moveTo>
                  <a:lnTo>
                    <a:pt x="-11588" y="-412"/>
                  </a:lnTo>
                  <a:lnTo>
                    <a:pt x="202916" y="51389"/>
                  </a:lnTo>
                  <a:lnTo>
                    <a:pt x="144666" y="245353"/>
                  </a:lnTo>
                </a:path>
              </a:pathLst>
            </a:custGeom>
            <a:solidFill>
              <a:srgbClr val="E3EEFF"/>
            </a:solidFill>
            <a:ln w="484" cap="flat">
              <a:noFill/>
              <a:prstDash val="solid"/>
              <a:miter/>
            </a:ln>
          </p:spPr>
          <p:txBody>
            <a:bodyPr rtlCol="0" anchor="ctr"/>
            <a:lstStyle/>
            <a:p>
              <a:endParaRPr lang="zh-CN" altLang="en-US"/>
            </a:p>
          </p:txBody>
        </p:sp>
        <p:sp>
          <p:nvSpPr>
            <p:cNvPr id="67" name="任意多边形: 形状 66"/>
            <p:cNvSpPr/>
            <p:nvPr/>
          </p:nvSpPr>
          <p:spPr>
            <a:xfrm flipV="1">
              <a:off x="9162739" y="6210375"/>
              <a:ext cx="177902" cy="206487"/>
            </a:xfrm>
            <a:custGeom>
              <a:avLst/>
              <a:gdLst>
                <a:gd name="connsiteX0" fmla="*/ 119622 w 177902"/>
                <a:gd name="connsiteY0" fmla="*/ 206296 h 206487"/>
                <a:gd name="connsiteX1" fmla="*/ -11661 w 177902"/>
                <a:gd name="connsiteY1" fmla="*/ -192 h 206487"/>
                <a:gd name="connsiteX2" fmla="*/ 166241 w 177902"/>
                <a:gd name="connsiteY2" fmla="*/ 43635 h 206487"/>
                <a:gd name="connsiteX3" fmla="*/ 119622 w 177902"/>
                <a:gd name="connsiteY3" fmla="*/ 206296 h 206487"/>
              </a:gdLst>
              <a:ahLst/>
              <a:cxnLst>
                <a:cxn ang="0">
                  <a:pos x="connsiteX0" y="connsiteY0"/>
                </a:cxn>
                <a:cxn ang="0">
                  <a:pos x="connsiteX1" y="connsiteY1"/>
                </a:cxn>
                <a:cxn ang="0">
                  <a:pos x="connsiteX2" y="connsiteY2"/>
                </a:cxn>
                <a:cxn ang="0">
                  <a:pos x="connsiteX3" y="connsiteY3"/>
                </a:cxn>
              </a:cxnLst>
              <a:rect l="l" t="t" r="r" b="b"/>
              <a:pathLst>
                <a:path w="177902" h="206487">
                  <a:moveTo>
                    <a:pt x="119622" y="206296"/>
                  </a:moveTo>
                  <a:lnTo>
                    <a:pt x="-11661" y="-192"/>
                  </a:lnTo>
                  <a:lnTo>
                    <a:pt x="166241" y="43635"/>
                  </a:lnTo>
                  <a:lnTo>
                    <a:pt x="119622" y="206296"/>
                  </a:lnTo>
                </a:path>
              </a:pathLst>
            </a:custGeom>
            <a:solidFill>
              <a:srgbClr val="E3EEFF"/>
            </a:solidFill>
            <a:ln w="479" cap="flat">
              <a:noFill/>
              <a:prstDash val="solid"/>
              <a:miter/>
            </a:ln>
          </p:spPr>
          <p:txBody>
            <a:bodyPr rtlCol="0" anchor="ctr"/>
            <a:lstStyle/>
            <a:p>
              <a:endParaRPr lang="zh-CN" altLang="en-US"/>
            </a:p>
          </p:txBody>
        </p:sp>
        <p:sp>
          <p:nvSpPr>
            <p:cNvPr id="68" name="任意多边形: 形状 67"/>
            <p:cNvSpPr/>
            <p:nvPr/>
          </p:nvSpPr>
          <p:spPr>
            <a:xfrm flipV="1">
              <a:off x="9369201" y="6353765"/>
              <a:ext cx="67461" cy="67457"/>
            </a:xfrm>
            <a:custGeom>
              <a:avLst/>
              <a:gdLst>
                <a:gd name="connsiteX0" fmla="*/ 3973 w 67461"/>
                <a:gd name="connsiteY0" fmla="*/ 5294 h 67457"/>
                <a:gd name="connsiteX1" fmla="*/ -6413 w 67461"/>
                <a:gd name="connsiteY1" fmla="*/ 51851 h 67457"/>
                <a:gd name="connsiteX2" fmla="*/ 40129 w 67461"/>
                <a:gd name="connsiteY2" fmla="*/ 62227 h 67457"/>
                <a:gd name="connsiteX3" fmla="*/ 50515 w 67461"/>
                <a:gd name="connsiteY3" fmla="*/ 15675 h 67457"/>
                <a:gd name="connsiteX4" fmla="*/ 3973 w 67461"/>
                <a:gd name="connsiteY4" fmla="*/ 5294 h 67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61" h="67457">
                  <a:moveTo>
                    <a:pt x="3973" y="5294"/>
                  </a:moveTo>
                  <a:cubicBezTo>
                    <a:pt x="-11752" y="15302"/>
                    <a:pt x="-16411" y="36131"/>
                    <a:pt x="-6413" y="51851"/>
                  </a:cubicBezTo>
                  <a:cubicBezTo>
                    <a:pt x="3585" y="67565"/>
                    <a:pt x="24453" y="72214"/>
                    <a:pt x="40129" y="62227"/>
                  </a:cubicBezTo>
                  <a:cubicBezTo>
                    <a:pt x="55853" y="52219"/>
                    <a:pt x="60512" y="31390"/>
                    <a:pt x="50515" y="15675"/>
                  </a:cubicBezTo>
                  <a:cubicBezTo>
                    <a:pt x="40517" y="-44"/>
                    <a:pt x="19697" y="-4693"/>
                    <a:pt x="3973" y="5294"/>
                  </a:cubicBezTo>
                </a:path>
              </a:pathLst>
            </a:custGeom>
            <a:solidFill>
              <a:srgbClr val="E3EEFF"/>
            </a:solidFill>
            <a:ln w="485" cap="flat">
              <a:noFill/>
              <a:prstDash val="solid"/>
              <a:miter/>
            </a:ln>
          </p:spPr>
          <p:txBody>
            <a:bodyPr rtlCol="0" anchor="ctr"/>
            <a:lstStyle/>
            <a:p>
              <a:endParaRPr lang="zh-CN" altLang="en-US"/>
            </a:p>
          </p:txBody>
        </p:sp>
        <p:sp>
          <p:nvSpPr>
            <p:cNvPr id="69" name="任意多边形: 形状 68"/>
            <p:cNvSpPr/>
            <p:nvPr/>
          </p:nvSpPr>
          <p:spPr>
            <a:xfrm flipV="1">
              <a:off x="8774728" y="6422229"/>
              <a:ext cx="861573" cy="375161"/>
            </a:xfrm>
            <a:custGeom>
              <a:avLst/>
              <a:gdLst>
                <a:gd name="connsiteX0" fmla="*/ 850567 w 861573"/>
                <a:gd name="connsiteY0" fmla="*/ 656 h 375161"/>
                <a:gd name="connsiteX1" fmla="*/ -11007 w 861573"/>
                <a:gd name="connsiteY1" fmla="*/ 656 h 375161"/>
                <a:gd name="connsiteX2" fmla="*/ -11007 w 861573"/>
                <a:gd name="connsiteY2" fmla="*/ 375818 h 375161"/>
                <a:gd name="connsiteX3" fmla="*/ 850567 w 861573"/>
                <a:gd name="connsiteY3" fmla="*/ 375818 h 375161"/>
                <a:gd name="connsiteX4" fmla="*/ 850567 w 861573"/>
                <a:gd name="connsiteY4" fmla="*/ 656 h 375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573" h="375161">
                  <a:moveTo>
                    <a:pt x="850567" y="656"/>
                  </a:moveTo>
                  <a:lnTo>
                    <a:pt x="-11007" y="656"/>
                  </a:lnTo>
                  <a:lnTo>
                    <a:pt x="-11007" y="375818"/>
                  </a:lnTo>
                  <a:lnTo>
                    <a:pt x="850567" y="375818"/>
                  </a:lnTo>
                  <a:lnTo>
                    <a:pt x="850567" y="656"/>
                  </a:lnTo>
                </a:path>
              </a:pathLst>
            </a:custGeom>
            <a:solidFill>
              <a:srgbClr val="EA7B00"/>
            </a:solidFill>
            <a:ln w="497" cap="flat">
              <a:noFill/>
              <a:prstDash val="solid"/>
              <a:miter/>
            </a:ln>
          </p:spPr>
          <p:txBody>
            <a:bodyPr rtlCol="0" anchor="ctr"/>
            <a:lstStyle/>
            <a:p>
              <a:endParaRPr lang="zh-CN" altLang="en-US"/>
            </a:p>
          </p:txBody>
        </p:sp>
        <p:sp>
          <p:nvSpPr>
            <p:cNvPr id="70" name="任意多边形: 形状 69"/>
            <p:cNvSpPr/>
            <p:nvPr/>
          </p:nvSpPr>
          <p:spPr>
            <a:xfrm flipV="1">
              <a:off x="8552724" y="6422222"/>
              <a:ext cx="222030" cy="375167"/>
            </a:xfrm>
            <a:custGeom>
              <a:avLst/>
              <a:gdLst>
                <a:gd name="connsiteX0" fmla="*/ 210094 w 222030"/>
                <a:gd name="connsiteY0" fmla="*/ 471 h 375167"/>
                <a:gd name="connsiteX1" fmla="*/ -11936 w 222030"/>
                <a:gd name="connsiteY1" fmla="*/ 471 h 375167"/>
                <a:gd name="connsiteX2" fmla="*/ -11936 w 222030"/>
                <a:gd name="connsiteY2" fmla="*/ 375638 h 375167"/>
                <a:gd name="connsiteX3" fmla="*/ 210094 w 222030"/>
                <a:gd name="connsiteY3" fmla="*/ 375638 h 375167"/>
                <a:gd name="connsiteX4" fmla="*/ 210094 w 222030"/>
                <a:gd name="connsiteY4" fmla="*/ 471 h 375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030" h="375167">
                  <a:moveTo>
                    <a:pt x="210094" y="471"/>
                  </a:moveTo>
                  <a:lnTo>
                    <a:pt x="-11936" y="471"/>
                  </a:lnTo>
                  <a:lnTo>
                    <a:pt x="-11936" y="375638"/>
                  </a:lnTo>
                  <a:lnTo>
                    <a:pt x="210094" y="375638"/>
                  </a:lnTo>
                  <a:lnTo>
                    <a:pt x="210094" y="471"/>
                  </a:lnTo>
                </a:path>
              </a:pathLst>
            </a:custGeom>
            <a:solidFill>
              <a:srgbClr val="B35E00"/>
            </a:solidFill>
            <a:ln w="444" cap="flat">
              <a:noFill/>
              <a:prstDash val="solid"/>
              <a:miter/>
            </a:ln>
          </p:spPr>
          <p:txBody>
            <a:bodyPr rtlCol="0" anchor="ctr"/>
            <a:lstStyle/>
            <a:p>
              <a:endParaRPr lang="zh-CN" altLang="en-US"/>
            </a:p>
          </p:txBody>
        </p:sp>
        <p:sp>
          <p:nvSpPr>
            <p:cNvPr id="71" name="任意多边形: 形状 70"/>
            <p:cNvSpPr/>
            <p:nvPr/>
          </p:nvSpPr>
          <p:spPr>
            <a:xfrm flipV="1">
              <a:off x="8774749" y="6275840"/>
              <a:ext cx="1010719" cy="146386"/>
            </a:xfrm>
            <a:custGeom>
              <a:avLst/>
              <a:gdLst>
                <a:gd name="connsiteX0" fmla="*/ 850746 w 1010719"/>
                <a:gd name="connsiteY0" fmla="*/ 19 h 146386"/>
                <a:gd name="connsiteX1" fmla="*/ -10832 w 1010719"/>
                <a:gd name="connsiteY1" fmla="*/ 19 h 146386"/>
                <a:gd name="connsiteX2" fmla="*/ 138310 w 1010719"/>
                <a:gd name="connsiteY2" fmla="*/ 146406 h 146386"/>
                <a:gd name="connsiteX3" fmla="*/ 999888 w 1010719"/>
                <a:gd name="connsiteY3" fmla="*/ 146406 h 146386"/>
                <a:gd name="connsiteX4" fmla="*/ 850746 w 1010719"/>
                <a:gd name="connsiteY4" fmla="*/ 19 h 146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719" h="146386">
                  <a:moveTo>
                    <a:pt x="850746" y="19"/>
                  </a:moveTo>
                  <a:lnTo>
                    <a:pt x="-10832" y="19"/>
                  </a:lnTo>
                  <a:lnTo>
                    <a:pt x="138310" y="146406"/>
                  </a:lnTo>
                  <a:lnTo>
                    <a:pt x="999888" y="146406"/>
                  </a:lnTo>
                  <a:lnTo>
                    <a:pt x="850746" y="19"/>
                  </a:lnTo>
                </a:path>
              </a:pathLst>
            </a:custGeom>
            <a:solidFill>
              <a:srgbClr val="CC6B00"/>
            </a:solidFill>
            <a:ln w="506" cap="flat">
              <a:noFill/>
              <a:prstDash val="solid"/>
              <a:miter/>
            </a:ln>
          </p:spPr>
          <p:txBody>
            <a:bodyPr rtlCol="0" anchor="ctr"/>
            <a:lstStyle/>
            <a:p>
              <a:endParaRPr lang="zh-CN" altLang="en-US"/>
            </a:p>
          </p:txBody>
        </p:sp>
        <p:sp>
          <p:nvSpPr>
            <p:cNvPr id="72" name="任意多边形: 形状 71"/>
            <p:cNvSpPr/>
            <p:nvPr/>
          </p:nvSpPr>
          <p:spPr>
            <a:xfrm flipV="1">
              <a:off x="8434198" y="6422222"/>
              <a:ext cx="340556" cy="210284"/>
            </a:xfrm>
            <a:custGeom>
              <a:avLst/>
              <a:gdLst>
                <a:gd name="connsiteX0" fmla="*/ 210149 w 340556"/>
                <a:gd name="connsiteY0" fmla="*/ 238 h 210284"/>
                <a:gd name="connsiteX1" fmla="*/ -11837 w 340556"/>
                <a:gd name="connsiteY1" fmla="*/ 238 h 210284"/>
                <a:gd name="connsiteX2" fmla="*/ 106689 w 340556"/>
                <a:gd name="connsiteY2" fmla="*/ 210522 h 210284"/>
                <a:gd name="connsiteX3" fmla="*/ 328720 w 340556"/>
                <a:gd name="connsiteY3" fmla="*/ 210522 h 210284"/>
                <a:gd name="connsiteX4" fmla="*/ 210149 w 340556"/>
                <a:gd name="connsiteY4" fmla="*/ 238 h 210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556" h="210284">
                  <a:moveTo>
                    <a:pt x="210149" y="238"/>
                  </a:moveTo>
                  <a:lnTo>
                    <a:pt x="-11837" y="238"/>
                  </a:lnTo>
                  <a:lnTo>
                    <a:pt x="106689" y="210522"/>
                  </a:lnTo>
                  <a:lnTo>
                    <a:pt x="328720" y="210522"/>
                  </a:lnTo>
                  <a:lnTo>
                    <a:pt x="210149" y="238"/>
                  </a:lnTo>
                </a:path>
              </a:pathLst>
            </a:custGeom>
            <a:solidFill>
              <a:srgbClr val="EA7B00"/>
            </a:solidFill>
            <a:ln w="444" cap="flat">
              <a:noFill/>
              <a:prstDash val="solid"/>
              <a:miter/>
            </a:ln>
          </p:spPr>
          <p:txBody>
            <a:bodyPr rtlCol="0" anchor="ctr"/>
            <a:lstStyle/>
            <a:p>
              <a:endParaRPr lang="zh-CN" altLang="en-US"/>
            </a:p>
          </p:txBody>
        </p:sp>
        <p:sp>
          <p:nvSpPr>
            <p:cNvPr id="73" name="任意多边形: 形状 72"/>
            <p:cNvSpPr/>
            <p:nvPr/>
          </p:nvSpPr>
          <p:spPr>
            <a:xfrm flipV="1">
              <a:off x="9404898" y="6687523"/>
              <a:ext cx="192105" cy="84160"/>
            </a:xfrm>
            <a:custGeom>
              <a:avLst/>
              <a:gdLst>
                <a:gd name="connsiteX0" fmla="*/ 180597 w 192105"/>
                <a:gd name="connsiteY0" fmla="*/ 960 h 84160"/>
                <a:gd name="connsiteX1" fmla="*/ -11509 w 192105"/>
                <a:gd name="connsiteY1" fmla="*/ 960 h 84160"/>
                <a:gd name="connsiteX2" fmla="*/ -11509 w 192105"/>
                <a:gd name="connsiteY2" fmla="*/ 85121 h 84160"/>
                <a:gd name="connsiteX3" fmla="*/ 180597 w 192105"/>
                <a:gd name="connsiteY3" fmla="*/ 85121 h 84160"/>
                <a:gd name="connsiteX4" fmla="*/ 180597 w 192105"/>
                <a:gd name="connsiteY4" fmla="*/ 960 h 8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05" h="84160">
                  <a:moveTo>
                    <a:pt x="180597" y="960"/>
                  </a:moveTo>
                  <a:lnTo>
                    <a:pt x="-11509" y="960"/>
                  </a:lnTo>
                  <a:lnTo>
                    <a:pt x="-11509" y="85121"/>
                  </a:lnTo>
                  <a:lnTo>
                    <a:pt x="180597" y="85121"/>
                  </a:lnTo>
                  <a:lnTo>
                    <a:pt x="180597" y="960"/>
                  </a:lnTo>
                </a:path>
              </a:pathLst>
            </a:custGeom>
            <a:solidFill>
              <a:srgbClr val="FF9E33"/>
            </a:solidFill>
            <a:ln w="494" cap="flat">
              <a:noFill/>
              <a:prstDash val="solid"/>
              <a:miter/>
            </a:ln>
          </p:spPr>
          <p:txBody>
            <a:bodyPr rtlCol="0" anchor="ctr"/>
            <a:lstStyle/>
            <a:p>
              <a:endParaRPr lang="zh-CN" altLang="en-US"/>
            </a:p>
          </p:txBody>
        </p:sp>
        <p:sp>
          <p:nvSpPr>
            <p:cNvPr id="74" name="任意多边形: 形状 73"/>
            <p:cNvSpPr/>
            <p:nvPr/>
          </p:nvSpPr>
          <p:spPr>
            <a:xfrm flipV="1">
              <a:off x="3565094" y="5009347"/>
              <a:ext cx="1247732" cy="1170443"/>
            </a:xfrm>
            <a:custGeom>
              <a:avLst/>
              <a:gdLst>
                <a:gd name="connsiteX0" fmla="*/ 1147988 w 1247732"/>
                <a:gd name="connsiteY0" fmla="*/ 50234 h 1170443"/>
                <a:gd name="connsiteX1" fmla="*/ 909391 w 1247732"/>
                <a:gd name="connsiteY1" fmla="*/ -5081 h 1170443"/>
                <a:gd name="connsiteX2" fmla="*/ 650475 w 1247732"/>
                <a:gd name="connsiteY2" fmla="*/ 44062 h 1170443"/>
                <a:gd name="connsiteX3" fmla="*/ 46482 w 1247732"/>
                <a:gd name="connsiteY3" fmla="*/ 301775 h 1170443"/>
                <a:gd name="connsiteX4" fmla="*/ 480438 w 1247732"/>
                <a:gd name="connsiteY4" fmla="*/ 835163 h 1170443"/>
                <a:gd name="connsiteX5" fmla="*/ 762284 w 1247732"/>
                <a:gd name="connsiteY5" fmla="*/ 564782 h 1170443"/>
                <a:gd name="connsiteX6" fmla="*/ 665477 w 1247732"/>
                <a:gd name="connsiteY6" fmla="*/ 1046692 h 1170443"/>
                <a:gd name="connsiteX7" fmla="*/ 945844 w 1247732"/>
                <a:gd name="connsiteY7" fmla="*/ 1161437 h 1170443"/>
                <a:gd name="connsiteX8" fmla="*/ 1147988 w 1247732"/>
                <a:gd name="connsiteY8" fmla="*/ 50234 h 117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732" h="1170443">
                  <a:moveTo>
                    <a:pt x="1147988" y="50234"/>
                  </a:moveTo>
                  <a:cubicBezTo>
                    <a:pt x="1089714" y="4049"/>
                    <a:pt x="1005574" y="-10375"/>
                    <a:pt x="909391" y="-5081"/>
                  </a:cubicBezTo>
                  <a:cubicBezTo>
                    <a:pt x="828764" y="-666"/>
                    <a:pt x="739909" y="17872"/>
                    <a:pt x="650475" y="44062"/>
                  </a:cubicBezTo>
                  <a:cubicBezTo>
                    <a:pt x="350391" y="131138"/>
                    <a:pt x="46482" y="301775"/>
                    <a:pt x="46482" y="301775"/>
                  </a:cubicBezTo>
                  <a:cubicBezTo>
                    <a:pt x="-140931" y="640393"/>
                    <a:pt x="172983" y="931670"/>
                    <a:pt x="480438" y="835163"/>
                  </a:cubicBezTo>
                  <a:cubicBezTo>
                    <a:pt x="611341" y="753080"/>
                    <a:pt x="694325" y="671598"/>
                    <a:pt x="762284" y="564782"/>
                  </a:cubicBezTo>
                  <a:cubicBezTo>
                    <a:pt x="680780" y="721898"/>
                    <a:pt x="579580" y="941378"/>
                    <a:pt x="665477" y="1046692"/>
                  </a:cubicBezTo>
                  <a:cubicBezTo>
                    <a:pt x="722272" y="1102885"/>
                    <a:pt x="813462" y="1180276"/>
                    <a:pt x="945844" y="1161437"/>
                  </a:cubicBezTo>
                  <a:cubicBezTo>
                    <a:pt x="1103560" y="1109658"/>
                    <a:pt x="1381569" y="234995"/>
                    <a:pt x="1147988" y="50234"/>
                  </a:cubicBezTo>
                </a:path>
              </a:pathLst>
            </a:custGeom>
            <a:solidFill>
              <a:srgbClr val="007880"/>
            </a:solidFill>
            <a:ln w="231" cap="flat">
              <a:noFill/>
              <a:prstDash val="solid"/>
              <a:miter/>
            </a:ln>
          </p:spPr>
          <p:txBody>
            <a:bodyPr rtlCol="0" anchor="ctr"/>
            <a:lstStyle/>
            <a:p>
              <a:endParaRPr lang="zh-CN" altLang="en-US"/>
            </a:p>
          </p:txBody>
        </p:sp>
        <p:sp>
          <p:nvSpPr>
            <p:cNvPr id="75" name="任意多边形: 形状 74"/>
            <p:cNvSpPr/>
            <p:nvPr/>
          </p:nvSpPr>
          <p:spPr>
            <a:xfrm flipV="1">
              <a:off x="4019092" y="4959420"/>
              <a:ext cx="339615" cy="207038"/>
            </a:xfrm>
            <a:custGeom>
              <a:avLst/>
              <a:gdLst>
                <a:gd name="connsiteX0" fmla="*/ 228908 w 339615"/>
                <a:gd name="connsiteY0" fmla="*/ -6786 h 207038"/>
                <a:gd name="connsiteX1" fmla="*/ 221280 w 339615"/>
                <a:gd name="connsiteY1" fmla="*/ -5330 h 207038"/>
                <a:gd name="connsiteX2" fmla="*/ 180967 w 339615"/>
                <a:gd name="connsiteY2" fmla="*/ 12030 h 207038"/>
                <a:gd name="connsiteX3" fmla="*/ -9966 w 339615"/>
                <a:gd name="connsiteY3" fmla="*/ 162950 h 207038"/>
                <a:gd name="connsiteX4" fmla="*/ 95070 w 339615"/>
                <a:gd name="connsiteY4" fmla="*/ 167088 h 207038"/>
                <a:gd name="connsiteX5" fmla="*/ 144768 w 339615"/>
                <a:gd name="connsiteY5" fmla="*/ 147948 h 207038"/>
                <a:gd name="connsiteX6" fmla="*/ 232168 w 339615"/>
                <a:gd name="connsiteY6" fmla="*/ 162072 h 207038"/>
                <a:gd name="connsiteX7" fmla="*/ 283045 w 339615"/>
                <a:gd name="connsiteY7" fmla="*/ 159136 h 207038"/>
                <a:gd name="connsiteX8" fmla="*/ 228908 w 339615"/>
                <a:gd name="connsiteY8" fmla="*/ -6786 h 20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615" h="207038">
                  <a:moveTo>
                    <a:pt x="228908" y="-6786"/>
                  </a:moveTo>
                  <a:cubicBezTo>
                    <a:pt x="226574" y="-6509"/>
                    <a:pt x="223915" y="-5907"/>
                    <a:pt x="221280" y="-5330"/>
                  </a:cubicBezTo>
                  <a:cubicBezTo>
                    <a:pt x="221280" y="-5330"/>
                    <a:pt x="205677" y="-13"/>
                    <a:pt x="180967" y="12030"/>
                  </a:cubicBezTo>
                  <a:cubicBezTo>
                    <a:pt x="133303" y="35284"/>
                    <a:pt x="52399" y="83225"/>
                    <a:pt x="-9966" y="162950"/>
                  </a:cubicBezTo>
                  <a:cubicBezTo>
                    <a:pt x="-859" y="220924"/>
                    <a:pt x="62108" y="196791"/>
                    <a:pt x="95070" y="167088"/>
                  </a:cubicBezTo>
                  <a:cubicBezTo>
                    <a:pt x="110650" y="152965"/>
                    <a:pt x="127131" y="148249"/>
                    <a:pt x="144768" y="147948"/>
                  </a:cubicBezTo>
                  <a:cubicBezTo>
                    <a:pt x="171836" y="147671"/>
                    <a:pt x="201262" y="158558"/>
                    <a:pt x="232168" y="162072"/>
                  </a:cubicBezTo>
                  <a:cubicBezTo>
                    <a:pt x="248626" y="164129"/>
                    <a:pt x="265685" y="163852"/>
                    <a:pt x="283045" y="159136"/>
                  </a:cubicBezTo>
                  <a:cubicBezTo>
                    <a:pt x="352784" y="139719"/>
                    <a:pt x="351605" y="-28561"/>
                    <a:pt x="228908" y="-6786"/>
                  </a:cubicBezTo>
                </a:path>
              </a:pathLst>
            </a:custGeom>
            <a:solidFill>
              <a:srgbClr val="FF9882"/>
            </a:solidFill>
            <a:ln w="231" cap="flat">
              <a:noFill/>
              <a:prstDash val="solid"/>
              <a:miter/>
            </a:ln>
          </p:spPr>
          <p:txBody>
            <a:bodyPr rtlCol="0" anchor="ctr"/>
            <a:lstStyle/>
            <a:p>
              <a:endParaRPr lang="zh-CN" altLang="en-US"/>
            </a:p>
          </p:txBody>
        </p:sp>
        <p:sp>
          <p:nvSpPr>
            <p:cNvPr id="76" name="任意多边形: 形状 75"/>
            <p:cNvSpPr/>
            <p:nvPr/>
          </p:nvSpPr>
          <p:spPr>
            <a:xfrm flipV="1">
              <a:off x="4050910" y="4693104"/>
              <a:ext cx="416495" cy="479348"/>
            </a:xfrm>
            <a:custGeom>
              <a:avLst/>
              <a:gdLst>
                <a:gd name="connsiteX0" fmla="*/ 196827 w 416495"/>
                <a:gd name="connsiteY0" fmla="*/ -1430 h 479348"/>
                <a:gd name="connsiteX1" fmla="*/ 178889 w 416495"/>
                <a:gd name="connsiteY1" fmla="*/ 12971 h 479348"/>
                <a:gd name="connsiteX2" fmla="*/ 165945 w 416495"/>
                <a:gd name="connsiteY2" fmla="*/ 40340 h 479348"/>
                <a:gd name="connsiteX3" fmla="*/ 112687 w 416495"/>
                <a:gd name="connsiteY3" fmla="*/ 153305 h 479348"/>
                <a:gd name="connsiteX4" fmla="*/ 8853 w 416495"/>
                <a:gd name="connsiteY4" fmla="*/ 373664 h 479348"/>
                <a:gd name="connsiteX5" fmla="*/ 101222 w 416495"/>
                <a:gd name="connsiteY5" fmla="*/ 380436 h 479348"/>
                <a:gd name="connsiteX6" fmla="*/ 181548 w 416495"/>
                <a:gd name="connsiteY6" fmla="*/ 386608 h 479348"/>
                <a:gd name="connsiteX7" fmla="*/ 261573 w 416495"/>
                <a:gd name="connsiteY7" fmla="*/ 392503 h 479348"/>
                <a:gd name="connsiteX8" fmla="*/ 335126 w 416495"/>
                <a:gd name="connsiteY8" fmla="*/ 378079 h 479348"/>
                <a:gd name="connsiteX9" fmla="*/ 356300 w 416495"/>
                <a:gd name="connsiteY9" fmla="*/ 302468 h 479348"/>
                <a:gd name="connsiteX10" fmla="*/ 402207 w 416495"/>
                <a:gd name="connsiteY10" fmla="*/ 139181 h 479348"/>
                <a:gd name="connsiteX11" fmla="*/ 196827 w 416495"/>
                <a:gd name="connsiteY11" fmla="*/ -1430 h 47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6495" h="479348">
                  <a:moveTo>
                    <a:pt x="196827" y="-1430"/>
                  </a:moveTo>
                  <a:cubicBezTo>
                    <a:pt x="189199" y="2107"/>
                    <a:pt x="183027" y="6799"/>
                    <a:pt x="178889" y="12971"/>
                  </a:cubicBezTo>
                  <a:lnTo>
                    <a:pt x="165945" y="40340"/>
                  </a:lnTo>
                  <a:lnTo>
                    <a:pt x="112687" y="153305"/>
                  </a:lnTo>
                  <a:lnTo>
                    <a:pt x="8853" y="373664"/>
                  </a:lnTo>
                  <a:cubicBezTo>
                    <a:pt x="-47341" y="481936"/>
                    <a:pt x="31783" y="518135"/>
                    <a:pt x="101222" y="380436"/>
                  </a:cubicBezTo>
                  <a:cubicBezTo>
                    <a:pt x="98286" y="419871"/>
                    <a:pt x="132404" y="455469"/>
                    <a:pt x="181548" y="386608"/>
                  </a:cubicBezTo>
                  <a:cubicBezTo>
                    <a:pt x="171839" y="431036"/>
                    <a:pt x="218902" y="448095"/>
                    <a:pt x="261573" y="392503"/>
                  </a:cubicBezTo>
                  <a:cubicBezTo>
                    <a:pt x="259215" y="426621"/>
                    <a:pt x="307758" y="432516"/>
                    <a:pt x="335126" y="378079"/>
                  </a:cubicBezTo>
                  <a:lnTo>
                    <a:pt x="356300" y="302468"/>
                  </a:lnTo>
                  <a:lnTo>
                    <a:pt x="402207" y="139181"/>
                  </a:lnTo>
                  <a:cubicBezTo>
                    <a:pt x="434846" y="26817"/>
                    <a:pt x="261851" y="-31734"/>
                    <a:pt x="196827" y="-1430"/>
                  </a:cubicBezTo>
                </a:path>
              </a:pathLst>
            </a:custGeom>
            <a:solidFill>
              <a:srgbClr val="D97661"/>
            </a:solidFill>
            <a:ln w="231" cap="flat">
              <a:noFill/>
              <a:prstDash val="solid"/>
              <a:miter/>
            </a:ln>
          </p:spPr>
          <p:txBody>
            <a:bodyPr rtlCol="0" anchor="ctr"/>
            <a:lstStyle/>
            <a:p>
              <a:endParaRPr lang="zh-CN" altLang="en-US"/>
            </a:p>
          </p:txBody>
        </p:sp>
        <p:sp>
          <p:nvSpPr>
            <p:cNvPr id="77" name="任意多边形: 形状 76"/>
            <p:cNvSpPr/>
            <p:nvPr/>
          </p:nvSpPr>
          <p:spPr>
            <a:xfrm flipV="1">
              <a:off x="4019092" y="4693104"/>
              <a:ext cx="398347" cy="452598"/>
            </a:xfrm>
            <a:custGeom>
              <a:avLst/>
              <a:gdLst>
                <a:gd name="connsiteX0" fmla="*/ 388271 w 398347"/>
                <a:gd name="connsiteY0" fmla="*/ 275652 h 452598"/>
                <a:gd name="connsiteX1" fmla="*/ 277364 w 398347"/>
                <a:gd name="connsiteY1" fmla="*/ 225469 h 452598"/>
                <a:gd name="connsiteX2" fmla="*/ 180857 w 398347"/>
                <a:gd name="connsiteY2" fmla="*/ -9430 h 452598"/>
                <a:gd name="connsiteX3" fmla="*/ -10076 w 398347"/>
                <a:gd name="connsiteY3" fmla="*/ 141490 h 452598"/>
                <a:gd name="connsiteX4" fmla="*/ 144658 w 398347"/>
                <a:gd name="connsiteY4" fmla="*/ 126488 h 452598"/>
                <a:gd name="connsiteX5" fmla="*/ 40824 w 398347"/>
                <a:gd name="connsiteY5" fmla="*/ 346847 h 452598"/>
                <a:gd name="connsiteX6" fmla="*/ 133193 w 398347"/>
                <a:gd name="connsiteY6" fmla="*/ 353620 h 452598"/>
                <a:gd name="connsiteX7" fmla="*/ 213519 w 398347"/>
                <a:gd name="connsiteY7" fmla="*/ 359792 h 452598"/>
                <a:gd name="connsiteX8" fmla="*/ 293544 w 398347"/>
                <a:gd name="connsiteY8" fmla="*/ 365686 h 452598"/>
                <a:gd name="connsiteX9" fmla="*/ 367098 w 398347"/>
                <a:gd name="connsiteY9" fmla="*/ 351263 h 452598"/>
                <a:gd name="connsiteX10" fmla="*/ 388271 w 398347"/>
                <a:gd name="connsiteY10" fmla="*/ 275652 h 45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8347" h="452598">
                  <a:moveTo>
                    <a:pt x="388271" y="275652"/>
                  </a:moveTo>
                  <a:cubicBezTo>
                    <a:pt x="351241" y="289614"/>
                    <a:pt x="302421" y="276022"/>
                    <a:pt x="277364" y="225469"/>
                  </a:cubicBezTo>
                  <a:cubicBezTo>
                    <a:pt x="257924" y="186195"/>
                    <a:pt x="228105" y="32709"/>
                    <a:pt x="180857" y="-9430"/>
                  </a:cubicBezTo>
                  <a:cubicBezTo>
                    <a:pt x="133193" y="13824"/>
                    <a:pt x="52289" y="61765"/>
                    <a:pt x="-10076" y="141490"/>
                  </a:cubicBezTo>
                  <a:cubicBezTo>
                    <a:pt x="13386" y="231941"/>
                    <a:pt x="95076" y="125379"/>
                    <a:pt x="144658" y="126488"/>
                  </a:cubicBezTo>
                  <a:lnTo>
                    <a:pt x="40824" y="346847"/>
                  </a:lnTo>
                  <a:cubicBezTo>
                    <a:pt x="-15370" y="455120"/>
                    <a:pt x="63754" y="491319"/>
                    <a:pt x="133193" y="353620"/>
                  </a:cubicBezTo>
                  <a:cubicBezTo>
                    <a:pt x="130257" y="393055"/>
                    <a:pt x="164376" y="428653"/>
                    <a:pt x="213519" y="359792"/>
                  </a:cubicBezTo>
                  <a:cubicBezTo>
                    <a:pt x="203810" y="404220"/>
                    <a:pt x="250873" y="421279"/>
                    <a:pt x="293544" y="365686"/>
                  </a:cubicBezTo>
                  <a:cubicBezTo>
                    <a:pt x="291187" y="399805"/>
                    <a:pt x="339729" y="405699"/>
                    <a:pt x="367098" y="351263"/>
                  </a:cubicBezTo>
                  <a:lnTo>
                    <a:pt x="388271" y="275652"/>
                  </a:lnTo>
                </a:path>
              </a:pathLst>
            </a:custGeom>
            <a:solidFill>
              <a:srgbClr val="F0836C"/>
            </a:solidFill>
            <a:ln w="231" cap="flat">
              <a:noFill/>
              <a:prstDash val="solid"/>
              <a:miter/>
            </a:ln>
          </p:spPr>
          <p:txBody>
            <a:bodyPr rtlCol="0" anchor="ctr"/>
            <a:lstStyle/>
            <a:p>
              <a:endParaRPr lang="zh-CN" altLang="en-US"/>
            </a:p>
          </p:txBody>
        </p:sp>
        <p:sp>
          <p:nvSpPr>
            <p:cNvPr id="78" name="任意多边形: 形状 77"/>
            <p:cNvSpPr/>
            <p:nvPr/>
          </p:nvSpPr>
          <p:spPr>
            <a:xfrm flipV="1">
              <a:off x="4181022" y="4799086"/>
              <a:ext cx="224725" cy="64100"/>
            </a:xfrm>
            <a:custGeom>
              <a:avLst/>
              <a:gdLst>
                <a:gd name="connsiteX0" fmla="*/ 117440 w 224725"/>
                <a:gd name="connsiteY0" fmla="*/ -9863 h 64100"/>
                <a:gd name="connsiteX1" fmla="*/ 67279 w 224725"/>
                <a:gd name="connsiteY1" fmla="*/ 27422 h 64100"/>
                <a:gd name="connsiteX2" fmla="*/ 64968 w 224725"/>
                <a:gd name="connsiteY2" fmla="*/ 10224 h 64100"/>
                <a:gd name="connsiteX3" fmla="*/ 44996 w 224725"/>
                <a:gd name="connsiteY3" fmla="*/ -5979 h 64100"/>
                <a:gd name="connsiteX4" fmla="*/ -9972 w 224725"/>
                <a:gd name="connsiteY4" fmla="*/ 24371 h 64100"/>
                <a:gd name="connsiteX5" fmla="*/ -8863 w 224725"/>
                <a:gd name="connsiteY5" fmla="*/ 28393 h 64100"/>
                <a:gd name="connsiteX6" fmla="*/ -4864 w 224725"/>
                <a:gd name="connsiteY6" fmla="*/ 27284 h 64100"/>
                <a:gd name="connsiteX7" fmla="*/ 43286 w 224725"/>
                <a:gd name="connsiteY7" fmla="*/ -339 h 64100"/>
                <a:gd name="connsiteX8" fmla="*/ 59582 w 224725"/>
                <a:gd name="connsiteY8" fmla="*/ 12559 h 64100"/>
                <a:gd name="connsiteX9" fmla="*/ 57155 w 224725"/>
                <a:gd name="connsiteY9" fmla="*/ 42494 h 64100"/>
                <a:gd name="connsiteX10" fmla="*/ 58403 w 224725"/>
                <a:gd name="connsiteY10" fmla="*/ 46377 h 64100"/>
                <a:gd name="connsiteX11" fmla="*/ 62333 w 224725"/>
                <a:gd name="connsiteY11" fmla="*/ 45290 h 64100"/>
                <a:gd name="connsiteX12" fmla="*/ 124397 w 224725"/>
                <a:gd name="connsiteY12" fmla="*/ -2605 h 64100"/>
                <a:gd name="connsiteX13" fmla="*/ 135285 w 224725"/>
                <a:gd name="connsiteY13" fmla="*/ 50260 h 64100"/>
                <a:gd name="connsiteX14" fmla="*/ 136972 w 224725"/>
                <a:gd name="connsiteY14" fmla="*/ 54028 h 64100"/>
                <a:gd name="connsiteX15" fmla="*/ 140763 w 224725"/>
                <a:gd name="connsiteY15" fmla="*/ 52410 h 64100"/>
                <a:gd name="connsiteX16" fmla="*/ 193859 w 224725"/>
                <a:gd name="connsiteY16" fmla="*/ 10386 h 64100"/>
                <a:gd name="connsiteX17" fmla="*/ 205764 w 224725"/>
                <a:gd name="connsiteY17" fmla="*/ 18014 h 64100"/>
                <a:gd name="connsiteX18" fmla="*/ 204770 w 224725"/>
                <a:gd name="connsiteY18" fmla="*/ 50260 h 64100"/>
                <a:gd name="connsiteX19" fmla="*/ 206480 w 224725"/>
                <a:gd name="connsiteY19" fmla="*/ 54051 h 64100"/>
                <a:gd name="connsiteX20" fmla="*/ 210271 w 224725"/>
                <a:gd name="connsiteY20" fmla="*/ 52341 h 64100"/>
                <a:gd name="connsiteX21" fmla="*/ 210895 w 224725"/>
                <a:gd name="connsiteY21" fmla="*/ 15125 h 64100"/>
                <a:gd name="connsiteX22" fmla="*/ 194876 w 224725"/>
                <a:gd name="connsiteY22" fmla="*/ 4584 h 64100"/>
                <a:gd name="connsiteX23" fmla="*/ 145525 w 224725"/>
                <a:gd name="connsiteY23" fmla="*/ 31629 h 64100"/>
                <a:gd name="connsiteX24" fmla="*/ 126640 w 224725"/>
                <a:gd name="connsiteY24" fmla="*/ -8037 h 64100"/>
                <a:gd name="connsiteX25" fmla="*/ 117440 w 224725"/>
                <a:gd name="connsiteY25" fmla="*/ -9863 h 6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4725" h="64100">
                  <a:moveTo>
                    <a:pt x="117440" y="-9863"/>
                  </a:moveTo>
                  <a:cubicBezTo>
                    <a:pt x="98277" y="-9863"/>
                    <a:pt x="78721" y="11981"/>
                    <a:pt x="67279" y="27422"/>
                  </a:cubicBezTo>
                  <a:cubicBezTo>
                    <a:pt x="67811" y="21944"/>
                    <a:pt x="67441" y="15865"/>
                    <a:pt x="64968" y="10224"/>
                  </a:cubicBezTo>
                  <a:cubicBezTo>
                    <a:pt x="61570" y="2435"/>
                    <a:pt x="54843" y="-2997"/>
                    <a:pt x="44996" y="-5979"/>
                  </a:cubicBezTo>
                  <a:cubicBezTo>
                    <a:pt x="13097" y="-15619"/>
                    <a:pt x="-9048" y="22753"/>
                    <a:pt x="-9972" y="24371"/>
                  </a:cubicBezTo>
                  <a:cubicBezTo>
                    <a:pt x="-10781" y="25781"/>
                    <a:pt x="-10273" y="27584"/>
                    <a:pt x="-8863" y="28393"/>
                  </a:cubicBezTo>
                  <a:cubicBezTo>
                    <a:pt x="-7453" y="29202"/>
                    <a:pt x="-5650" y="28694"/>
                    <a:pt x="-4864" y="27284"/>
                  </a:cubicBezTo>
                  <a:cubicBezTo>
                    <a:pt x="-4656" y="26914"/>
                    <a:pt x="15894" y="-8615"/>
                    <a:pt x="43286" y="-339"/>
                  </a:cubicBezTo>
                  <a:cubicBezTo>
                    <a:pt x="51399" y="2111"/>
                    <a:pt x="56900" y="6457"/>
                    <a:pt x="59582" y="12559"/>
                  </a:cubicBezTo>
                  <a:cubicBezTo>
                    <a:pt x="65245" y="25435"/>
                    <a:pt x="57224" y="42332"/>
                    <a:pt x="57155" y="42494"/>
                  </a:cubicBezTo>
                  <a:cubicBezTo>
                    <a:pt x="56461" y="43927"/>
                    <a:pt x="57016" y="45637"/>
                    <a:pt x="58403" y="46377"/>
                  </a:cubicBezTo>
                  <a:cubicBezTo>
                    <a:pt x="59790" y="47117"/>
                    <a:pt x="61524" y="46631"/>
                    <a:pt x="62333" y="45290"/>
                  </a:cubicBezTo>
                  <a:cubicBezTo>
                    <a:pt x="62679" y="44690"/>
                    <a:pt x="97676" y="-13677"/>
                    <a:pt x="124397" y="-2605"/>
                  </a:cubicBezTo>
                  <a:cubicBezTo>
                    <a:pt x="150818" y="8329"/>
                    <a:pt x="135446" y="49821"/>
                    <a:pt x="135285" y="50260"/>
                  </a:cubicBezTo>
                  <a:cubicBezTo>
                    <a:pt x="134707" y="51763"/>
                    <a:pt x="135470" y="53450"/>
                    <a:pt x="136972" y="54028"/>
                  </a:cubicBezTo>
                  <a:cubicBezTo>
                    <a:pt x="138451" y="54629"/>
                    <a:pt x="140162" y="53889"/>
                    <a:pt x="140763" y="52410"/>
                  </a:cubicBezTo>
                  <a:cubicBezTo>
                    <a:pt x="140948" y="51925"/>
                    <a:pt x="160642" y="4584"/>
                    <a:pt x="193859" y="10386"/>
                  </a:cubicBezTo>
                  <a:cubicBezTo>
                    <a:pt x="199499" y="11357"/>
                    <a:pt x="203383" y="13854"/>
                    <a:pt x="205764" y="18014"/>
                  </a:cubicBezTo>
                  <a:cubicBezTo>
                    <a:pt x="212421" y="29665"/>
                    <a:pt x="204839" y="50052"/>
                    <a:pt x="204770" y="50260"/>
                  </a:cubicBezTo>
                  <a:cubicBezTo>
                    <a:pt x="204192" y="51763"/>
                    <a:pt x="204955" y="53473"/>
                    <a:pt x="206480" y="54051"/>
                  </a:cubicBezTo>
                  <a:cubicBezTo>
                    <a:pt x="208006" y="54606"/>
                    <a:pt x="209693" y="53866"/>
                    <a:pt x="210271" y="52341"/>
                  </a:cubicBezTo>
                  <a:cubicBezTo>
                    <a:pt x="210618" y="51393"/>
                    <a:pt x="218893" y="29179"/>
                    <a:pt x="210895" y="15125"/>
                  </a:cubicBezTo>
                  <a:cubicBezTo>
                    <a:pt x="207636" y="9415"/>
                    <a:pt x="202250" y="5856"/>
                    <a:pt x="194876" y="4584"/>
                  </a:cubicBezTo>
                  <a:cubicBezTo>
                    <a:pt x="171969" y="585"/>
                    <a:pt x="155303" y="17298"/>
                    <a:pt x="145525" y="31629"/>
                  </a:cubicBezTo>
                  <a:cubicBezTo>
                    <a:pt x="146935" y="16096"/>
                    <a:pt x="143491" y="-1079"/>
                    <a:pt x="126640" y="-8037"/>
                  </a:cubicBezTo>
                  <a:cubicBezTo>
                    <a:pt x="123612" y="-9308"/>
                    <a:pt x="120537" y="-9863"/>
                    <a:pt x="117440" y="-9863"/>
                  </a:cubicBezTo>
                </a:path>
              </a:pathLst>
            </a:custGeom>
            <a:solidFill>
              <a:srgbClr val="BD4A31"/>
            </a:solidFill>
            <a:ln w="231" cap="flat">
              <a:noFill/>
              <a:prstDash val="solid"/>
              <a:miter/>
            </a:ln>
          </p:spPr>
          <p:txBody>
            <a:bodyPr rtlCol="0" anchor="ctr"/>
            <a:lstStyle/>
            <a:p>
              <a:endParaRPr lang="zh-CN" altLang="en-US"/>
            </a:p>
          </p:txBody>
        </p:sp>
        <p:sp>
          <p:nvSpPr>
            <p:cNvPr id="79" name="任意多边形: 形状 78"/>
            <p:cNvSpPr/>
            <p:nvPr/>
          </p:nvSpPr>
          <p:spPr>
            <a:xfrm flipV="1">
              <a:off x="4162479" y="4786179"/>
              <a:ext cx="65965" cy="130219"/>
            </a:xfrm>
            <a:custGeom>
              <a:avLst/>
              <a:gdLst>
                <a:gd name="connsiteX0" fmla="*/ 53042 w 65965"/>
                <a:gd name="connsiteY0" fmla="*/ -9764 h 130219"/>
                <a:gd name="connsiteX1" fmla="*/ 50384 w 65965"/>
                <a:gd name="connsiteY1" fmla="*/ -8100 h 130219"/>
                <a:gd name="connsiteX2" fmla="*/ -9693 w 65965"/>
                <a:gd name="connsiteY2" fmla="*/ 116238 h 130219"/>
                <a:gd name="connsiteX3" fmla="*/ -8329 w 65965"/>
                <a:gd name="connsiteY3" fmla="*/ 120168 h 130219"/>
                <a:gd name="connsiteX4" fmla="*/ -4400 w 65965"/>
                <a:gd name="connsiteY4" fmla="*/ 118804 h 130219"/>
                <a:gd name="connsiteX5" fmla="*/ 55677 w 65965"/>
                <a:gd name="connsiteY5" fmla="*/ -5534 h 130219"/>
                <a:gd name="connsiteX6" fmla="*/ 54313 w 65965"/>
                <a:gd name="connsiteY6" fmla="*/ -9463 h 130219"/>
                <a:gd name="connsiteX7" fmla="*/ 53042 w 65965"/>
                <a:gd name="connsiteY7" fmla="*/ -9764 h 13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965" h="130219">
                  <a:moveTo>
                    <a:pt x="53042" y="-9764"/>
                  </a:moveTo>
                  <a:cubicBezTo>
                    <a:pt x="51956" y="-9764"/>
                    <a:pt x="50892" y="-9140"/>
                    <a:pt x="50384" y="-8100"/>
                  </a:cubicBezTo>
                  <a:lnTo>
                    <a:pt x="-9693" y="116238"/>
                  </a:lnTo>
                  <a:cubicBezTo>
                    <a:pt x="-10410" y="117694"/>
                    <a:pt x="-9785" y="119451"/>
                    <a:pt x="-8329" y="120168"/>
                  </a:cubicBezTo>
                  <a:cubicBezTo>
                    <a:pt x="-6873" y="120861"/>
                    <a:pt x="-5116" y="120260"/>
                    <a:pt x="-4400" y="118804"/>
                  </a:cubicBezTo>
                  <a:lnTo>
                    <a:pt x="55677" y="-5534"/>
                  </a:lnTo>
                  <a:cubicBezTo>
                    <a:pt x="56394" y="-6990"/>
                    <a:pt x="55770" y="-8747"/>
                    <a:pt x="54313" y="-9463"/>
                  </a:cubicBezTo>
                  <a:cubicBezTo>
                    <a:pt x="53897" y="-9671"/>
                    <a:pt x="53458" y="-9764"/>
                    <a:pt x="53042" y="-9764"/>
                  </a:cubicBezTo>
                </a:path>
              </a:pathLst>
            </a:custGeom>
            <a:solidFill>
              <a:srgbClr val="BD4A31"/>
            </a:solidFill>
            <a:ln w="231" cap="flat">
              <a:noFill/>
              <a:prstDash val="solid"/>
              <a:miter/>
            </a:ln>
          </p:spPr>
          <p:txBody>
            <a:bodyPr rtlCol="0" anchor="ctr"/>
            <a:lstStyle/>
            <a:p>
              <a:endParaRPr lang="zh-CN" altLang="en-US"/>
            </a:p>
          </p:txBody>
        </p:sp>
        <p:sp>
          <p:nvSpPr>
            <p:cNvPr id="80" name="任意多边形: 形状 79"/>
            <p:cNvSpPr/>
            <p:nvPr/>
          </p:nvSpPr>
          <p:spPr>
            <a:xfrm flipV="1">
              <a:off x="2861934" y="5251155"/>
              <a:ext cx="1378741" cy="1558277"/>
            </a:xfrm>
            <a:custGeom>
              <a:avLst/>
              <a:gdLst>
                <a:gd name="connsiteX0" fmla="*/ 1371166 w 1378741"/>
                <a:gd name="connsiteY0" fmla="*/ -3983 h 1558277"/>
                <a:gd name="connsiteX1" fmla="*/ 1348651 w 1378741"/>
                <a:gd name="connsiteY1" fmla="*/ 1007569 h 1558277"/>
                <a:gd name="connsiteX2" fmla="*/ 788193 w 1378741"/>
                <a:gd name="connsiteY2" fmla="*/ 1554294 h 1558277"/>
                <a:gd name="connsiteX3" fmla="*/ 149890 w 1378741"/>
                <a:gd name="connsiteY3" fmla="*/ 966262 h 1558277"/>
                <a:gd name="connsiteX4" fmla="*/ -7570 w 1378741"/>
                <a:gd name="connsiteY4" fmla="*/ 10464 h 1558277"/>
                <a:gd name="connsiteX5" fmla="*/ -7468 w 1378741"/>
                <a:gd name="connsiteY5" fmla="*/ -3983 h 1558277"/>
                <a:gd name="connsiteX6" fmla="*/ 1371166 w 1378741"/>
                <a:gd name="connsiteY6" fmla="*/ -3983 h 155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8741" h="1558277">
                  <a:moveTo>
                    <a:pt x="1371166" y="-3983"/>
                  </a:moveTo>
                  <a:lnTo>
                    <a:pt x="1348651" y="1007569"/>
                  </a:lnTo>
                  <a:cubicBezTo>
                    <a:pt x="1348651" y="1413198"/>
                    <a:pt x="1130974" y="1554294"/>
                    <a:pt x="788193" y="1554294"/>
                  </a:cubicBezTo>
                  <a:cubicBezTo>
                    <a:pt x="479943" y="1554294"/>
                    <a:pt x="274653" y="1302845"/>
                    <a:pt x="149890" y="966262"/>
                  </a:cubicBezTo>
                  <a:cubicBezTo>
                    <a:pt x="42050" y="675424"/>
                    <a:pt x="-5644" y="321158"/>
                    <a:pt x="-7570" y="10464"/>
                  </a:cubicBezTo>
                  <a:cubicBezTo>
                    <a:pt x="-7605" y="5563"/>
                    <a:pt x="-7468" y="871"/>
                    <a:pt x="-7468" y="-3983"/>
                  </a:cubicBezTo>
                  <a:lnTo>
                    <a:pt x="1371166" y="-3983"/>
                  </a:lnTo>
                </a:path>
              </a:pathLst>
            </a:custGeom>
            <a:solidFill>
              <a:srgbClr val="007880"/>
            </a:solidFill>
            <a:ln w="231" cap="flat">
              <a:noFill/>
              <a:prstDash val="solid"/>
              <a:miter/>
            </a:ln>
          </p:spPr>
          <p:txBody>
            <a:bodyPr rtlCol="0" anchor="ctr"/>
            <a:lstStyle/>
            <a:p>
              <a:endParaRPr lang="zh-CN" altLang="en-US"/>
            </a:p>
          </p:txBody>
        </p:sp>
        <p:sp>
          <p:nvSpPr>
            <p:cNvPr id="81" name="任意多边形: 形状 80"/>
            <p:cNvSpPr/>
            <p:nvPr/>
          </p:nvSpPr>
          <p:spPr>
            <a:xfrm flipV="1">
              <a:off x="2862106" y="5839210"/>
              <a:ext cx="1247389" cy="987049"/>
            </a:xfrm>
            <a:custGeom>
              <a:avLst/>
              <a:gdLst>
                <a:gd name="connsiteX0" fmla="*/ 171669 w 1247389"/>
                <a:gd name="connsiteY0" fmla="*/ 14328 h 987049"/>
                <a:gd name="connsiteX1" fmla="*/ 1240060 w 1247389"/>
                <a:gd name="connsiteY1" fmla="*/ -2500 h 987049"/>
                <a:gd name="connsiteX2" fmla="*/ 459818 w 1247389"/>
                <a:gd name="connsiteY2" fmla="*/ 790034 h 987049"/>
                <a:gd name="connsiteX3" fmla="*/ 149963 w 1247389"/>
                <a:gd name="connsiteY3" fmla="*/ 984549 h 987049"/>
                <a:gd name="connsiteX4" fmla="*/ -7330 w 1247389"/>
                <a:gd name="connsiteY4" fmla="*/ 14328 h 987049"/>
                <a:gd name="connsiteX5" fmla="*/ 171669 w 1247389"/>
                <a:gd name="connsiteY5" fmla="*/ 14328 h 98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389" h="987049">
                  <a:moveTo>
                    <a:pt x="171669" y="14328"/>
                  </a:moveTo>
                  <a:lnTo>
                    <a:pt x="1240060" y="-2500"/>
                  </a:lnTo>
                  <a:cubicBezTo>
                    <a:pt x="971221" y="85523"/>
                    <a:pt x="569434" y="348507"/>
                    <a:pt x="459818" y="790034"/>
                  </a:cubicBezTo>
                  <a:lnTo>
                    <a:pt x="149963" y="984549"/>
                  </a:lnTo>
                  <a:cubicBezTo>
                    <a:pt x="43357" y="697064"/>
                    <a:pt x="-4392" y="323010"/>
                    <a:pt x="-7330" y="14328"/>
                  </a:cubicBezTo>
                  <a:lnTo>
                    <a:pt x="171669" y="14328"/>
                  </a:lnTo>
                </a:path>
              </a:pathLst>
            </a:custGeom>
            <a:solidFill>
              <a:srgbClr val="005459"/>
            </a:solidFill>
            <a:ln w="231" cap="flat">
              <a:noFill/>
              <a:prstDash val="solid"/>
              <a:miter/>
            </a:ln>
          </p:spPr>
          <p:txBody>
            <a:bodyPr rtlCol="0" anchor="ctr"/>
            <a:lstStyle/>
            <a:p>
              <a:endParaRPr lang="zh-CN" altLang="en-US"/>
            </a:p>
          </p:txBody>
        </p:sp>
        <p:sp>
          <p:nvSpPr>
            <p:cNvPr id="82" name="任意多边形: 形状 81"/>
            <p:cNvSpPr/>
            <p:nvPr/>
          </p:nvSpPr>
          <p:spPr>
            <a:xfrm flipV="1">
              <a:off x="2613506" y="5293132"/>
              <a:ext cx="1004073" cy="1564384"/>
            </a:xfrm>
            <a:custGeom>
              <a:avLst/>
              <a:gdLst>
                <a:gd name="connsiteX0" fmla="*/ 832053 w 1004073"/>
                <a:gd name="connsiteY0" fmla="*/ 1560622 h 1564384"/>
                <a:gd name="connsiteX1" fmla="*/ 945801 w 1004073"/>
                <a:gd name="connsiteY1" fmla="*/ 995844 h 1564384"/>
                <a:gd name="connsiteX2" fmla="*/ 430458 w 1004073"/>
                <a:gd name="connsiteY2" fmla="*/ 611944 h 1564384"/>
                <a:gd name="connsiteX3" fmla="*/ 959631 w 1004073"/>
                <a:gd name="connsiteY3" fmla="*/ 270876 h 1564384"/>
                <a:gd name="connsiteX4" fmla="*/ 779644 w 1004073"/>
                <a:gd name="connsiteY4" fmla="*/ -3249 h 1564384"/>
                <a:gd name="connsiteX5" fmla="*/ 54179 w 1004073"/>
                <a:gd name="connsiteY5" fmla="*/ 382223 h 1564384"/>
                <a:gd name="connsiteX6" fmla="*/ 832053 w 1004073"/>
                <a:gd name="connsiteY6" fmla="*/ 1560622 h 156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073" h="1564384">
                  <a:moveTo>
                    <a:pt x="832053" y="1560622"/>
                  </a:moveTo>
                  <a:cubicBezTo>
                    <a:pt x="1012656" y="1450986"/>
                    <a:pt x="1038397" y="1125521"/>
                    <a:pt x="945801" y="995844"/>
                  </a:cubicBezTo>
                  <a:lnTo>
                    <a:pt x="430458" y="611944"/>
                  </a:lnTo>
                  <a:cubicBezTo>
                    <a:pt x="760865" y="431782"/>
                    <a:pt x="987294" y="417613"/>
                    <a:pt x="959631" y="270876"/>
                  </a:cubicBezTo>
                  <a:cubicBezTo>
                    <a:pt x="1000883" y="114501"/>
                    <a:pt x="858483" y="-12888"/>
                    <a:pt x="779644" y="-3249"/>
                  </a:cubicBezTo>
                  <a:cubicBezTo>
                    <a:pt x="700804" y="6390"/>
                    <a:pt x="322252" y="107242"/>
                    <a:pt x="54179" y="382223"/>
                  </a:cubicBezTo>
                  <a:cubicBezTo>
                    <a:pt x="-203216" y="646247"/>
                    <a:pt x="424288" y="1421791"/>
                    <a:pt x="832053" y="1560622"/>
                  </a:cubicBezTo>
                </a:path>
              </a:pathLst>
            </a:custGeom>
            <a:solidFill>
              <a:srgbClr val="007880"/>
            </a:solidFill>
            <a:ln w="231" cap="flat">
              <a:noFill/>
              <a:prstDash val="solid"/>
              <a:miter/>
            </a:ln>
          </p:spPr>
          <p:txBody>
            <a:bodyPr rtlCol="0" anchor="ctr"/>
            <a:lstStyle/>
            <a:p>
              <a:endParaRPr lang="zh-CN" altLang="en-US"/>
            </a:p>
          </p:txBody>
        </p:sp>
        <p:sp>
          <p:nvSpPr>
            <p:cNvPr id="83" name="任意多边形: 形状 82"/>
            <p:cNvSpPr/>
            <p:nvPr/>
          </p:nvSpPr>
          <p:spPr>
            <a:xfrm flipV="1">
              <a:off x="3036608" y="5946069"/>
              <a:ext cx="557506" cy="650101"/>
            </a:xfrm>
            <a:custGeom>
              <a:avLst/>
              <a:gdLst>
                <a:gd name="connsiteX0" fmla="*/ 535796 w 557506"/>
                <a:gd name="connsiteY0" fmla="*/ -2803 h 650101"/>
                <a:gd name="connsiteX1" fmla="*/ 533191 w 557506"/>
                <a:gd name="connsiteY1" fmla="*/ -2548 h 650101"/>
                <a:gd name="connsiteX2" fmla="*/ 522729 w 557506"/>
                <a:gd name="connsiteY2" fmla="*/ 13031 h 650101"/>
                <a:gd name="connsiteX3" fmla="*/ 522729 w 557506"/>
                <a:gd name="connsiteY3" fmla="*/ 13031 h 650101"/>
                <a:gd name="connsiteX4" fmla="*/ 405691 w 557506"/>
                <a:gd name="connsiteY4" fmla="*/ 160230 h 650101"/>
                <a:gd name="connsiteX5" fmla="*/ 372 w 557506"/>
                <a:gd name="connsiteY5" fmla="*/ 339791 h 650101"/>
                <a:gd name="connsiteX6" fmla="*/ -6680 w 557506"/>
                <a:gd name="connsiteY6" fmla="*/ 351025 h 650101"/>
                <a:gd name="connsiteX7" fmla="*/ -539 w 557506"/>
                <a:gd name="connsiteY7" fmla="*/ 362767 h 650101"/>
                <a:gd name="connsiteX8" fmla="*/ 368085 w 557506"/>
                <a:gd name="connsiteY8" fmla="*/ 642625 h 650101"/>
                <a:gd name="connsiteX9" fmla="*/ 386831 w 557506"/>
                <a:gd name="connsiteY9" fmla="*/ 644105 h 650101"/>
                <a:gd name="connsiteX10" fmla="*/ 388320 w 557506"/>
                <a:gd name="connsiteY10" fmla="*/ 625358 h 650101"/>
                <a:gd name="connsiteX11" fmla="*/ 33000 w 557506"/>
                <a:gd name="connsiteY11" fmla="*/ 352735 h 650101"/>
                <a:gd name="connsiteX12" fmla="*/ 410788 w 557506"/>
                <a:gd name="connsiteY12" fmla="*/ 186327 h 650101"/>
                <a:gd name="connsiteX13" fmla="*/ 526074 w 557506"/>
                <a:gd name="connsiteY13" fmla="*/ 117790 h 650101"/>
                <a:gd name="connsiteX14" fmla="*/ 548827 w 557506"/>
                <a:gd name="connsiteY14" fmla="*/ 7900 h 650101"/>
                <a:gd name="connsiteX15" fmla="*/ 535796 w 557506"/>
                <a:gd name="connsiteY15" fmla="*/ -2803 h 65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7506" h="650101">
                  <a:moveTo>
                    <a:pt x="535796" y="-2803"/>
                  </a:moveTo>
                  <a:cubicBezTo>
                    <a:pt x="534936" y="-2803"/>
                    <a:pt x="534065" y="-2733"/>
                    <a:pt x="533191" y="-2548"/>
                  </a:cubicBezTo>
                  <a:cubicBezTo>
                    <a:pt x="526000" y="-1138"/>
                    <a:pt x="521324" y="5843"/>
                    <a:pt x="522729" y="13031"/>
                  </a:cubicBezTo>
                  <a:lnTo>
                    <a:pt x="522729" y="13031"/>
                  </a:lnTo>
                  <a:cubicBezTo>
                    <a:pt x="523672" y="17932"/>
                    <a:pt x="544215" y="133185"/>
                    <a:pt x="405691" y="160230"/>
                  </a:cubicBezTo>
                  <a:cubicBezTo>
                    <a:pt x="301016" y="180664"/>
                    <a:pt x="12600" y="333318"/>
                    <a:pt x="372" y="339791"/>
                  </a:cubicBezTo>
                  <a:cubicBezTo>
                    <a:pt x="-3807" y="342010"/>
                    <a:pt x="-6493" y="346286"/>
                    <a:pt x="-6680" y="351025"/>
                  </a:cubicBezTo>
                  <a:cubicBezTo>
                    <a:pt x="-6870" y="355740"/>
                    <a:pt x="-4531" y="360225"/>
                    <a:pt x="-539" y="362767"/>
                  </a:cubicBezTo>
                  <a:cubicBezTo>
                    <a:pt x="2307" y="364570"/>
                    <a:pt x="284909" y="545124"/>
                    <a:pt x="368085" y="642625"/>
                  </a:cubicBezTo>
                  <a:cubicBezTo>
                    <a:pt x="372849" y="648219"/>
                    <a:pt x="381242" y="648889"/>
                    <a:pt x="386831" y="644105"/>
                  </a:cubicBezTo>
                  <a:cubicBezTo>
                    <a:pt x="392418" y="639343"/>
                    <a:pt x="393087" y="630952"/>
                    <a:pt x="388320" y="625358"/>
                  </a:cubicBezTo>
                  <a:cubicBezTo>
                    <a:pt x="314557" y="538883"/>
                    <a:pt x="99251" y="395822"/>
                    <a:pt x="33000" y="352735"/>
                  </a:cubicBezTo>
                  <a:cubicBezTo>
                    <a:pt x="101467" y="317184"/>
                    <a:pt x="325428" y="202994"/>
                    <a:pt x="410788" y="186327"/>
                  </a:cubicBezTo>
                  <a:cubicBezTo>
                    <a:pt x="463699" y="175995"/>
                    <a:pt x="502489" y="152949"/>
                    <a:pt x="526074" y="117790"/>
                  </a:cubicBezTo>
                  <a:cubicBezTo>
                    <a:pt x="560077" y="67121"/>
                    <a:pt x="549300" y="10281"/>
                    <a:pt x="548827" y="7900"/>
                  </a:cubicBezTo>
                  <a:cubicBezTo>
                    <a:pt x="547569" y="1566"/>
                    <a:pt x="542012" y="-2803"/>
                    <a:pt x="535796" y="-2803"/>
                  </a:cubicBezTo>
                </a:path>
              </a:pathLst>
            </a:custGeom>
            <a:solidFill>
              <a:srgbClr val="0E0E0E"/>
            </a:solidFill>
            <a:ln w="231" cap="flat">
              <a:noFill/>
              <a:prstDash val="solid"/>
              <a:miter/>
            </a:ln>
          </p:spPr>
          <p:txBody>
            <a:bodyPr rtlCol="0" anchor="ctr"/>
            <a:lstStyle/>
            <a:p>
              <a:endParaRPr lang="zh-CN" altLang="en-US"/>
            </a:p>
          </p:txBody>
        </p:sp>
        <p:sp>
          <p:nvSpPr>
            <p:cNvPr id="84" name="任意多边形: 形状 83"/>
            <p:cNvSpPr/>
            <p:nvPr/>
          </p:nvSpPr>
          <p:spPr>
            <a:xfrm flipV="1">
              <a:off x="3605435" y="4955787"/>
              <a:ext cx="504061" cy="522523"/>
            </a:xfrm>
            <a:custGeom>
              <a:avLst/>
              <a:gdLst>
                <a:gd name="connsiteX0" fmla="*/ -8724 w 504061"/>
                <a:gd name="connsiteY0" fmla="*/ 111490 h 522523"/>
                <a:gd name="connsiteX1" fmla="*/ 406228 w 504061"/>
                <a:gd name="connsiteY1" fmla="*/ 47622 h 522523"/>
                <a:gd name="connsiteX2" fmla="*/ 436417 w 504061"/>
                <a:gd name="connsiteY2" fmla="*/ 109502 h 522523"/>
                <a:gd name="connsiteX3" fmla="*/ 495338 w 504061"/>
                <a:gd name="connsiteY3" fmla="*/ 373711 h 522523"/>
                <a:gd name="connsiteX4" fmla="*/ 121839 w 504061"/>
                <a:gd name="connsiteY4" fmla="*/ 514553 h 522523"/>
                <a:gd name="connsiteX5" fmla="*/ 110702 w 504061"/>
                <a:gd name="connsiteY5" fmla="*/ 480018 h 522523"/>
                <a:gd name="connsiteX6" fmla="*/ -8724 w 504061"/>
                <a:gd name="connsiteY6" fmla="*/ 111490 h 522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061" h="522523">
                  <a:moveTo>
                    <a:pt x="-8724" y="111490"/>
                  </a:moveTo>
                  <a:cubicBezTo>
                    <a:pt x="-8724" y="7147"/>
                    <a:pt x="304012" y="-62014"/>
                    <a:pt x="406228" y="47622"/>
                  </a:cubicBezTo>
                  <a:cubicBezTo>
                    <a:pt x="421692" y="64080"/>
                    <a:pt x="432348" y="84514"/>
                    <a:pt x="436417" y="109502"/>
                  </a:cubicBezTo>
                  <a:lnTo>
                    <a:pt x="495338" y="373711"/>
                  </a:lnTo>
                  <a:lnTo>
                    <a:pt x="121839" y="514553"/>
                  </a:lnTo>
                  <a:lnTo>
                    <a:pt x="110702" y="480018"/>
                  </a:lnTo>
                  <a:lnTo>
                    <a:pt x="-8724" y="111490"/>
                  </a:lnTo>
                </a:path>
              </a:pathLst>
            </a:custGeom>
            <a:solidFill>
              <a:srgbClr val="F7A594"/>
            </a:solidFill>
            <a:ln w="231" cap="flat">
              <a:noFill/>
              <a:prstDash val="solid"/>
              <a:miter/>
            </a:ln>
          </p:spPr>
          <p:txBody>
            <a:bodyPr rtlCol="0" anchor="ctr"/>
            <a:lstStyle/>
            <a:p>
              <a:endParaRPr lang="zh-CN" altLang="en-US"/>
            </a:p>
          </p:txBody>
        </p:sp>
        <p:sp>
          <p:nvSpPr>
            <p:cNvPr id="85" name="任意多边形: 形状 84"/>
            <p:cNvSpPr/>
            <p:nvPr/>
          </p:nvSpPr>
          <p:spPr>
            <a:xfrm flipV="1">
              <a:off x="3745664" y="4964987"/>
              <a:ext cx="369425" cy="398200"/>
            </a:xfrm>
            <a:custGeom>
              <a:avLst/>
              <a:gdLst>
                <a:gd name="connsiteX0" fmla="*/ 301508 w 369425"/>
                <a:gd name="connsiteY0" fmla="*/ 30596 h 398200"/>
                <a:gd name="connsiteX1" fmla="*/ 360429 w 369425"/>
                <a:gd name="connsiteY1" fmla="*/ 294828 h 398200"/>
                <a:gd name="connsiteX2" fmla="*/ 7066 w 369425"/>
                <a:gd name="connsiteY2" fmla="*/ 389971 h 398200"/>
                <a:gd name="connsiteX3" fmla="*/ 301508 w 369425"/>
                <a:gd name="connsiteY3" fmla="*/ 30596 h 398200"/>
              </a:gdLst>
              <a:ahLst/>
              <a:cxnLst>
                <a:cxn ang="0">
                  <a:pos x="connsiteX0" y="connsiteY0"/>
                </a:cxn>
                <a:cxn ang="0">
                  <a:pos x="connsiteX1" y="connsiteY1"/>
                </a:cxn>
                <a:cxn ang="0">
                  <a:pos x="connsiteX2" y="connsiteY2"/>
                </a:cxn>
                <a:cxn ang="0">
                  <a:pos x="connsiteX3" y="connsiteY3"/>
                </a:cxn>
              </a:cxnLst>
              <a:rect l="l" t="t" r="r" b="b"/>
              <a:pathLst>
                <a:path w="369425" h="398200">
                  <a:moveTo>
                    <a:pt x="301508" y="30596"/>
                  </a:moveTo>
                  <a:lnTo>
                    <a:pt x="360429" y="294828"/>
                  </a:lnTo>
                  <a:lnTo>
                    <a:pt x="7066" y="389971"/>
                  </a:lnTo>
                  <a:cubicBezTo>
                    <a:pt x="-84403" y="117741"/>
                    <a:pt x="241986" y="-99729"/>
                    <a:pt x="301508" y="30596"/>
                  </a:cubicBezTo>
                </a:path>
              </a:pathLst>
            </a:custGeom>
            <a:solidFill>
              <a:srgbClr val="D97661"/>
            </a:solidFill>
            <a:ln w="231" cap="flat">
              <a:noFill/>
              <a:prstDash val="solid"/>
              <a:miter/>
            </a:ln>
          </p:spPr>
          <p:txBody>
            <a:bodyPr rtlCol="0" anchor="ctr"/>
            <a:lstStyle/>
            <a:p>
              <a:endParaRPr lang="zh-CN" altLang="en-US"/>
            </a:p>
          </p:txBody>
        </p:sp>
        <p:sp>
          <p:nvSpPr>
            <p:cNvPr id="86" name="任意多边形: 形状 85"/>
            <p:cNvSpPr/>
            <p:nvPr/>
          </p:nvSpPr>
          <p:spPr>
            <a:xfrm flipV="1">
              <a:off x="3648334" y="4355656"/>
              <a:ext cx="791388" cy="939533"/>
            </a:xfrm>
            <a:custGeom>
              <a:avLst/>
              <a:gdLst>
                <a:gd name="connsiteX0" fmla="*/ -3764 w 791388"/>
                <a:gd name="connsiteY0" fmla="*/ 403944 h 939533"/>
                <a:gd name="connsiteX1" fmla="*/ 453172 w 791388"/>
                <a:gd name="connsiteY1" fmla="*/ -7441 h 939533"/>
                <a:gd name="connsiteX2" fmla="*/ 777388 w 791388"/>
                <a:gd name="connsiteY2" fmla="*/ 514944 h 939533"/>
                <a:gd name="connsiteX3" fmla="*/ 320467 w 791388"/>
                <a:gd name="connsiteY3" fmla="*/ 926305 h 939533"/>
                <a:gd name="connsiteX4" fmla="*/ -3764 w 791388"/>
                <a:gd name="connsiteY4" fmla="*/ 403944 h 939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88" h="939533">
                  <a:moveTo>
                    <a:pt x="-3764" y="403944"/>
                  </a:moveTo>
                  <a:cubicBezTo>
                    <a:pt x="32881" y="146091"/>
                    <a:pt x="282488" y="-33145"/>
                    <a:pt x="453172" y="-7441"/>
                  </a:cubicBezTo>
                  <a:cubicBezTo>
                    <a:pt x="623833" y="18263"/>
                    <a:pt x="814026" y="257092"/>
                    <a:pt x="777388" y="514944"/>
                  </a:cubicBezTo>
                  <a:cubicBezTo>
                    <a:pt x="740727" y="772796"/>
                    <a:pt x="536156" y="956979"/>
                    <a:pt x="320467" y="926305"/>
                  </a:cubicBezTo>
                  <a:cubicBezTo>
                    <a:pt x="104749" y="895654"/>
                    <a:pt x="-40409" y="661773"/>
                    <a:pt x="-3764" y="403944"/>
                  </a:cubicBezTo>
                </a:path>
              </a:pathLst>
            </a:custGeom>
            <a:solidFill>
              <a:srgbClr val="F7A594"/>
            </a:solidFill>
            <a:ln w="231" cap="flat">
              <a:noFill/>
              <a:prstDash val="solid"/>
              <a:miter/>
            </a:ln>
          </p:spPr>
          <p:txBody>
            <a:bodyPr rtlCol="0" anchor="ctr"/>
            <a:lstStyle/>
            <a:p>
              <a:endParaRPr lang="zh-CN" altLang="en-US"/>
            </a:p>
          </p:txBody>
        </p:sp>
        <p:sp>
          <p:nvSpPr>
            <p:cNvPr id="87" name="任意多边形: 形状 86"/>
            <p:cNvSpPr/>
            <p:nvPr/>
          </p:nvSpPr>
          <p:spPr>
            <a:xfrm flipV="1">
              <a:off x="3621492" y="4299502"/>
              <a:ext cx="1012353" cy="581853"/>
            </a:xfrm>
            <a:custGeom>
              <a:avLst/>
              <a:gdLst>
                <a:gd name="connsiteX0" fmla="*/ 213457 w 1012353"/>
                <a:gd name="connsiteY0" fmla="*/ 461806 h 581853"/>
                <a:gd name="connsiteX1" fmla="*/ 720239 w 1012353"/>
                <a:gd name="connsiteY1" fmla="*/ 428566 h 581853"/>
                <a:gd name="connsiteX2" fmla="*/ 1002617 w 1012353"/>
                <a:gd name="connsiteY2" fmla="*/ 288741 h 581853"/>
                <a:gd name="connsiteX3" fmla="*/ 260659 w 1012353"/>
                <a:gd name="connsiteY3" fmla="*/ 295629 h 581853"/>
                <a:gd name="connsiteX4" fmla="*/ 22765 w 1012353"/>
                <a:gd name="connsiteY4" fmla="*/ -11043 h 581853"/>
                <a:gd name="connsiteX5" fmla="*/ 213457 w 1012353"/>
                <a:gd name="connsiteY5" fmla="*/ 461806 h 58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2353" h="581853">
                  <a:moveTo>
                    <a:pt x="213457" y="461806"/>
                  </a:moveTo>
                  <a:cubicBezTo>
                    <a:pt x="413590" y="660274"/>
                    <a:pt x="572093" y="549967"/>
                    <a:pt x="720239" y="428566"/>
                  </a:cubicBezTo>
                  <a:cubicBezTo>
                    <a:pt x="824189" y="343362"/>
                    <a:pt x="898066" y="281968"/>
                    <a:pt x="1002617" y="288741"/>
                  </a:cubicBezTo>
                  <a:cubicBezTo>
                    <a:pt x="862098" y="515"/>
                    <a:pt x="437376" y="76726"/>
                    <a:pt x="260659" y="295629"/>
                  </a:cubicBezTo>
                  <a:cubicBezTo>
                    <a:pt x="279406" y="152984"/>
                    <a:pt x="139946" y="723"/>
                    <a:pt x="22765" y="-11043"/>
                  </a:cubicBezTo>
                  <a:cubicBezTo>
                    <a:pt x="-48544" y="136549"/>
                    <a:pt x="-9999" y="475189"/>
                    <a:pt x="213457" y="461806"/>
                  </a:cubicBezTo>
                </a:path>
              </a:pathLst>
            </a:custGeom>
            <a:solidFill>
              <a:srgbClr val="0E0E0E"/>
            </a:solidFill>
            <a:ln w="231" cap="flat">
              <a:noFill/>
              <a:prstDash val="solid"/>
              <a:miter/>
            </a:ln>
          </p:spPr>
          <p:txBody>
            <a:bodyPr rtlCol="0" anchor="ctr"/>
            <a:lstStyle/>
            <a:p>
              <a:endParaRPr lang="zh-CN" altLang="en-US"/>
            </a:p>
          </p:txBody>
        </p:sp>
        <p:sp>
          <p:nvSpPr>
            <p:cNvPr id="88" name="任意多边形: 形状 87"/>
            <p:cNvSpPr/>
            <p:nvPr/>
          </p:nvSpPr>
          <p:spPr>
            <a:xfrm flipV="1">
              <a:off x="3595433" y="4771286"/>
              <a:ext cx="207341" cy="207338"/>
            </a:xfrm>
            <a:custGeom>
              <a:avLst/>
              <a:gdLst>
                <a:gd name="connsiteX0" fmla="*/ -5682 w 207341"/>
                <a:gd name="connsiteY0" fmla="*/ 71742 h 207338"/>
                <a:gd name="connsiteX1" fmla="*/ 117830 w 207341"/>
                <a:gd name="connsiteY1" fmla="*/ -7197 h 207338"/>
                <a:gd name="connsiteX2" fmla="*/ 196765 w 207341"/>
                <a:gd name="connsiteY2" fmla="*/ 116308 h 207338"/>
                <a:gd name="connsiteX3" fmla="*/ 73252 w 207341"/>
                <a:gd name="connsiteY3" fmla="*/ 195247 h 207338"/>
                <a:gd name="connsiteX4" fmla="*/ -5682 w 207341"/>
                <a:gd name="connsiteY4" fmla="*/ 71742 h 207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341" h="207338">
                  <a:moveTo>
                    <a:pt x="-5682" y="71742"/>
                  </a:moveTo>
                  <a:cubicBezTo>
                    <a:pt x="6627" y="15825"/>
                    <a:pt x="61926" y="-19518"/>
                    <a:pt x="117830" y="-7197"/>
                  </a:cubicBezTo>
                  <a:cubicBezTo>
                    <a:pt x="173735" y="5100"/>
                    <a:pt x="209076" y="60415"/>
                    <a:pt x="196765" y="116308"/>
                  </a:cubicBezTo>
                  <a:cubicBezTo>
                    <a:pt x="184456" y="172224"/>
                    <a:pt x="129154" y="207545"/>
                    <a:pt x="73252" y="195247"/>
                  </a:cubicBezTo>
                  <a:cubicBezTo>
                    <a:pt x="17347" y="182927"/>
                    <a:pt x="-17994" y="127635"/>
                    <a:pt x="-5682" y="71742"/>
                  </a:cubicBezTo>
                </a:path>
              </a:pathLst>
            </a:custGeom>
            <a:solidFill>
              <a:srgbClr val="F7A594"/>
            </a:solidFill>
            <a:ln w="231" cap="flat">
              <a:noFill/>
              <a:prstDash val="solid"/>
              <a:miter/>
            </a:ln>
          </p:spPr>
          <p:txBody>
            <a:bodyPr rtlCol="0" anchor="ctr"/>
            <a:lstStyle/>
            <a:p>
              <a:endParaRPr lang="zh-CN" altLang="en-US"/>
            </a:p>
          </p:txBody>
        </p:sp>
        <p:sp>
          <p:nvSpPr>
            <p:cNvPr id="89" name="任意多边形: 形状 88"/>
            <p:cNvSpPr/>
            <p:nvPr/>
          </p:nvSpPr>
          <p:spPr>
            <a:xfrm flipV="1">
              <a:off x="4136896" y="4895421"/>
              <a:ext cx="86612" cy="199312"/>
            </a:xfrm>
            <a:custGeom>
              <a:avLst/>
              <a:gdLst>
                <a:gd name="connsiteX0" fmla="*/ 47431 w 86612"/>
                <a:gd name="connsiteY0" fmla="*/ -9059 h 199312"/>
                <a:gd name="connsiteX1" fmla="*/ -7098 w 86612"/>
                <a:gd name="connsiteY1" fmla="*/ 7168 h 199312"/>
                <a:gd name="connsiteX2" fmla="*/ -9318 w 86612"/>
                <a:gd name="connsiteY2" fmla="*/ 14357 h 199312"/>
                <a:gd name="connsiteX3" fmla="*/ -2106 w 86612"/>
                <a:gd name="connsiteY3" fmla="*/ 16576 h 199312"/>
                <a:gd name="connsiteX4" fmla="*/ 62849 w 86612"/>
                <a:gd name="connsiteY4" fmla="*/ 6035 h 199312"/>
                <a:gd name="connsiteX5" fmla="*/ 55429 w 86612"/>
                <a:gd name="connsiteY5" fmla="*/ 98751 h 199312"/>
                <a:gd name="connsiteX6" fmla="*/ 34810 w 86612"/>
                <a:gd name="connsiteY6" fmla="*/ 183492 h 199312"/>
                <a:gd name="connsiteX7" fmla="*/ 38508 w 86612"/>
                <a:gd name="connsiteY7" fmla="*/ 190057 h 199312"/>
                <a:gd name="connsiteX8" fmla="*/ 45073 w 86612"/>
                <a:gd name="connsiteY8" fmla="*/ 186359 h 199312"/>
                <a:gd name="connsiteX9" fmla="*/ 65831 w 86612"/>
                <a:gd name="connsiteY9" fmla="*/ 100970 h 199312"/>
                <a:gd name="connsiteX10" fmla="*/ 69783 w 86612"/>
                <a:gd name="connsiteY10" fmla="*/ -2055 h 199312"/>
                <a:gd name="connsiteX11" fmla="*/ 47431 w 86612"/>
                <a:gd name="connsiteY11" fmla="*/ -9059 h 19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612" h="199312">
                  <a:moveTo>
                    <a:pt x="47431" y="-9059"/>
                  </a:moveTo>
                  <a:cubicBezTo>
                    <a:pt x="24339" y="-9059"/>
                    <a:pt x="-3053" y="5018"/>
                    <a:pt x="-7098" y="7168"/>
                  </a:cubicBezTo>
                  <a:cubicBezTo>
                    <a:pt x="-9710" y="8555"/>
                    <a:pt x="-10681" y="11768"/>
                    <a:pt x="-9318" y="14357"/>
                  </a:cubicBezTo>
                  <a:cubicBezTo>
                    <a:pt x="-7931" y="16946"/>
                    <a:pt x="-4718" y="17940"/>
                    <a:pt x="-2106" y="16576"/>
                  </a:cubicBezTo>
                  <a:cubicBezTo>
                    <a:pt x="11163" y="9526"/>
                    <a:pt x="48725" y="-6077"/>
                    <a:pt x="62849" y="6035"/>
                  </a:cubicBezTo>
                  <a:cubicBezTo>
                    <a:pt x="64536" y="7469"/>
                    <a:pt x="72118" y="18749"/>
                    <a:pt x="55429" y="98751"/>
                  </a:cubicBezTo>
                  <a:cubicBezTo>
                    <a:pt x="46483" y="141676"/>
                    <a:pt x="34925" y="183099"/>
                    <a:pt x="34810" y="183492"/>
                  </a:cubicBezTo>
                  <a:cubicBezTo>
                    <a:pt x="34024" y="186335"/>
                    <a:pt x="35688" y="189271"/>
                    <a:pt x="38508" y="190057"/>
                  </a:cubicBezTo>
                  <a:cubicBezTo>
                    <a:pt x="41328" y="190843"/>
                    <a:pt x="44264" y="189202"/>
                    <a:pt x="45073" y="186359"/>
                  </a:cubicBezTo>
                  <a:cubicBezTo>
                    <a:pt x="45189" y="185942"/>
                    <a:pt x="56816" y="144242"/>
                    <a:pt x="65831" y="100970"/>
                  </a:cubicBezTo>
                  <a:cubicBezTo>
                    <a:pt x="82520" y="20968"/>
                    <a:pt x="76718" y="3886"/>
                    <a:pt x="69783" y="-2055"/>
                  </a:cubicBezTo>
                  <a:cubicBezTo>
                    <a:pt x="63820" y="-7140"/>
                    <a:pt x="55914" y="-9059"/>
                    <a:pt x="47431" y="-9059"/>
                  </a:cubicBezTo>
                </a:path>
              </a:pathLst>
            </a:custGeom>
            <a:solidFill>
              <a:srgbClr val="BD4A31"/>
            </a:solidFill>
            <a:ln w="231" cap="flat">
              <a:noFill/>
              <a:prstDash val="solid"/>
              <a:miter/>
            </a:ln>
          </p:spPr>
          <p:txBody>
            <a:bodyPr rtlCol="0" anchor="ctr"/>
            <a:lstStyle/>
            <a:p>
              <a:endParaRPr lang="zh-CN" altLang="en-US"/>
            </a:p>
          </p:txBody>
        </p:sp>
        <p:sp>
          <p:nvSpPr>
            <p:cNvPr id="90" name="任意多边形: 形状 89"/>
            <p:cNvSpPr/>
            <p:nvPr/>
          </p:nvSpPr>
          <p:spPr>
            <a:xfrm flipV="1">
              <a:off x="3980944" y="4844367"/>
              <a:ext cx="39088" cy="76657"/>
            </a:xfrm>
            <a:custGeom>
              <a:avLst/>
              <a:gdLst>
                <a:gd name="connsiteX0" fmla="*/ 29235 w 39088"/>
                <a:gd name="connsiteY0" fmla="*/ 26384 h 76657"/>
                <a:gd name="connsiteX1" fmla="*/ 5565 w 39088"/>
                <a:gd name="connsiteY1" fmla="*/ -9537 h 76657"/>
                <a:gd name="connsiteX2" fmla="*/ -8675 w 39088"/>
                <a:gd name="connsiteY2" fmla="*/ 31077 h 76657"/>
                <a:gd name="connsiteX3" fmla="*/ 15019 w 39088"/>
                <a:gd name="connsiteY3" fmla="*/ 66975 h 76657"/>
                <a:gd name="connsiteX4" fmla="*/ 29235 w 39088"/>
                <a:gd name="connsiteY4" fmla="*/ 26384 h 76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8" h="76657">
                  <a:moveTo>
                    <a:pt x="29235" y="26384"/>
                  </a:moveTo>
                  <a:cubicBezTo>
                    <a:pt x="26623" y="5257"/>
                    <a:pt x="16036" y="-10831"/>
                    <a:pt x="5565" y="-9537"/>
                  </a:cubicBezTo>
                  <a:cubicBezTo>
                    <a:pt x="-4907" y="-8242"/>
                    <a:pt x="-11287" y="9949"/>
                    <a:pt x="-8675" y="31077"/>
                  </a:cubicBezTo>
                  <a:cubicBezTo>
                    <a:pt x="-6039" y="52204"/>
                    <a:pt x="4547" y="68270"/>
                    <a:pt x="15019" y="66975"/>
                  </a:cubicBezTo>
                  <a:cubicBezTo>
                    <a:pt x="25490" y="65681"/>
                    <a:pt x="31870" y="47512"/>
                    <a:pt x="29235" y="26384"/>
                  </a:cubicBezTo>
                </a:path>
              </a:pathLst>
            </a:custGeom>
            <a:solidFill>
              <a:srgbClr val="0E0E0E"/>
            </a:solidFill>
            <a:ln w="231" cap="flat">
              <a:noFill/>
              <a:prstDash val="solid"/>
              <a:miter/>
            </a:ln>
          </p:spPr>
          <p:txBody>
            <a:bodyPr rtlCol="0" anchor="ctr"/>
            <a:lstStyle/>
            <a:p>
              <a:endParaRPr lang="zh-CN" altLang="en-US"/>
            </a:p>
          </p:txBody>
        </p:sp>
        <p:sp>
          <p:nvSpPr>
            <p:cNvPr id="91" name="任意多边形: 形状 90"/>
            <p:cNvSpPr/>
            <p:nvPr/>
          </p:nvSpPr>
          <p:spPr>
            <a:xfrm flipV="1">
              <a:off x="4319234" y="4897006"/>
              <a:ext cx="36482" cy="71540"/>
            </a:xfrm>
            <a:custGeom>
              <a:avLst/>
              <a:gdLst>
                <a:gd name="connsiteX0" fmla="*/ 25409 w 36482"/>
                <a:gd name="connsiteY0" fmla="*/ 24223 h 71540"/>
                <a:gd name="connsiteX1" fmla="*/ 3311 w 36482"/>
                <a:gd name="connsiteY1" fmla="*/ -9294 h 71540"/>
                <a:gd name="connsiteX2" fmla="*/ -9981 w 36482"/>
                <a:gd name="connsiteY2" fmla="*/ 28592 h 71540"/>
                <a:gd name="connsiteX3" fmla="*/ 12141 w 36482"/>
                <a:gd name="connsiteY3" fmla="*/ 62109 h 71540"/>
                <a:gd name="connsiteX4" fmla="*/ 25409 w 36482"/>
                <a:gd name="connsiteY4" fmla="*/ 24223 h 71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82" h="71540">
                  <a:moveTo>
                    <a:pt x="25409" y="24223"/>
                  </a:moveTo>
                  <a:cubicBezTo>
                    <a:pt x="22959" y="4482"/>
                    <a:pt x="13066" y="-10519"/>
                    <a:pt x="3311" y="-9294"/>
                  </a:cubicBezTo>
                  <a:cubicBezTo>
                    <a:pt x="-6467" y="-8092"/>
                    <a:pt x="-12408" y="8874"/>
                    <a:pt x="-9981" y="28592"/>
                  </a:cubicBezTo>
                  <a:cubicBezTo>
                    <a:pt x="-7530" y="48309"/>
                    <a:pt x="2363" y="63311"/>
                    <a:pt x="12141" y="62109"/>
                  </a:cubicBezTo>
                  <a:cubicBezTo>
                    <a:pt x="21896" y="60907"/>
                    <a:pt x="27859" y="43940"/>
                    <a:pt x="25409" y="24223"/>
                  </a:cubicBezTo>
                </a:path>
              </a:pathLst>
            </a:custGeom>
            <a:solidFill>
              <a:srgbClr val="0E0E0E"/>
            </a:solidFill>
            <a:ln w="231" cap="flat">
              <a:noFill/>
              <a:prstDash val="solid"/>
              <a:miter/>
            </a:ln>
          </p:spPr>
          <p:txBody>
            <a:bodyPr rtlCol="0" anchor="ctr"/>
            <a:lstStyle/>
            <a:p>
              <a:endParaRPr lang="zh-CN" altLang="en-US"/>
            </a:p>
          </p:txBody>
        </p:sp>
        <p:sp>
          <p:nvSpPr>
            <p:cNvPr id="92" name="任意多边形: 形状 91"/>
            <p:cNvSpPr/>
            <p:nvPr/>
          </p:nvSpPr>
          <p:spPr>
            <a:xfrm flipV="1">
              <a:off x="3960717" y="5142900"/>
              <a:ext cx="109418" cy="26518"/>
            </a:xfrm>
            <a:custGeom>
              <a:avLst/>
              <a:gdLst>
                <a:gd name="connsiteX0" fmla="*/ -3991 w 109418"/>
                <a:gd name="connsiteY0" fmla="*/ -8269 h 26518"/>
                <a:gd name="connsiteX1" fmla="*/ -8684 w 109418"/>
                <a:gd name="connsiteY1" fmla="*/ -5472 h 26518"/>
                <a:gd name="connsiteX2" fmla="*/ -6511 w 109418"/>
                <a:gd name="connsiteY2" fmla="*/ 1740 h 26518"/>
                <a:gd name="connsiteX3" fmla="*/ 96884 w 109418"/>
                <a:gd name="connsiteY3" fmla="*/ 11263 h 26518"/>
                <a:gd name="connsiteX4" fmla="*/ 99658 w 109418"/>
                <a:gd name="connsiteY4" fmla="*/ 4259 h 26518"/>
                <a:gd name="connsiteX5" fmla="*/ 92677 w 109418"/>
                <a:gd name="connsiteY5" fmla="*/ 1485 h 26518"/>
                <a:gd name="connsiteX6" fmla="*/ 92677 w 109418"/>
                <a:gd name="connsiteY6" fmla="*/ 1485 h 26518"/>
                <a:gd name="connsiteX7" fmla="*/ -1472 w 109418"/>
                <a:gd name="connsiteY7" fmla="*/ -7622 h 26518"/>
                <a:gd name="connsiteX8" fmla="*/ -3991 w 109418"/>
                <a:gd name="connsiteY8" fmla="*/ -8269 h 2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418" h="26518">
                  <a:moveTo>
                    <a:pt x="-3991" y="-8269"/>
                  </a:moveTo>
                  <a:cubicBezTo>
                    <a:pt x="-5887" y="-8269"/>
                    <a:pt x="-7713" y="-7252"/>
                    <a:pt x="-8684" y="-5472"/>
                  </a:cubicBezTo>
                  <a:cubicBezTo>
                    <a:pt x="-10071" y="-2883"/>
                    <a:pt x="-9100" y="353"/>
                    <a:pt x="-6511" y="1740"/>
                  </a:cubicBezTo>
                  <a:cubicBezTo>
                    <a:pt x="48735" y="31512"/>
                    <a:pt x="94943" y="12095"/>
                    <a:pt x="96884" y="11263"/>
                  </a:cubicBezTo>
                  <a:cubicBezTo>
                    <a:pt x="99589" y="10084"/>
                    <a:pt x="100837" y="6964"/>
                    <a:pt x="99658" y="4259"/>
                  </a:cubicBezTo>
                  <a:cubicBezTo>
                    <a:pt x="98502" y="1578"/>
                    <a:pt x="95359" y="330"/>
                    <a:pt x="92677" y="1485"/>
                  </a:cubicBezTo>
                  <a:lnTo>
                    <a:pt x="92677" y="1485"/>
                  </a:lnTo>
                  <a:cubicBezTo>
                    <a:pt x="92238" y="1670"/>
                    <a:pt x="49059" y="19608"/>
                    <a:pt x="-1472" y="-7622"/>
                  </a:cubicBezTo>
                  <a:cubicBezTo>
                    <a:pt x="-2281" y="-8061"/>
                    <a:pt x="-3136" y="-8269"/>
                    <a:pt x="-3991" y="-8269"/>
                  </a:cubicBezTo>
                </a:path>
              </a:pathLst>
            </a:custGeom>
            <a:solidFill>
              <a:srgbClr val="803221"/>
            </a:solidFill>
            <a:ln w="231" cap="flat">
              <a:noFill/>
              <a:prstDash val="solid"/>
              <a:miter/>
            </a:ln>
          </p:spPr>
          <p:txBody>
            <a:bodyPr rtlCol="0" anchor="ctr"/>
            <a:lstStyle/>
            <a:p>
              <a:endParaRPr lang="zh-CN" altLang="en-US"/>
            </a:p>
          </p:txBody>
        </p:sp>
        <p:sp>
          <p:nvSpPr>
            <p:cNvPr id="93" name="任意多边形: 形状 92"/>
            <p:cNvSpPr/>
            <p:nvPr/>
          </p:nvSpPr>
          <p:spPr>
            <a:xfrm flipV="1">
              <a:off x="3925048" y="4780080"/>
              <a:ext cx="99364" cy="51322"/>
            </a:xfrm>
            <a:custGeom>
              <a:avLst/>
              <a:gdLst>
                <a:gd name="connsiteX0" fmla="*/ -3837 w 99364"/>
                <a:gd name="connsiteY0" fmla="*/ -9987 h 51322"/>
                <a:gd name="connsiteX1" fmla="*/ -6310 w 99364"/>
                <a:gd name="connsiteY1" fmla="*/ -9386 h 51322"/>
                <a:gd name="connsiteX2" fmla="*/ -8552 w 99364"/>
                <a:gd name="connsiteY2" fmla="*/ -2197 h 51322"/>
                <a:gd name="connsiteX3" fmla="*/ 85758 w 99364"/>
                <a:gd name="connsiteY3" fmla="*/ 39803 h 51322"/>
                <a:gd name="connsiteX4" fmla="*/ 90127 w 99364"/>
                <a:gd name="connsiteY4" fmla="*/ 33678 h 51322"/>
                <a:gd name="connsiteX5" fmla="*/ 83979 w 99364"/>
                <a:gd name="connsiteY5" fmla="*/ 29309 h 51322"/>
                <a:gd name="connsiteX6" fmla="*/ 879 w 99364"/>
                <a:gd name="connsiteY6" fmla="*/ -7144 h 51322"/>
                <a:gd name="connsiteX7" fmla="*/ -3837 w 99364"/>
                <a:gd name="connsiteY7" fmla="*/ -9987 h 51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364" h="51322">
                  <a:moveTo>
                    <a:pt x="-3837" y="-9987"/>
                  </a:moveTo>
                  <a:cubicBezTo>
                    <a:pt x="-4669" y="-9987"/>
                    <a:pt x="-5524" y="-9802"/>
                    <a:pt x="-6310" y="-9386"/>
                  </a:cubicBezTo>
                  <a:cubicBezTo>
                    <a:pt x="-8922" y="-8022"/>
                    <a:pt x="-9916" y="-4810"/>
                    <a:pt x="-8552" y="-2197"/>
                  </a:cubicBezTo>
                  <a:cubicBezTo>
                    <a:pt x="-8275" y="-1666"/>
                    <a:pt x="20134" y="50876"/>
                    <a:pt x="85758" y="39803"/>
                  </a:cubicBezTo>
                  <a:cubicBezTo>
                    <a:pt x="88648" y="39318"/>
                    <a:pt x="90613" y="36567"/>
                    <a:pt x="90127" y="33678"/>
                  </a:cubicBezTo>
                  <a:cubicBezTo>
                    <a:pt x="89619" y="30788"/>
                    <a:pt x="86891" y="28823"/>
                    <a:pt x="83979" y="29309"/>
                  </a:cubicBezTo>
                  <a:cubicBezTo>
                    <a:pt x="25890" y="39110"/>
                    <a:pt x="1110" y="-6682"/>
                    <a:pt x="879" y="-7144"/>
                  </a:cubicBezTo>
                  <a:cubicBezTo>
                    <a:pt x="-69" y="-8947"/>
                    <a:pt x="-1918" y="-9987"/>
                    <a:pt x="-3837" y="-9987"/>
                  </a:cubicBezTo>
                </a:path>
              </a:pathLst>
            </a:custGeom>
            <a:solidFill>
              <a:srgbClr val="803221"/>
            </a:solidFill>
            <a:ln w="231" cap="flat">
              <a:noFill/>
              <a:prstDash val="solid"/>
              <a:miter/>
            </a:ln>
          </p:spPr>
          <p:txBody>
            <a:bodyPr rtlCol="0" anchor="ctr"/>
            <a:lstStyle/>
            <a:p>
              <a:endParaRPr lang="zh-CN" altLang="en-US"/>
            </a:p>
          </p:txBody>
        </p:sp>
        <p:sp>
          <p:nvSpPr>
            <p:cNvPr id="94" name="任意多边形: 形状 93"/>
            <p:cNvSpPr/>
            <p:nvPr/>
          </p:nvSpPr>
          <p:spPr>
            <a:xfrm flipV="1">
              <a:off x="4337126" y="4844762"/>
              <a:ext cx="53653" cy="58622"/>
            </a:xfrm>
            <a:custGeom>
              <a:avLst/>
              <a:gdLst>
                <a:gd name="connsiteX0" fmla="*/ 37699 w 53653"/>
                <a:gd name="connsiteY0" fmla="*/ -9652 h 58622"/>
                <a:gd name="connsiteX1" fmla="*/ 32521 w 53653"/>
                <a:gd name="connsiteY1" fmla="*/ -5468 h 58622"/>
                <a:gd name="connsiteX2" fmla="*/ -6636 w 53653"/>
                <a:gd name="connsiteY2" fmla="*/ 38497 h 58622"/>
                <a:gd name="connsiteX3" fmla="*/ -10450 w 53653"/>
                <a:gd name="connsiteY3" fmla="*/ 44993 h 58622"/>
                <a:gd name="connsiteX4" fmla="*/ -3978 w 53653"/>
                <a:gd name="connsiteY4" fmla="*/ 48807 h 58622"/>
                <a:gd name="connsiteX5" fmla="*/ 42900 w 53653"/>
                <a:gd name="connsiteY5" fmla="*/ -3180 h 58622"/>
                <a:gd name="connsiteX6" fmla="*/ 38855 w 53653"/>
                <a:gd name="connsiteY6" fmla="*/ -9513 h 58622"/>
                <a:gd name="connsiteX7" fmla="*/ 37699 w 53653"/>
                <a:gd name="connsiteY7" fmla="*/ -9652 h 5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3" h="58622">
                  <a:moveTo>
                    <a:pt x="37699" y="-9652"/>
                  </a:moveTo>
                  <a:cubicBezTo>
                    <a:pt x="35272" y="-9652"/>
                    <a:pt x="33053" y="-7965"/>
                    <a:pt x="32521" y="-5468"/>
                  </a:cubicBezTo>
                  <a:cubicBezTo>
                    <a:pt x="24731" y="29852"/>
                    <a:pt x="-5365" y="38174"/>
                    <a:pt x="-6636" y="38497"/>
                  </a:cubicBezTo>
                  <a:cubicBezTo>
                    <a:pt x="-9479" y="39237"/>
                    <a:pt x="-11190" y="42150"/>
                    <a:pt x="-10450" y="44993"/>
                  </a:cubicBezTo>
                  <a:cubicBezTo>
                    <a:pt x="-9711" y="47813"/>
                    <a:pt x="-6821" y="49523"/>
                    <a:pt x="-3978" y="48807"/>
                  </a:cubicBezTo>
                  <a:cubicBezTo>
                    <a:pt x="-2452" y="48414"/>
                    <a:pt x="33677" y="38705"/>
                    <a:pt x="42900" y="-3180"/>
                  </a:cubicBezTo>
                  <a:cubicBezTo>
                    <a:pt x="43547" y="-6046"/>
                    <a:pt x="41721" y="-8889"/>
                    <a:pt x="38855" y="-9513"/>
                  </a:cubicBezTo>
                  <a:cubicBezTo>
                    <a:pt x="38462" y="-9606"/>
                    <a:pt x="38092" y="-9652"/>
                    <a:pt x="37699" y="-9652"/>
                  </a:cubicBezTo>
                </a:path>
              </a:pathLst>
            </a:custGeom>
            <a:solidFill>
              <a:srgbClr val="803221"/>
            </a:solidFill>
            <a:ln w="231" cap="flat">
              <a:noFill/>
              <a:prstDash val="solid"/>
              <a:miter/>
            </a:ln>
          </p:spPr>
          <p:txBody>
            <a:bodyPr rtlCol="0" anchor="ctr"/>
            <a:lstStyle/>
            <a:p>
              <a:endParaRPr lang="zh-CN" altLang="en-US"/>
            </a:p>
          </p:txBody>
        </p:sp>
        <p:sp>
          <p:nvSpPr>
            <p:cNvPr id="95" name="任意多边形: 形状 94"/>
            <p:cNvSpPr/>
            <p:nvPr/>
          </p:nvSpPr>
          <p:spPr>
            <a:xfrm flipV="1">
              <a:off x="3679211" y="4845963"/>
              <a:ext cx="78388" cy="85899"/>
            </a:xfrm>
            <a:custGeom>
              <a:avLst/>
              <a:gdLst>
                <a:gd name="connsiteX0" fmla="*/ 64726 w 78388"/>
                <a:gd name="connsiteY0" fmla="*/ -9579 h 85899"/>
                <a:gd name="connsiteX1" fmla="*/ 64449 w 78388"/>
                <a:gd name="connsiteY1" fmla="*/ -9556 h 85899"/>
                <a:gd name="connsiteX2" fmla="*/ 59409 w 78388"/>
                <a:gd name="connsiteY2" fmla="*/ -3985 h 85899"/>
                <a:gd name="connsiteX3" fmla="*/ 44576 w 78388"/>
                <a:gd name="connsiteY3" fmla="*/ 44349 h 85899"/>
                <a:gd name="connsiteX4" fmla="*/ -3079 w 78388"/>
                <a:gd name="connsiteY4" fmla="*/ 65684 h 85899"/>
                <a:gd name="connsiteX5" fmla="*/ -8198 w 78388"/>
                <a:gd name="connsiteY5" fmla="*/ 71186 h 85899"/>
                <a:gd name="connsiteX6" fmla="*/ -2685 w 78388"/>
                <a:gd name="connsiteY6" fmla="*/ 76317 h 85899"/>
                <a:gd name="connsiteX7" fmla="*/ 52424 w 78388"/>
                <a:gd name="connsiteY7" fmla="*/ 51515 h 85899"/>
                <a:gd name="connsiteX8" fmla="*/ 70036 w 78388"/>
                <a:gd name="connsiteY8" fmla="*/ -4517 h 85899"/>
                <a:gd name="connsiteX9" fmla="*/ 64726 w 78388"/>
                <a:gd name="connsiteY9" fmla="*/ -9579 h 8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88" h="85899">
                  <a:moveTo>
                    <a:pt x="64726" y="-9579"/>
                  </a:moveTo>
                  <a:cubicBezTo>
                    <a:pt x="64634" y="-9579"/>
                    <a:pt x="64541" y="-9579"/>
                    <a:pt x="64449" y="-9556"/>
                  </a:cubicBezTo>
                  <a:cubicBezTo>
                    <a:pt x="61513" y="-9418"/>
                    <a:pt x="59257" y="-6921"/>
                    <a:pt x="59409" y="-3985"/>
                  </a:cubicBezTo>
                  <a:cubicBezTo>
                    <a:pt x="60452" y="16194"/>
                    <a:pt x="55461" y="32444"/>
                    <a:pt x="44576" y="44349"/>
                  </a:cubicBezTo>
                  <a:cubicBezTo>
                    <a:pt x="26241" y="64367"/>
                    <a:pt x="-2787" y="65661"/>
                    <a:pt x="-3079" y="65684"/>
                  </a:cubicBezTo>
                  <a:cubicBezTo>
                    <a:pt x="-6014" y="65800"/>
                    <a:pt x="-8307" y="68250"/>
                    <a:pt x="-8198" y="71186"/>
                  </a:cubicBezTo>
                  <a:cubicBezTo>
                    <a:pt x="-8090" y="74121"/>
                    <a:pt x="-5612" y="76410"/>
                    <a:pt x="-2685" y="76317"/>
                  </a:cubicBezTo>
                  <a:cubicBezTo>
                    <a:pt x="-1317" y="76271"/>
                    <a:pt x="31118" y="74815"/>
                    <a:pt x="52424" y="51515"/>
                  </a:cubicBezTo>
                  <a:cubicBezTo>
                    <a:pt x="65306" y="37437"/>
                    <a:pt x="71231" y="18598"/>
                    <a:pt x="70036" y="-4517"/>
                  </a:cubicBezTo>
                  <a:cubicBezTo>
                    <a:pt x="69888" y="-7360"/>
                    <a:pt x="67537" y="-9579"/>
                    <a:pt x="64726" y="-9579"/>
                  </a:cubicBezTo>
                </a:path>
              </a:pathLst>
            </a:custGeom>
            <a:solidFill>
              <a:srgbClr val="BD4A31"/>
            </a:solidFill>
            <a:ln w="231" cap="flat">
              <a:noFill/>
              <a:prstDash val="solid"/>
              <a:miter/>
            </a:ln>
          </p:spPr>
          <p:txBody>
            <a:bodyPr rtlCol="0" anchor="ctr"/>
            <a:lstStyle/>
            <a:p>
              <a:endParaRPr lang="zh-CN" altLang="en-US"/>
            </a:p>
          </p:txBody>
        </p:sp>
        <p:sp>
          <p:nvSpPr>
            <p:cNvPr id="96" name="任意多边形: 形状 95"/>
            <p:cNvSpPr/>
            <p:nvPr/>
          </p:nvSpPr>
          <p:spPr>
            <a:xfrm flipV="1">
              <a:off x="4220242" y="5888377"/>
              <a:ext cx="264208" cy="290375"/>
            </a:xfrm>
            <a:custGeom>
              <a:avLst/>
              <a:gdLst>
                <a:gd name="connsiteX0" fmla="*/ 253630 w 264208"/>
                <a:gd name="connsiteY0" fmla="*/ -3967 h 290375"/>
                <a:gd name="connsiteX1" fmla="*/ -5285 w 264208"/>
                <a:gd name="connsiteY1" fmla="*/ 45176 h 290375"/>
                <a:gd name="connsiteX2" fmla="*/ -10579 w 264208"/>
                <a:gd name="connsiteY2" fmla="*/ 286408 h 290375"/>
                <a:gd name="connsiteX3" fmla="*/ 253630 w 264208"/>
                <a:gd name="connsiteY3" fmla="*/ -3967 h 290375"/>
              </a:gdLst>
              <a:ahLst/>
              <a:cxnLst>
                <a:cxn ang="0">
                  <a:pos x="connsiteX0" y="connsiteY0"/>
                </a:cxn>
                <a:cxn ang="0">
                  <a:pos x="connsiteX1" y="connsiteY1"/>
                </a:cxn>
                <a:cxn ang="0">
                  <a:pos x="connsiteX2" y="connsiteY2"/>
                </a:cxn>
                <a:cxn ang="0">
                  <a:pos x="connsiteX3" y="connsiteY3"/>
                </a:cxn>
              </a:cxnLst>
              <a:rect l="l" t="t" r="r" b="b"/>
              <a:pathLst>
                <a:path w="264208" h="290375">
                  <a:moveTo>
                    <a:pt x="253630" y="-3967"/>
                  </a:moveTo>
                  <a:cubicBezTo>
                    <a:pt x="173003" y="448"/>
                    <a:pt x="84148" y="18986"/>
                    <a:pt x="-5285" y="45176"/>
                  </a:cubicBezTo>
                  <a:lnTo>
                    <a:pt x="-10579" y="286408"/>
                  </a:lnTo>
                  <a:cubicBezTo>
                    <a:pt x="-10579" y="286408"/>
                    <a:pt x="96214" y="64870"/>
                    <a:pt x="253630" y="-3967"/>
                  </a:cubicBezTo>
                </a:path>
              </a:pathLst>
            </a:custGeom>
            <a:solidFill>
              <a:srgbClr val="005459"/>
            </a:solidFill>
            <a:ln w="231" cap="flat">
              <a:noFill/>
              <a:prstDash val="solid"/>
              <a:miter/>
            </a:ln>
          </p:spPr>
          <p:txBody>
            <a:bodyPr rtlCol="0" anchor="ctr"/>
            <a:lstStyle/>
            <a:p>
              <a:endParaRPr lang="zh-CN" altLang="en-US"/>
            </a:p>
          </p:txBody>
        </p:sp>
        <p:sp>
          <p:nvSpPr>
            <p:cNvPr id="97" name="任意多边形: 形状 96"/>
            <p:cNvSpPr/>
            <p:nvPr/>
          </p:nvSpPr>
          <p:spPr>
            <a:xfrm flipV="1">
              <a:off x="3443594" y="6555301"/>
              <a:ext cx="538075" cy="263856"/>
            </a:xfrm>
            <a:custGeom>
              <a:avLst/>
              <a:gdLst>
                <a:gd name="connsiteX0" fmla="*/ 6032 w 538075"/>
                <a:gd name="connsiteY0" fmla="*/ -607 h 263856"/>
                <a:gd name="connsiteX1" fmla="*/ 143132 w 538075"/>
                <a:gd name="connsiteY1" fmla="*/ 253616 h 263856"/>
                <a:gd name="connsiteX2" fmla="*/ 528830 w 538075"/>
                <a:gd name="connsiteY2" fmla="*/ 52558 h 263856"/>
                <a:gd name="connsiteX3" fmla="*/ 487985 w 538075"/>
                <a:gd name="connsiteY3" fmla="*/ -607 h 263856"/>
                <a:gd name="connsiteX4" fmla="*/ 445361 w 538075"/>
                <a:gd name="connsiteY4" fmla="*/ 35360 h 263856"/>
                <a:gd name="connsiteX5" fmla="*/ 399153 w 538075"/>
                <a:gd name="connsiteY5" fmla="*/ 106879 h 263856"/>
                <a:gd name="connsiteX6" fmla="*/ 340542 w 538075"/>
                <a:gd name="connsiteY6" fmla="*/ -607 h 263856"/>
                <a:gd name="connsiteX7" fmla="*/ 6032 w 538075"/>
                <a:gd name="connsiteY7" fmla="*/ -607 h 26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075" h="263856">
                  <a:moveTo>
                    <a:pt x="6032" y="-607"/>
                  </a:moveTo>
                  <a:cubicBezTo>
                    <a:pt x="-27770" y="48235"/>
                    <a:pt x="-8478" y="226108"/>
                    <a:pt x="143132" y="253616"/>
                  </a:cubicBezTo>
                  <a:cubicBezTo>
                    <a:pt x="407914" y="301696"/>
                    <a:pt x="503773" y="156415"/>
                    <a:pt x="528830" y="52558"/>
                  </a:cubicBezTo>
                  <a:cubicBezTo>
                    <a:pt x="535349" y="25490"/>
                    <a:pt x="510731" y="-3127"/>
                    <a:pt x="487985" y="-607"/>
                  </a:cubicBezTo>
                  <a:cubicBezTo>
                    <a:pt x="465263" y="1912"/>
                    <a:pt x="449267" y="14741"/>
                    <a:pt x="445361" y="35360"/>
                  </a:cubicBezTo>
                  <a:cubicBezTo>
                    <a:pt x="440668" y="60163"/>
                    <a:pt x="427516" y="90860"/>
                    <a:pt x="399153" y="106879"/>
                  </a:cubicBezTo>
                  <a:cubicBezTo>
                    <a:pt x="426522" y="53228"/>
                    <a:pt x="415080" y="-607"/>
                    <a:pt x="340542" y="-607"/>
                  </a:cubicBezTo>
                  <a:lnTo>
                    <a:pt x="6032" y="-607"/>
                  </a:lnTo>
                </a:path>
              </a:pathLst>
            </a:custGeom>
            <a:solidFill>
              <a:srgbClr val="F7A594"/>
            </a:solidFill>
            <a:ln w="231" cap="flat">
              <a:noFill/>
              <a:prstDash val="solid"/>
              <a:miter/>
            </a:ln>
          </p:spPr>
          <p:txBody>
            <a:bodyPr rtlCol="0" anchor="ctr"/>
            <a:lstStyle/>
            <a:p>
              <a:endParaRPr lang="zh-CN" altLang="en-US"/>
            </a:p>
          </p:txBody>
        </p:sp>
        <p:sp>
          <p:nvSpPr>
            <p:cNvPr id="98" name="任意多边形: 形状 97"/>
            <p:cNvSpPr/>
            <p:nvPr/>
          </p:nvSpPr>
          <p:spPr>
            <a:xfrm flipV="1">
              <a:off x="3886386" y="3804155"/>
              <a:ext cx="228218" cy="381588"/>
            </a:xfrm>
            <a:custGeom>
              <a:avLst/>
              <a:gdLst>
                <a:gd name="connsiteX0" fmla="*/ 109854 w 228218"/>
                <a:gd name="connsiteY0" fmla="*/ 69299 h 381588"/>
                <a:gd name="connsiteX1" fmla="*/ 151484 w 228218"/>
                <a:gd name="connsiteY1" fmla="*/ 27668 h 381588"/>
                <a:gd name="connsiteX2" fmla="*/ 109854 w 228218"/>
                <a:gd name="connsiteY2" fmla="*/ -13962 h 381588"/>
                <a:gd name="connsiteX3" fmla="*/ 68223 w 228218"/>
                <a:gd name="connsiteY3" fmla="*/ 27668 h 381588"/>
                <a:gd name="connsiteX4" fmla="*/ 109854 w 228218"/>
                <a:gd name="connsiteY4" fmla="*/ 69299 h 381588"/>
                <a:gd name="connsiteX5" fmla="*/ 106687 w 228218"/>
                <a:gd name="connsiteY5" fmla="*/ 307549 h 381588"/>
                <a:gd name="connsiteX6" fmla="*/ 44507 w 228218"/>
                <a:gd name="connsiteY6" fmla="*/ 256950 h 381588"/>
                <a:gd name="connsiteX7" fmla="*/ -9260 w 228218"/>
                <a:gd name="connsiteY7" fmla="*/ 281706 h 381588"/>
                <a:gd name="connsiteX8" fmla="*/ 106687 w 228218"/>
                <a:gd name="connsiteY8" fmla="*/ 367626 h 381588"/>
                <a:gd name="connsiteX9" fmla="*/ 218958 w 228218"/>
                <a:gd name="connsiteY9" fmla="*/ 262197 h 381588"/>
                <a:gd name="connsiteX10" fmla="*/ 160453 w 228218"/>
                <a:gd name="connsiteY10" fmla="*/ 163656 h 381588"/>
                <a:gd name="connsiteX11" fmla="*/ 140944 w 228218"/>
                <a:gd name="connsiteY11" fmla="*/ 127296 h 381588"/>
                <a:gd name="connsiteX12" fmla="*/ 140944 w 228218"/>
                <a:gd name="connsiteY12" fmla="*/ 100389 h 381588"/>
                <a:gd name="connsiteX13" fmla="*/ 78232 w 228218"/>
                <a:gd name="connsiteY13" fmla="*/ 100389 h 381588"/>
                <a:gd name="connsiteX14" fmla="*/ 78232 w 228218"/>
                <a:gd name="connsiteY14" fmla="*/ 139408 h 381588"/>
                <a:gd name="connsiteX15" fmla="*/ 125665 w 228218"/>
                <a:gd name="connsiteY15" fmla="*/ 210557 h 381588"/>
                <a:gd name="connsiteX16" fmla="*/ 155692 w 228218"/>
                <a:gd name="connsiteY16" fmla="*/ 262197 h 381588"/>
                <a:gd name="connsiteX17" fmla="*/ 106687 w 228218"/>
                <a:gd name="connsiteY17" fmla="*/ 307549 h 38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8218" h="381588">
                  <a:moveTo>
                    <a:pt x="109854" y="69299"/>
                  </a:moveTo>
                  <a:cubicBezTo>
                    <a:pt x="133038" y="69299"/>
                    <a:pt x="151484" y="50853"/>
                    <a:pt x="151484" y="27668"/>
                  </a:cubicBezTo>
                  <a:cubicBezTo>
                    <a:pt x="151484" y="4484"/>
                    <a:pt x="133038" y="-13962"/>
                    <a:pt x="109854" y="-13962"/>
                  </a:cubicBezTo>
                  <a:cubicBezTo>
                    <a:pt x="86669" y="-13962"/>
                    <a:pt x="68223" y="4484"/>
                    <a:pt x="68223" y="27668"/>
                  </a:cubicBezTo>
                  <a:cubicBezTo>
                    <a:pt x="68223" y="50853"/>
                    <a:pt x="86669" y="69299"/>
                    <a:pt x="109854" y="69299"/>
                  </a:cubicBezTo>
                  <a:close/>
                  <a:moveTo>
                    <a:pt x="106687" y="307549"/>
                  </a:moveTo>
                  <a:cubicBezTo>
                    <a:pt x="61358" y="307549"/>
                    <a:pt x="44507" y="256950"/>
                    <a:pt x="44507" y="256950"/>
                  </a:cubicBezTo>
                  <a:lnTo>
                    <a:pt x="-9260" y="281706"/>
                  </a:lnTo>
                  <a:cubicBezTo>
                    <a:pt x="-9260" y="281706"/>
                    <a:pt x="16052" y="367626"/>
                    <a:pt x="106687" y="367626"/>
                  </a:cubicBezTo>
                  <a:cubicBezTo>
                    <a:pt x="169931" y="367626"/>
                    <a:pt x="218958" y="320702"/>
                    <a:pt x="218958" y="262197"/>
                  </a:cubicBezTo>
                  <a:cubicBezTo>
                    <a:pt x="218958" y="215827"/>
                    <a:pt x="194710" y="193683"/>
                    <a:pt x="160453" y="163656"/>
                  </a:cubicBezTo>
                  <a:cubicBezTo>
                    <a:pt x="142007" y="147313"/>
                    <a:pt x="140944" y="146250"/>
                    <a:pt x="140944" y="127296"/>
                  </a:cubicBezTo>
                  <a:lnTo>
                    <a:pt x="140944" y="100389"/>
                  </a:lnTo>
                  <a:lnTo>
                    <a:pt x="78232" y="100389"/>
                  </a:lnTo>
                  <a:lnTo>
                    <a:pt x="78232" y="139408"/>
                  </a:lnTo>
                  <a:cubicBezTo>
                    <a:pt x="78232" y="173665"/>
                    <a:pt x="91408" y="181039"/>
                    <a:pt x="125665" y="210557"/>
                  </a:cubicBezTo>
                  <a:cubicBezTo>
                    <a:pt x="145151" y="227408"/>
                    <a:pt x="155692" y="237440"/>
                    <a:pt x="155692" y="262197"/>
                  </a:cubicBezTo>
                  <a:cubicBezTo>
                    <a:pt x="155692" y="286977"/>
                    <a:pt x="133038" y="307549"/>
                    <a:pt x="106687" y="307549"/>
                  </a:cubicBezTo>
                </a:path>
              </a:pathLst>
            </a:custGeom>
            <a:solidFill>
              <a:srgbClr val="000000"/>
            </a:solidFill>
            <a:ln w="231" cap="flat">
              <a:noFill/>
              <a:prstDash val="solid"/>
              <a:miter/>
            </a:ln>
          </p:spPr>
          <p:txBody>
            <a:bodyPr rtlCol="0" anchor="ctr"/>
            <a:lstStyle/>
            <a:p>
              <a:endParaRPr lang="zh-CN" altLang="en-US"/>
            </a:p>
          </p:txBody>
        </p:sp>
        <p:sp>
          <p:nvSpPr>
            <p:cNvPr id="99" name="任意多边形: 形状 98"/>
            <p:cNvSpPr/>
            <p:nvPr/>
          </p:nvSpPr>
          <p:spPr>
            <a:xfrm flipV="1">
              <a:off x="3251162" y="4089975"/>
              <a:ext cx="281005" cy="293093"/>
            </a:xfrm>
            <a:custGeom>
              <a:avLst/>
              <a:gdLst>
                <a:gd name="connsiteX0" fmla="*/ 211174 w 281005"/>
                <a:gd name="connsiteY0" fmla="*/ 53159 h 293093"/>
                <a:gd name="connsiteX1" fmla="*/ 264400 w 281005"/>
                <a:gd name="connsiteY1" fmla="*/ 50084 h 293093"/>
                <a:gd name="connsiteX2" fmla="*/ 261295 w 281005"/>
                <a:gd name="connsiteY2" fmla="*/ -3150 h 293093"/>
                <a:gd name="connsiteX3" fmla="*/ 208079 w 281005"/>
                <a:gd name="connsiteY3" fmla="*/ -53 h 293093"/>
                <a:gd name="connsiteX4" fmla="*/ 211174 w 281005"/>
                <a:gd name="connsiteY4" fmla="*/ 53159 h 293093"/>
                <a:gd name="connsiteX5" fmla="*/ 65619 w 281005"/>
                <a:gd name="connsiteY5" fmla="*/ 212377 h 293093"/>
                <a:gd name="connsiteX6" fmla="*/ 54020 w 281005"/>
                <a:gd name="connsiteY6" fmla="*/ 140720 h 293093"/>
                <a:gd name="connsiteX7" fmla="*/ 2754 w 281005"/>
                <a:gd name="connsiteY7" fmla="*/ 125117 h 293093"/>
                <a:gd name="connsiteX8" fmla="*/ 29455 w 281005"/>
                <a:gd name="connsiteY8" fmla="*/ 253014 h 293093"/>
                <a:gd name="connsiteX9" fmla="*/ 168838 w 281005"/>
                <a:gd name="connsiteY9" fmla="*/ 249316 h 293093"/>
                <a:gd name="connsiteX10" fmla="*/ 188593 w 281005"/>
                <a:gd name="connsiteY10" fmla="*/ 147423 h 293093"/>
                <a:gd name="connsiteX11" fmla="*/ 197305 w 281005"/>
                <a:gd name="connsiteY11" fmla="*/ 111109 h 293093"/>
                <a:gd name="connsiteX12" fmla="*/ 213493 w 281005"/>
                <a:gd name="connsiteY12" fmla="*/ 92917 h 293093"/>
                <a:gd name="connsiteX13" fmla="*/ 171076 w 281005"/>
                <a:gd name="connsiteY13" fmla="*/ 55146 h 293093"/>
                <a:gd name="connsiteX14" fmla="*/ 147588 w 281005"/>
                <a:gd name="connsiteY14" fmla="*/ 81544 h 293093"/>
                <a:gd name="connsiteX15" fmla="*/ 136844 w 281005"/>
                <a:gd name="connsiteY15" fmla="*/ 158218 h 293093"/>
                <a:gd name="connsiteX16" fmla="*/ 126061 w 281005"/>
                <a:gd name="connsiteY16" fmla="*/ 211221 h 293093"/>
                <a:gd name="connsiteX17" fmla="*/ 65619 w 281005"/>
                <a:gd name="connsiteY17" fmla="*/ 212377 h 2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1005" h="293093">
                  <a:moveTo>
                    <a:pt x="211174" y="53159"/>
                  </a:moveTo>
                  <a:cubicBezTo>
                    <a:pt x="226862" y="67120"/>
                    <a:pt x="250442" y="65756"/>
                    <a:pt x="264400" y="50084"/>
                  </a:cubicBezTo>
                  <a:cubicBezTo>
                    <a:pt x="278357" y="34389"/>
                    <a:pt x="276986" y="10811"/>
                    <a:pt x="261295" y="-3150"/>
                  </a:cubicBezTo>
                  <a:cubicBezTo>
                    <a:pt x="245616" y="-17112"/>
                    <a:pt x="222036" y="-15725"/>
                    <a:pt x="208079" y="-53"/>
                  </a:cubicBezTo>
                  <a:cubicBezTo>
                    <a:pt x="194122" y="15619"/>
                    <a:pt x="195493" y="39197"/>
                    <a:pt x="211174" y="53159"/>
                  </a:cubicBezTo>
                  <a:close/>
                  <a:moveTo>
                    <a:pt x="65619" y="212377"/>
                  </a:moveTo>
                  <a:cubicBezTo>
                    <a:pt x="34968" y="185101"/>
                    <a:pt x="54020" y="140720"/>
                    <a:pt x="54020" y="140720"/>
                  </a:cubicBezTo>
                  <a:lnTo>
                    <a:pt x="2754" y="125117"/>
                  </a:lnTo>
                  <a:cubicBezTo>
                    <a:pt x="2754" y="125117"/>
                    <a:pt x="-31852" y="198439"/>
                    <a:pt x="29455" y="253014"/>
                  </a:cubicBezTo>
                  <a:cubicBezTo>
                    <a:pt x="72232" y="291085"/>
                    <a:pt x="133624" y="288866"/>
                    <a:pt x="168838" y="249316"/>
                  </a:cubicBezTo>
                  <a:cubicBezTo>
                    <a:pt x="196755" y="217948"/>
                    <a:pt x="193690" y="188361"/>
                    <a:pt x="188593" y="147423"/>
                  </a:cubicBezTo>
                  <a:cubicBezTo>
                    <a:pt x="185957" y="125279"/>
                    <a:pt x="185888" y="123915"/>
                    <a:pt x="197305" y="111109"/>
                  </a:cubicBezTo>
                  <a:lnTo>
                    <a:pt x="213493" y="92917"/>
                  </a:lnTo>
                  <a:lnTo>
                    <a:pt x="171076" y="55146"/>
                  </a:lnTo>
                  <a:lnTo>
                    <a:pt x="147588" y="81544"/>
                  </a:lnTo>
                  <a:cubicBezTo>
                    <a:pt x="126972" y="104706"/>
                    <a:pt x="131435" y="117627"/>
                    <a:pt x="136844" y="158218"/>
                  </a:cubicBezTo>
                  <a:cubicBezTo>
                    <a:pt x="139875" y="181356"/>
                    <a:pt x="140970" y="194486"/>
                    <a:pt x="126061" y="211221"/>
                  </a:cubicBezTo>
                  <a:cubicBezTo>
                    <a:pt x="111154" y="227980"/>
                    <a:pt x="83448" y="228258"/>
                    <a:pt x="65619" y="212377"/>
                  </a:cubicBezTo>
                </a:path>
              </a:pathLst>
            </a:custGeom>
            <a:solidFill>
              <a:srgbClr val="000000"/>
            </a:solidFill>
            <a:ln w="231" cap="flat">
              <a:noFill/>
              <a:prstDash val="solid"/>
              <a:miter/>
            </a:ln>
          </p:spPr>
          <p:txBody>
            <a:bodyPr rtlCol="0" anchor="ctr"/>
            <a:lstStyle/>
            <a:p>
              <a:endParaRPr lang="zh-CN" altLang="en-US"/>
            </a:p>
          </p:txBody>
        </p:sp>
        <p:sp>
          <p:nvSpPr>
            <p:cNvPr id="100" name="任意多边形: 形状 99"/>
            <p:cNvSpPr/>
            <p:nvPr/>
          </p:nvSpPr>
          <p:spPr>
            <a:xfrm flipV="1">
              <a:off x="5145806" y="5432363"/>
              <a:ext cx="757273" cy="1360983"/>
            </a:xfrm>
            <a:custGeom>
              <a:avLst/>
              <a:gdLst>
                <a:gd name="connsiteX0" fmla="*/ 720276 w 757273"/>
                <a:gd name="connsiteY0" fmla="*/ 19265 h 1360983"/>
                <a:gd name="connsiteX1" fmla="*/ 661741 w 757273"/>
                <a:gd name="connsiteY1" fmla="*/ -2812 h 1360983"/>
                <a:gd name="connsiteX2" fmla="*/ 20376 w 757273"/>
                <a:gd name="connsiteY2" fmla="*/ -2812 h 1360983"/>
                <a:gd name="connsiteX3" fmla="*/ -12570 w 757273"/>
                <a:gd name="connsiteY3" fmla="*/ 30153 h 1360983"/>
                <a:gd name="connsiteX4" fmla="*/ 20376 w 757273"/>
                <a:gd name="connsiteY4" fmla="*/ 63091 h 1360983"/>
                <a:gd name="connsiteX5" fmla="*/ 665554 w 757273"/>
                <a:gd name="connsiteY5" fmla="*/ 63091 h 1360983"/>
                <a:gd name="connsiteX6" fmla="*/ 675865 w 757273"/>
                <a:gd name="connsiteY6" fmla="*/ 68384 h 1360983"/>
                <a:gd name="connsiteX7" fmla="*/ 678496 w 757273"/>
                <a:gd name="connsiteY7" fmla="*/ 79873 h 1360983"/>
                <a:gd name="connsiteX8" fmla="*/ 447255 w 757273"/>
                <a:gd name="connsiteY8" fmla="*/ 1075750 h 1360983"/>
                <a:gd name="connsiteX9" fmla="*/ 397526 w 757273"/>
                <a:gd name="connsiteY9" fmla="*/ 1289613 h 1360983"/>
                <a:gd name="connsiteX10" fmla="*/ 279838 w 757273"/>
                <a:gd name="connsiteY10" fmla="*/ 1289613 h 1360983"/>
                <a:gd name="connsiteX11" fmla="*/ 279838 w 757273"/>
                <a:gd name="connsiteY11" fmla="*/ 1358172 h 1360983"/>
                <a:gd name="connsiteX12" fmla="*/ 420780 w 757273"/>
                <a:gd name="connsiteY12" fmla="*/ 1358172 h 1360983"/>
                <a:gd name="connsiteX13" fmla="*/ 420780 w 757273"/>
                <a:gd name="connsiteY13" fmla="*/ 1357594 h 1360983"/>
                <a:gd name="connsiteX14" fmla="*/ 455203 w 757273"/>
                <a:gd name="connsiteY14" fmla="*/ 1332883 h 1360983"/>
                <a:gd name="connsiteX15" fmla="*/ 493466 w 757273"/>
                <a:gd name="connsiteY15" fmla="*/ 1168117 h 1360983"/>
                <a:gd name="connsiteX16" fmla="*/ 742348 w 757273"/>
                <a:gd name="connsiteY16" fmla="*/ 95152 h 1360983"/>
                <a:gd name="connsiteX17" fmla="*/ 720276 w 757273"/>
                <a:gd name="connsiteY17" fmla="*/ 19265 h 136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273" h="1360983">
                  <a:moveTo>
                    <a:pt x="720276" y="19265"/>
                  </a:moveTo>
                  <a:cubicBezTo>
                    <a:pt x="704998" y="4261"/>
                    <a:pt x="683222" y="-2812"/>
                    <a:pt x="661741" y="-2812"/>
                  </a:cubicBezTo>
                  <a:lnTo>
                    <a:pt x="20376" y="-2812"/>
                  </a:lnTo>
                  <a:cubicBezTo>
                    <a:pt x="2413" y="-2812"/>
                    <a:pt x="-12570" y="11889"/>
                    <a:pt x="-12570" y="30153"/>
                  </a:cubicBezTo>
                  <a:cubicBezTo>
                    <a:pt x="-12570" y="48390"/>
                    <a:pt x="2413" y="63091"/>
                    <a:pt x="20376" y="63091"/>
                  </a:cubicBezTo>
                  <a:lnTo>
                    <a:pt x="665554" y="63091"/>
                  </a:lnTo>
                  <a:cubicBezTo>
                    <a:pt x="671139" y="63091"/>
                    <a:pt x="674388" y="66327"/>
                    <a:pt x="675865" y="68384"/>
                  </a:cubicBezTo>
                  <a:cubicBezTo>
                    <a:pt x="677315" y="70164"/>
                    <a:pt x="679678" y="74278"/>
                    <a:pt x="678496" y="79873"/>
                  </a:cubicBezTo>
                  <a:lnTo>
                    <a:pt x="447255" y="1075750"/>
                  </a:lnTo>
                  <a:lnTo>
                    <a:pt x="397526" y="1289613"/>
                  </a:lnTo>
                  <a:lnTo>
                    <a:pt x="279838" y="1289613"/>
                  </a:lnTo>
                  <a:lnTo>
                    <a:pt x="279838" y="1358172"/>
                  </a:lnTo>
                  <a:lnTo>
                    <a:pt x="420780" y="1358172"/>
                  </a:lnTo>
                  <a:lnTo>
                    <a:pt x="420780" y="1357594"/>
                  </a:lnTo>
                  <a:cubicBezTo>
                    <a:pt x="436676" y="1358749"/>
                    <a:pt x="451390" y="1348763"/>
                    <a:pt x="455203" y="1332883"/>
                  </a:cubicBezTo>
                  <a:lnTo>
                    <a:pt x="493466" y="1168117"/>
                  </a:lnTo>
                  <a:lnTo>
                    <a:pt x="742348" y="95152"/>
                  </a:lnTo>
                  <a:cubicBezTo>
                    <a:pt x="749114" y="68384"/>
                    <a:pt x="741167" y="39559"/>
                    <a:pt x="720276" y="19265"/>
                  </a:cubicBezTo>
                </a:path>
              </a:pathLst>
            </a:custGeom>
            <a:solidFill>
              <a:srgbClr val="4F4F4F"/>
            </a:solidFill>
            <a:ln w="268" cap="flat">
              <a:noFill/>
              <a:prstDash val="solid"/>
              <a:miter/>
            </a:ln>
          </p:spPr>
          <p:txBody>
            <a:bodyPr rtlCol="0" anchor="ctr"/>
            <a:lstStyle/>
            <a:p>
              <a:endParaRPr lang="zh-CN" altLang="en-US"/>
            </a:p>
          </p:txBody>
        </p:sp>
        <p:sp>
          <p:nvSpPr>
            <p:cNvPr id="101" name="任意多边形: 形状 100"/>
            <p:cNvSpPr/>
            <p:nvPr/>
          </p:nvSpPr>
          <p:spPr>
            <a:xfrm flipV="1">
              <a:off x="5438231" y="5432358"/>
              <a:ext cx="213613" cy="282422"/>
            </a:xfrm>
            <a:custGeom>
              <a:avLst/>
              <a:gdLst>
                <a:gd name="connsiteX0" fmla="*/ 200051 w 213613"/>
                <a:gd name="connsiteY0" fmla="*/ 86817 h 282422"/>
                <a:gd name="connsiteX1" fmla="*/ 153835 w 213613"/>
                <a:gd name="connsiteY1" fmla="*/ -5550 h 282422"/>
                <a:gd name="connsiteX2" fmla="*/ 104129 w 213613"/>
                <a:gd name="connsiteY2" fmla="*/ 208313 h 282422"/>
                <a:gd name="connsiteX3" fmla="*/ -13562 w 213613"/>
                <a:gd name="connsiteY3" fmla="*/ 208313 h 282422"/>
                <a:gd name="connsiteX4" fmla="*/ -13562 w 213613"/>
                <a:gd name="connsiteY4" fmla="*/ 276872 h 282422"/>
                <a:gd name="connsiteX5" fmla="*/ 127389 w 213613"/>
                <a:gd name="connsiteY5" fmla="*/ 276872 h 282422"/>
                <a:gd name="connsiteX6" fmla="*/ 127389 w 213613"/>
                <a:gd name="connsiteY6" fmla="*/ 276294 h 282422"/>
                <a:gd name="connsiteX7" fmla="*/ 161799 w 213613"/>
                <a:gd name="connsiteY7" fmla="*/ 251585 h 282422"/>
                <a:gd name="connsiteX8" fmla="*/ 200051 w 213613"/>
                <a:gd name="connsiteY8" fmla="*/ 86817 h 28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613" h="282422">
                  <a:moveTo>
                    <a:pt x="200051" y="86817"/>
                  </a:moveTo>
                  <a:lnTo>
                    <a:pt x="153835" y="-5550"/>
                  </a:lnTo>
                  <a:lnTo>
                    <a:pt x="104129" y="208313"/>
                  </a:lnTo>
                  <a:lnTo>
                    <a:pt x="-13562" y="208313"/>
                  </a:lnTo>
                  <a:lnTo>
                    <a:pt x="-13562" y="276872"/>
                  </a:lnTo>
                  <a:lnTo>
                    <a:pt x="127389" y="276872"/>
                  </a:lnTo>
                  <a:lnTo>
                    <a:pt x="127389" y="276294"/>
                  </a:lnTo>
                  <a:cubicBezTo>
                    <a:pt x="143267" y="277451"/>
                    <a:pt x="157981" y="267465"/>
                    <a:pt x="161799" y="251585"/>
                  </a:cubicBezTo>
                  <a:lnTo>
                    <a:pt x="200051" y="86817"/>
                  </a:lnTo>
                </a:path>
              </a:pathLst>
            </a:custGeom>
            <a:solidFill>
              <a:srgbClr val="2E2E2E"/>
            </a:solidFill>
            <a:ln w="253" cap="flat">
              <a:noFill/>
              <a:prstDash val="solid"/>
              <a:miter/>
            </a:ln>
          </p:spPr>
          <p:txBody>
            <a:bodyPr rtlCol="0" anchor="ctr"/>
            <a:lstStyle/>
            <a:p>
              <a:endParaRPr lang="zh-CN" altLang="en-US"/>
            </a:p>
          </p:txBody>
        </p:sp>
        <p:sp>
          <p:nvSpPr>
            <p:cNvPr id="102" name="任意多边形: 形状 101"/>
            <p:cNvSpPr/>
            <p:nvPr/>
          </p:nvSpPr>
          <p:spPr>
            <a:xfrm flipV="1">
              <a:off x="4299620" y="6754510"/>
              <a:ext cx="716114" cy="38718"/>
            </a:xfrm>
            <a:custGeom>
              <a:avLst/>
              <a:gdLst>
                <a:gd name="connsiteX0" fmla="*/ 7647 w 716114"/>
                <a:gd name="connsiteY0" fmla="*/ -338 h 38718"/>
                <a:gd name="connsiteX1" fmla="*/ 685020 w 716114"/>
                <a:gd name="connsiteY1" fmla="*/ -338 h 38718"/>
                <a:gd name="connsiteX2" fmla="*/ 704391 w 716114"/>
                <a:gd name="connsiteY2" fmla="*/ 19010 h 38718"/>
                <a:gd name="connsiteX3" fmla="*/ 704391 w 716114"/>
                <a:gd name="connsiteY3" fmla="*/ 19010 h 38718"/>
                <a:gd name="connsiteX4" fmla="*/ 685020 w 716114"/>
                <a:gd name="connsiteY4" fmla="*/ 38381 h 38718"/>
                <a:gd name="connsiteX5" fmla="*/ 7647 w 716114"/>
                <a:gd name="connsiteY5" fmla="*/ 38381 h 38718"/>
                <a:gd name="connsiteX6" fmla="*/ -11724 w 716114"/>
                <a:gd name="connsiteY6" fmla="*/ 19010 h 38718"/>
                <a:gd name="connsiteX7" fmla="*/ -11724 w 716114"/>
                <a:gd name="connsiteY7" fmla="*/ 19010 h 38718"/>
                <a:gd name="connsiteX8" fmla="*/ 7647 w 716114"/>
                <a:gd name="connsiteY8" fmla="*/ -338 h 3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114" h="38718">
                  <a:moveTo>
                    <a:pt x="7647" y="-338"/>
                  </a:moveTo>
                  <a:lnTo>
                    <a:pt x="685020" y="-338"/>
                  </a:lnTo>
                  <a:cubicBezTo>
                    <a:pt x="695723" y="-338"/>
                    <a:pt x="704391" y="8331"/>
                    <a:pt x="704391" y="19010"/>
                  </a:cubicBezTo>
                  <a:lnTo>
                    <a:pt x="704391" y="19010"/>
                  </a:lnTo>
                  <a:cubicBezTo>
                    <a:pt x="704391" y="29712"/>
                    <a:pt x="695723" y="38381"/>
                    <a:pt x="685020" y="38381"/>
                  </a:cubicBezTo>
                  <a:lnTo>
                    <a:pt x="7647" y="38381"/>
                  </a:lnTo>
                  <a:cubicBezTo>
                    <a:pt x="-3055" y="38381"/>
                    <a:pt x="-11724" y="29712"/>
                    <a:pt x="-11724" y="19010"/>
                  </a:cubicBezTo>
                  <a:lnTo>
                    <a:pt x="-11724" y="19010"/>
                  </a:lnTo>
                  <a:cubicBezTo>
                    <a:pt x="-11724" y="8331"/>
                    <a:pt x="-3055" y="-338"/>
                    <a:pt x="7647" y="-338"/>
                  </a:cubicBezTo>
                </a:path>
              </a:pathLst>
            </a:custGeom>
            <a:solidFill>
              <a:srgbClr val="4F4F4F"/>
            </a:solidFill>
            <a:ln w="231" cap="flat">
              <a:noFill/>
              <a:prstDash val="solid"/>
              <a:miter/>
            </a:ln>
          </p:spPr>
          <p:txBody>
            <a:bodyPr rtlCol="0" anchor="ctr"/>
            <a:lstStyle/>
            <a:p>
              <a:endParaRPr lang="zh-CN" altLang="en-US"/>
            </a:p>
          </p:txBody>
        </p:sp>
        <p:sp>
          <p:nvSpPr>
            <p:cNvPr id="103" name="任意多边形: 形状 102"/>
            <p:cNvSpPr/>
            <p:nvPr/>
          </p:nvSpPr>
          <p:spPr>
            <a:xfrm flipV="1">
              <a:off x="4339679" y="6740109"/>
              <a:ext cx="69484" cy="30049"/>
            </a:xfrm>
            <a:custGeom>
              <a:avLst/>
              <a:gdLst>
                <a:gd name="connsiteX0" fmla="*/ 58823 w 69484"/>
                <a:gd name="connsiteY0" fmla="*/ -429 h 30049"/>
                <a:gd name="connsiteX1" fmla="*/ -10662 w 69484"/>
                <a:gd name="connsiteY1" fmla="*/ -429 h 30049"/>
                <a:gd name="connsiteX2" fmla="*/ -10662 w 69484"/>
                <a:gd name="connsiteY2" fmla="*/ 29621 h 30049"/>
                <a:gd name="connsiteX3" fmla="*/ 58823 w 69484"/>
                <a:gd name="connsiteY3" fmla="*/ 29621 h 30049"/>
                <a:gd name="connsiteX4" fmla="*/ 58823 w 69484"/>
                <a:gd name="connsiteY4" fmla="*/ -429 h 3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84" h="30049">
                  <a:moveTo>
                    <a:pt x="58823" y="-429"/>
                  </a:moveTo>
                  <a:lnTo>
                    <a:pt x="-10662" y="-429"/>
                  </a:lnTo>
                  <a:lnTo>
                    <a:pt x="-10662" y="29621"/>
                  </a:lnTo>
                  <a:lnTo>
                    <a:pt x="58823" y="29621"/>
                  </a:lnTo>
                  <a:lnTo>
                    <a:pt x="58823" y="-429"/>
                  </a:lnTo>
                </a:path>
              </a:pathLst>
            </a:custGeom>
            <a:solidFill>
              <a:srgbClr val="4F4F4F"/>
            </a:solidFill>
            <a:ln w="231" cap="flat">
              <a:noFill/>
              <a:prstDash val="solid"/>
              <a:miter/>
            </a:ln>
          </p:spPr>
          <p:txBody>
            <a:bodyPr rtlCol="0" anchor="ctr"/>
            <a:lstStyle/>
            <a:p>
              <a:endParaRPr lang="zh-CN" altLang="en-US"/>
            </a:p>
          </p:txBody>
        </p:sp>
        <p:sp>
          <p:nvSpPr>
            <p:cNvPr id="104" name="任意多边形: 形状 103"/>
            <p:cNvSpPr/>
            <p:nvPr/>
          </p:nvSpPr>
          <p:spPr>
            <a:xfrm flipV="1">
              <a:off x="4451118" y="6740109"/>
              <a:ext cx="69461" cy="30049"/>
            </a:xfrm>
            <a:custGeom>
              <a:avLst/>
              <a:gdLst>
                <a:gd name="connsiteX0" fmla="*/ 58382 w 69461"/>
                <a:gd name="connsiteY0" fmla="*/ -429 h 30049"/>
                <a:gd name="connsiteX1" fmla="*/ -11080 w 69461"/>
                <a:gd name="connsiteY1" fmla="*/ -429 h 30049"/>
                <a:gd name="connsiteX2" fmla="*/ -11080 w 69461"/>
                <a:gd name="connsiteY2" fmla="*/ 29621 h 30049"/>
                <a:gd name="connsiteX3" fmla="*/ 58382 w 69461"/>
                <a:gd name="connsiteY3" fmla="*/ 29621 h 30049"/>
                <a:gd name="connsiteX4" fmla="*/ 58382 w 69461"/>
                <a:gd name="connsiteY4" fmla="*/ -429 h 3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61" h="30049">
                  <a:moveTo>
                    <a:pt x="58382" y="-429"/>
                  </a:moveTo>
                  <a:lnTo>
                    <a:pt x="-11080" y="-429"/>
                  </a:lnTo>
                  <a:lnTo>
                    <a:pt x="-11080" y="29621"/>
                  </a:lnTo>
                  <a:lnTo>
                    <a:pt x="58382" y="29621"/>
                  </a:lnTo>
                  <a:lnTo>
                    <a:pt x="58382" y="-429"/>
                  </a:lnTo>
                </a:path>
              </a:pathLst>
            </a:custGeom>
            <a:solidFill>
              <a:srgbClr val="4F4F4F"/>
            </a:solidFill>
            <a:ln w="231" cap="flat">
              <a:noFill/>
              <a:prstDash val="solid"/>
              <a:miter/>
            </a:ln>
          </p:spPr>
          <p:txBody>
            <a:bodyPr rtlCol="0" anchor="ctr"/>
            <a:lstStyle/>
            <a:p>
              <a:endParaRPr lang="zh-CN" altLang="en-US"/>
            </a:p>
          </p:txBody>
        </p:sp>
        <p:sp>
          <p:nvSpPr>
            <p:cNvPr id="105" name="任意多边形: 形状 104"/>
            <p:cNvSpPr/>
            <p:nvPr/>
          </p:nvSpPr>
          <p:spPr>
            <a:xfrm flipV="1">
              <a:off x="4562534" y="6740109"/>
              <a:ext cx="69484" cy="30049"/>
            </a:xfrm>
            <a:custGeom>
              <a:avLst/>
              <a:gdLst>
                <a:gd name="connsiteX0" fmla="*/ 57988 w 69484"/>
                <a:gd name="connsiteY0" fmla="*/ -429 h 30049"/>
                <a:gd name="connsiteX1" fmla="*/ -11497 w 69484"/>
                <a:gd name="connsiteY1" fmla="*/ -429 h 30049"/>
                <a:gd name="connsiteX2" fmla="*/ -11497 w 69484"/>
                <a:gd name="connsiteY2" fmla="*/ 29621 h 30049"/>
                <a:gd name="connsiteX3" fmla="*/ 57988 w 69484"/>
                <a:gd name="connsiteY3" fmla="*/ 29621 h 30049"/>
                <a:gd name="connsiteX4" fmla="*/ 57988 w 69484"/>
                <a:gd name="connsiteY4" fmla="*/ -429 h 3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84" h="30049">
                  <a:moveTo>
                    <a:pt x="57988" y="-429"/>
                  </a:moveTo>
                  <a:lnTo>
                    <a:pt x="-11497" y="-429"/>
                  </a:lnTo>
                  <a:lnTo>
                    <a:pt x="-11497" y="29621"/>
                  </a:lnTo>
                  <a:lnTo>
                    <a:pt x="57988" y="29621"/>
                  </a:lnTo>
                  <a:lnTo>
                    <a:pt x="57988" y="-429"/>
                  </a:lnTo>
                </a:path>
              </a:pathLst>
            </a:custGeom>
            <a:solidFill>
              <a:srgbClr val="4F4F4F"/>
            </a:solidFill>
            <a:ln w="231" cap="flat">
              <a:noFill/>
              <a:prstDash val="solid"/>
              <a:miter/>
            </a:ln>
          </p:spPr>
          <p:txBody>
            <a:bodyPr rtlCol="0" anchor="ctr"/>
            <a:lstStyle/>
            <a:p>
              <a:endParaRPr lang="zh-CN" altLang="en-US"/>
            </a:p>
          </p:txBody>
        </p:sp>
        <p:sp>
          <p:nvSpPr>
            <p:cNvPr id="106" name="任意多边形: 形状 105"/>
            <p:cNvSpPr/>
            <p:nvPr/>
          </p:nvSpPr>
          <p:spPr>
            <a:xfrm flipV="1">
              <a:off x="4673951" y="6740109"/>
              <a:ext cx="69484" cy="30049"/>
            </a:xfrm>
            <a:custGeom>
              <a:avLst/>
              <a:gdLst>
                <a:gd name="connsiteX0" fmla="*/ 57570 w 69484"/>
                <a:gd name="connsiteY0" fmla="*/ -429 h 30049"/>
                <a:gd name="connsiteX1" fmla="*/ -11915 w 69484"/>
                <a:gd name="connsiteY1" fmla="*/ -429 h 30049"/>
                <a:gd name="connsiteX2" fmla="*/ -11915 w 69484"/>
                <a:gd name="connsiteY2" fmla="*/ 29621 h 30049"/>
                <a:gd name="connsiteX3" fmla="*/ 57570 w 69484"/>
                <a:gd name="connsiteY3" fmla="*/ 29621 h 30049"/>
                <a:gd name="connsiteX4" fmla="*/ 57570 w 69484"/>
                <a:gd name="connsiteY4" fmla="*/ -429 h 3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84" h="30049">
                  <a:moveTo>
                    <a:pt x="57570" y="-429"/>
                  </a:moveTo>
                  <a:lnTo>
                    <a:pt x="-11915" y="-429"/>
                  </a:lnTo>
                  <a:lnTo>
                    <a:pt x="-11915" y="29621"/>
                  </a:lnTo>
                  <a:lnTo>
                    <a:pt x="57570" y="29621"/>
                  </a:lnTo>
                  <a:lnTo>
                    <a:pt x="57570" y="-429"/>
                  </a:lnTo>
                </a:path>
              </a:pathLst>
            </a:custGeom>
            <a:solidFill>
              <a:srgbClr val="4F4F4F"/>
            </a:solidFill>
            <a:ln w="231" cap="flat">
              <a:noFill/>
              <a:prstDash val="solid"/>
              <a:miter/>
            </a:ln>
          </p:spPr>
          <p:txBody>
            <a:bodyPr rtlCol="0" anchor="ctr"/>
            <a:lstStyle/>
            <a:p>
              <a:endParaRPr lang="zh-CN" altLang="en-US"/>
            </a:p>
          </p:txBody>
        </p:sp>
        <p:sp>
          <p:nvSpPr>
            <p:cNvPr id="107" name="任意多边形: 形状 106"/>
            <p:cNvSpPr/>
            <p:nvPr/>
          </p:nvSpPr>
          <p:spPr>
            <a:xfrm flipV="1">
              <a:off x="4785367" y="6740109"/>
              <a:ext cx="69484" cy="30049"/>
            </a:xfrm>
            <a:custGeom>
              <a:avLst/>
              <a:gdLst>
                <a:gd name="connsiteX0" fmla="*/ 57152 w 69484"/>
                <a:gd name="connsiteY0" fmla="*/ -429 h 30049"/>
                <a:gd name="connsiteX1" fmla="*/ -12333 w 69484"/>
                <a:gd name="connsiteY1" fmla="*/ -429 h 30049"/>
                <a:gd name="connsiteX2" fmla="*/ -12333 w 69484"/>
                <a:gd name="connsiteY2" fmla="*/ 29621 h 30049"/>
                <a:gd name="connsiteX3" fmla="*/ 57152 w 69484"/>
                <a:gd name="connsiteY3" fmla="*/ 29621 h 30049"/>
                <a:gd name="connsiteX4" fmla="*/ 57152 w 69484"/>
                <a:gd name="connsiteY4" fmla="*/ -429 h 3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84" h="30049">
                  <a:moveTo>
                    <a:pt x="57152" y="-429"/>
                  </a:moveTo>
                  <a:lnTo>
                    <a:pt x="-12333" y="-429"/>
                  </a:lnTo>
                  <a:lnTo>
                    <a:pt x="-12333" y="29621"/>
                  </a:lnTo>
                  <a:lnTo>
                    <a:pt x="57152" y="29621"/>
                  </a:lnTo>
                  <a:lnTo>
                    <a:pt x="57152" y="-429"/>
                  </a:lnTo>
                </a:path>
              </a:pathLst>
            </a:custGeom>
            <a:solidFill>
              <a:srgbClr val="4F4F4F"/>
            </a:solidFill>
            <a:ln w="231" cap="flat">
              <a:noFill/>
              <a:prstDash val="solid"/>
              <a:miter/>
            </a:ln>
          </p:spPr>
          <p:txBody>
            <a:bodyPr rtlCol="0" anchor="ctr"/>
            <a:lstStyle/>
            <a:p>
              <a:endParaRPr lang="zh-CN" altLang="en-US"/>
            </a:p>
          </p:txBody>
        </p:sp>
        <p:sp>
          <p:nvSpPr>
            <p:cNvPr id="108" name="任意多边形: 形状 107"/>
            <p:cNvSpPr/>
            <p:nvPr/>
          </p:nvSpPr>
          <p:spPr>
            <a:xfrm flipV="1">
              <a:off x="4896806" y="6740109"/>
              <a:ext cx="69461" cy="30049"/>
            </a:xfrm>
            <a:custGeom>
              <a:avLst/>
              <a:gdLst>
                <a:gd name="connsiteX0" fmla="*/ 56711 w 69461"/>
                <a:gd name="connsiteY0" fmla="*/ -429 h 30049"/>
                <a:gd name="connsiteX1" fmla="*/ -12751 w 69461"/>
                <a:gd name="connsiteY1" fmla="*/ -429 h 30049"/>
                <a:gd name="connsiteX2" fmla="*/ -12751 w 69461"/>
                <a:gd name="connsiteY2" fmla="*/ 29621 h 30049"/>
                <a:gd name="connsiteX3" fmla="*/ 56711 w 69461"/>
                <a:gd name="connsiteY3" fmla="*/ 29621 h 30049"/>
                <a:gd name="connsiteX4" fmla="*/ 56711 w 69461"/>
                <a:gd name="connsiteY4" fmla="*/ -429 h 3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61" h="30049">
                  <a:moveTo>
                    <a:pt x="56711" y="-429"/>
                  </a:moveTo>
                  <a:lnTo>
                    <a:pt x="-12751" y="-429"/>
                  </a:lnTo>
                  <a:lnTo>
                    <a:pt x="-12751" y="29621"/>
                  </a:lnTo>
                  <a:lnTo>
                    <a:pt x="56711" y="29621"/>
                  </a:lnTo>
                  <a:lnTo>
                    <a:pt x="56711" y="-429"/>
                  </a:lnTo>
                </a:path>
              </a:pathLst>
            </a:custGeom>
            <a:solidFill>
              <a:srgbClr val="4F4F4F"/>
            </a:solidFill>
            <a:ln w="231" cap="flat">
              <a:noFill/>
              <a:prstDash val="solid"/>
              <a:miter/>
            </a:ln>
          </p:spPr>
          <p:txBody>
            <a:bodyPr rtlCol="0" anchor="ctr"/>
            <a:lstStyle/>
            <a:p>
              <a:endParaRPr lang="zh-CN" altLang="en-US"/>
            </a:p>
          </p:txBody>
        </p:sp>
        <p:sp>
          <p:nvSpPr>
            <p:cNvPr id="109" name="任意多边形: 形状 108"/>
            <p:cNvSpPr/>
            <p:nvPr/>
          </p:nvSpPr>
          <p:spPr>
            <a:xfrm flipV="1">
              <a:off x="4961108" y="4326294"/>
              <a:ext cx="886285" cy="2212390"/>
            </a:xfrm>
            <a:custGeom>
              <a:avLst/>
              <a:gdLst>
                <a:gd name="connsiteX0" fmla="*/ 873893 w 886285"/>
                <a:gd name="connsiteY0" fmla="*/ 2179221 h 2212390"/>
                <a:gd name="connsiteX1" fmla="*/ 800352 w 886285"/>
                <a:gd name="connsiteY1" fmla="*/ 2206551 h 2212390"/>
                <a:gd name="connsiteX2" fmla="*/ -12392 w 886285"/>
                <a:gd name="connsiteY2" fmla="*/ 21530 h 2212390"/>
                <a:gd name="connsiteX3" fmla="*/ 61123 w 886285"/>
                <a:gd name="connsiteY3" fmla="*/ -5840 h 2212390"/>
                <a:gd name="connsiteX4" fmla="*/ 92054 w 886285"/>
                <a:gd name="connsiteY4" fmla="*/ 32602 h 2212390"/>
                <a:gd name="connsiteX5" fmla="*/ 873867 w 886285"/>
                <a:gd name="connsiteY5" fmla="*/ 2178691 h 2212390"/>
                <a:gd name="connsiteX6" fmla="*/ 873893 w 886285"/>
                <a:gd name="connsiteY6" fmla="*/ 2179221 h 221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6285" h="2212390">
                  <a:moveTo>
                    <a:pt x="873893" y="2179221"/>
                  </a:moveTo>
                  <a:lnTo>
                    <a:pt x="800352" y="2206551"/>
                  </a:lnTo>
                  <a:lnTo>
                    <a:pt x="-12392" y="21530"/>
                  </a:lnTo>
                  <a:lnTo>
                    <a:pt x="61123" y="-5840"/>
                  </a:lnTo>
                  <a:cubicBezTo>
                    <a:pt x="71716" y="6758"/>
                    <a:pt x="81964" y="19634"/>
                    <a:pt x="92054" y="32602"/>
                  </a:cubicBezTo>
                  <a:lnTo>
                    <a:pt x="873867" y="2178691"/>
                  </a:lnTo>
                  <a:lnTo>
                    <a:pt x="873893" y="2179221"/>
                  </a:lnTo>
                </a:path>
              </a:pathLst>
            </a:custGeom>
            <a:solidFill>
              <a:srgbClr val="4F4F4F"/>
            </a:solidFill>
            <a:ln w="265" cap="flat">
              <a:noFill/>
              <a:prstDash val="solid"/>
              <a:miter/>
            </a:ln>
          </p:spPr>
          <p:txBody>
            <a:bodyPr rtlCol="0" anchor="ctr"/>
            <a:lstStyle/>
            <a:p>
              <a:endParaRPr lang="zh-CN" altLang="en-US"/>
            </a:p>
          </p:txBody>
        </p:sp>
        <p:sp>
          <p:nvSpPr>
            <p:cNvPr id="110" name="任意多边形: 形状 109"/>
            <p:cNvSpPr/>
            <p:nvPr/>
          </p:nvSpPr>
          <p:spPr>
            <a:xfrm flipV="1">
              <a:off x="5065581" y="4354127"/>
              <a:ext cx="781812" cy="2146110"/>
            </a:xfrm>
            <a:custGeom>
              <a:avLst/>
              <a:gdLst>
                <a:gd name="connsiteX0" fmla="*/ -12559 w 781812"/>
                <a:gd name="connsiteY0" fmla="*/ -5863 h 2146110"/>
                <a:gd name="connsiteX1" fmla="*/ 187833 w 781812"/>
                <a:gd name="connsiteY1" fmla="*/ 352542 h 2146110"/>
                <a:gd name="connsiteX2" fmla="*/ 687290 w 781812"/>
                <a:gd name="connsiteY2" fmla="*/ 1695320 h 2146110"/>
                <a:gd name="connsiteX3" fmla="*/ 769174 w 781812"/>
                <a:gd name="connsiteY3" fmla="*/ 2134236 h 2146110"/>
                <a:gd name="connsiteX4" fmla="*/ 769253 w 781812"/>
                <a:gd name="connsiteY4" fmla="*/ 2140248 h 2146110"/>
                <a:gd name="connsiteX5" fmla="*/ -12559 w 781812"/>
                <a:gd name="connsiteY5" fmla="*/ -5863 h 2146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812" h="2146110">
                  <a:moveTo>
                    <a:pt x="-12559" y="-5863"/>
                  </a:moveTo>
                  <a:cubicBezTo>
                    <a:pt x="72105" y="102593"/>
                    <a:pt x="139794" y="223395"/>
                    <a:pt x="187833" y="352542"/>
                  </a:cubicBezTo>
                  <a:lnTo>
                    <a:pt x="687290" y="1695320"/>
                  </a:lnTo>
                  <a:cubicBezTo>
                    <a:pt x="739540" y="1835833"/>
                    <a:pt x="767267" y="1984319"/>
                    <a:pt x="769174" y="2134236"/>
                  </a:cubicBezTo>
                  <a:lnTo>
                    <a:pt x="769253" y="2140248"/>
                  </a:lnTo>
                  <a:lnTo>
                    <a:pt x="-12559" y="-5863"/>
                  </a:lnTo>
                </a:path>
              </a:pathLst>
            </a:custGeom>
            <a:solidFill>
              <a:srgbClr val="2E2E2E"/>
            </a:solidFill>
            <a:ln w="265" cap="flat">
              <a:noFill/>
              <a:prstDash val="solid"/>
              <a:miter/>
            </a:ln>
          </p:spPr>
          <p:txBody>
            <a:bodyPr rtlCol="0" anchor="ctr"/>
            <a:lstStyle/>
            <a:p>
              <a:endParaRPr lang="zh-CN" altLang="en-US"/>
            </a:p>
          </p:txBody>
        </p:sp>
        <p:sp>
          <p:nvSpPr>
            <p:cNvPr id="111" name="任意多边形: 形状 110"/>
            <p:cNvSpPr/>
            <p:nvPr/>
          </p:nvSpPr>
          <p:spPr>
            <a:xfrm flipV="1">
              <a:off x="6129049" y="5432356"/>
              <a:ext cx="757279" cy="1360986"/>
            </a:xfrm>
            <a:custGeom>
              <a:avLst/>
              <a:gdLst>
                <a:gd name="connsiteX0" fmla="*/ 12145 w 757279"/>
                <a:gd name="connsiteY0" fmla="*/ 20128 h 1360986"/>
                <a:gd name="connsiteX1" fmla="*/ 70695 w 757279"/>
                <a:gd name="connsiteY1" fmla="*/ -1945 h 1360986"/>
                <a:gd name="connsiteX2" fmla="*/ 712048 w 757279"/>
                <a:gd name="connsiteY2" fmla="*/ -1945 h 1360986"/>
                <a:gd name="connsiteX3" fmla="*/ 745003 w 757279"/>
                <a:gd name="connsiteY3" fmla="*/ 31016 h 1360986"/>
                <a:gd name="connsiteX4" fmla="*/ 712048 w 757279"/>
                <a:gd name="connsiteY4" fmla="*/ 63958 h 1360986"/>
                <a:gd name="connsiteX5" fmla="*/ 66851 w 757279"/>
                <a:gd name="connsiteY5" fmla="*/ 63958 h 1360986"/>
                <a:gd name="connsiteX6" fmla="*/ 56567 w 757279"/>
                <a:gd name="connsiteY6" fmla="*/ 69251 h 1360986"/>
                <a:gd name="connsiteX7" fmla="*/ 53905 w 757279"/>
                <a:gd name="connsiteY7" fmla="*/ 80738 h 1360986"/>
                <a:gd name="connsiteX8" fmla="*/ 285180 w 757279"/>
                <a:gd name="connsiteY8" fmla="*/ 1076619 h 1360986"/>
                <a:gd name="connsiteX9" fmla="*/ 334892 w 757279"/>
                <a:gd name="connsiteY9" fmla="*/ 1290484 h 1360986"/>
                <a:gd name="connsiteX10" fmla="*/ 452583 w 757279"/>
                <a:gd name="connsiteY10" fmla="*/ 1290484 h 1360986"/>
                <a:gd name="connsiteX11" fmla="*/ 452583 w 757279"/>
                <a:gd name="connsiteY11" fmla="*/ 1359041 h 1360986"/>
                <a:gd name="connsiteX12" fmla="*/ 311662 w 757279"/>
                <a:gd name="connsiteY12" fmla="*/ 1359041 h 1360986"/>
                <a:gd name="connsiteX13" fmla="*/ 311662 w 757279"/>
                <a:gd name="connsiteY13" fmla="*/ 1358463 h 1360986"/>
                <a:gd name="connsiteX14" fmla="*/ 277229 w 757279"/>
                <a:gd name="connsiteY14" fmla="*/ 1333755 h 1360986"/>
                <a:gd name="connsiteX15" fmla="*/ 238985 w 757279"/>
                <a:gd name="connsiteY15" fmla="*/ 1168988 h 1360986"/>
                <a:gd name="connsiteX16" fmla="*/ -9934 w 757279"/>
                <a:gd name="connsiteY16" fmla="*/ 96016 h 1360986"/>
                <a:gd name="connsiteX17" fmla="*/ 12145 w 757279"/>
                <a:gd name="connsiteY17" fmla="*/ 20128 h 1360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279" h="1360986">
                  <a:moveTo>
                    <a:pt x="12145" y="20128"/>
                  </a:moveTo>
                  <a:cubicBezTo>
                    <a:pt x="27456" y="5126"/>
                    <a:pt x="49240" y="-1945"/>
                    <a:pt x="70695" y="-1945"/>
                  </a:cubicBezTo>
                  <a:lnTo>
                    <a:pt x="712048" y="-1945"/>
                  </a:lnTo>
                  <a:cubicBezTo>
                    <a:pt x="729988" y="-1945"/>
                    <a:pt x="745003" y="12755"/>
                    <a:pt x="745003" y="31016"/>
                  </a:cubicBezTo>
                  <a:cubicBezTo>
                    <a:pt x="745003" y="49255"/>
                    <a:pt x="729988" y="63958"/>
                    <a:pt x="712048" y="63958"/>
                  </a:cubicBezTo>
                  <a:lnTo>
                    <a:pt x="66851" y="63958"/>
                  </a:lnTo>
                  <a:cubicBezTo>
                    <a:pt x="61298" y="63958"/>
                    <a:pt x="58045" y="67191"/>
                    <a:pt x="56567" y="69251"/>
                  </a:cubicBezTo>
                  <a:cubicBezTo>
                    <a:pt x="55088" y="71029"/>
                    <a:pt x="52755" y="75146"/>
                    <a:pt x="53905" y="80738"/>
                  </a:cubicBezTo>
                  <a:lnTo>
                    <a:pt x="285180" y="1076619"/>
                  </a:lnTo>
                  <a:lnTo>
                    <a:pt x="334892" y="1290484"/>
                  </a:lnTo>
                  <a:lnTo>
                    <a:pt x="452583" y="1290484"/>
                  </a:lnTo>
                  <a:lnTo>
                    <a:pt x="452583" y="1359041"/>
                  </a:lnTo>
                  <a:lnTo>
                    <a:pt x="311662" y="1359041"/>
                  </a:lnTo>
                  <a:lnTo>
                    <a:pt x="311662" y="1358463"/>
                  </a:lnTo>
                  <a:cubicBezTo>
                    <a:pt x="295760" y="1359620"/>
                    <a:pt x="281041" y="1349635"/>
                    <a:pt x="277229" y="1333755"/>
                  </a:cubicBezTo>
                  <a:lnTo>
                    <a:pt x="238985" y="1168988"/>
                  </a:lnTo>
                  <a:lnTo>
                    <a:pt x="-9934" y="96016"/>
                  </a:lnTo>
                  <a:cubicBezTo>
                    <a:pt x="-16670" y="69251"/>
                    <a:pt x="-8751" y="40427"/>
                    <a:pt x="12145" y="20128"/>
                  </a:cubicBezTo>
                </a:path>
              </a:pathLst>
            </a:custGeom>
            <a:solidFill>
              <a:srgbClr val="4F4F4F"/>
            </a:solidFill>
            <a:ln w="328" cap="flat">
              <a:noFill/>
              <a:prstDash val="solid"/>
              <a:miter/>
            </a:ln>
          </p:spPr>
          <p:txBody>
            <a:bodyPr rtlCol="0" anchor="ctr"/>
            <a:lstStyle/>
            <a:p>
              <a:endParaRPr lang="zh-CN" altLang="en-US"/>
            </a:p>
          </p:txBody>
        </p:sp>
        <p:sp>
          <p:nvSpPr>
            <p:cNvPr id="112" name="任意多边形: 形状 111"/>
            <p:cNvSpPr/>
            <p:nvPr/>
          </p:nvSpPr>
          <p:spPr>
            <a:xfrm flipV="1">
              <a:off x="6380326" y="5432350"/>
              <a:ext cx="213583" cy="282423"/>
            </a:xfrm>
            <a:custGeom>
              <a:avLst/>
              <a:gdLst>
                <a:gd name="connsiteX0" fmla="*/ -13097 w 213583"/>
                <a:gd name="connsiteY0" fmla="*/ 88154 h 282423"/>
                <a:gd name="connsiteX1" fmla="*/ 33092 w 213583"/>
                <a:gd name="connsiteY1" fmla="*/ -4216 h 282423"/>
                <a:gd name="connsiteX2" fmla="*/ 82792 w 213583"/>
                <a:gd name="connsiteY2" fmla="*/ 209647 h 282423"/>
                <a:gd name="connsiteX3" fmla="*/ 200486 w 213583"/>
                <a:gd name="connsiteY3" fmla="*/ 209647 h 282423"/>
                <a:gd name="connsiteX4" fmla="*/ 200486 w 213583"/>
                <a:gd name="connsiteY4" fmla="*/ 278208 h 282423"/>
                <a:gd name="connsiteX5" fmla="*/ 59588 w 213583"/>
                <a:gd name="connsiteY5" fmla="*/ 278208 h 282423"/>
                <a:gd name="connsiteX6" fmla="*/ 59588 w 213583"/>
                <a:gd name="connsiteY6" fmla="*/ 277630 h 282423"/>
                <a:gd name="connsiteX7" fmla="*/ 25140 w 213583"/>
                <a:gd name="connsiteY7" fmla="*/ 252920 h 282423"/>
                <a:gd name="connsiteX8" fmla="*/ -13097 w 213583"/>
                <a:gd name="connsiteY8" fmla="*/ 88154 h 28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583" h="282423">
                  <a:moveTo>
                    <a:pt x="-13097" y="88154"/>
                  </a:moveTo>
                  <a:lnTo>
                    <a:pt x="33092" y="-4216"/>
                  </a:lnTo>
                  <a:lnTo>
                    <a:pt x="82792" y="209647"/>
                  </a:lnTo>
                  <a:lnTo>
                    <a:pt x="200486" y="209647"/>
                  </a:lnTo>
                  <a:lnTo>
                    <a:pt x="200486" y="278208"/>
                  </a:lnTo>
                  <a:lnTo>
                    <a:pt x="59588" y="278208"/>
                  </a:lnTo>
                  <a:lnTo>
                    <a:pt x="59588" y="277630"/>
                  </a:lnTo>
                  <a:cubicBezTo>
                    <a:pt x="43684" y="278786"/>
                    <a:pt x="28961" y="268799"/>
                    <a:pt x="25140" y="252920"/>
                  </a:cubicBezTo>
                  <a:lnTo>
                    <a:pt x="-13097" y="88154"/>
                  </a:lnTo>
                </a:path>
              </a:pathLst>
            </a:custGeom>
            <a:solidFill>
              <a:srgbClr val="2E2E2E"/>
            </a:solidFill>
            <a:ln w="310" cap="flat">
              <a:noFill/>
              <a:prstDash val="solid"/>
              <a:miter/>
            </a:ln>
          </p:spPr>
          <p:txBody>
            <a:bodyPr rtlCol="0" anchor="ctr"/>
            <a:lstStyle/>
            <a:p>
              <a:endParaRPr lang="zh-CN" altLang="en-US"/>
            </a:p>
          </p:txBody>
        </p:sp>
        <p:sp>
          <p:nvSpPr>
            <p:cNvPr id="113" name="任意多边形: 形状 112"/>
            <p:cNvSpPr/>
            <p:nvPr/>
          </p:nvSpPr>
          <p:spPr>
            <a:xfrm flipV="1">
              <a:off x="6184721" y="4326283"/>
              <a:ext cx="886305" cy="2212402"/>
            </a:xfrm>
            <a:custGeom>
              <a:avLst/>
              <a:gdLst>
                <a:gd name="connsiteX0" fmla="*/ -12056 w 886305"/>
                <a:gd name="connsiteY0" fmla="*/ 2180842 h 2212402"/>
                <a:gd name="connsiteX1" fmla="*/ 61497 w 886305"/>
                <a:gd name="connsiteY1" fmla="*/ 2208193 h 2212402"/>
                <a:gd name="connsiteX2" fmla="*/ 874249 w 886305"/>
                <a:gd name="connsiteY2" fmla="*/ 23158 h 2212402"/>
                <a:gd name="connsiteX3" fmla="*/ 800696 w 886305"/>
                <a:gd name="connsiteY3" fmla="*/ -4210 h 2212402"/>
                <a:gd name="connsiteX4" fmla="*/ 769766 w 886305"/>
                <a:gd name="connsiteY4" fmla="*/ 34232 h 2212402"/>
                <a:gd name="connsiteX5" fmla="*/ -12056 w 886305"/>
                <a:gd name="connsiteY5" fmla="*/ 2180325 h 2212402"/>
                <a:gd name="connsiteX6" fmla="*/ -12056 w 886305"/>
                <a:gd name="connsiteY6" fmla="*/ 2180842 h 221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6305" h="2212402">
                  <a:moveTo>
                    <a:pt x="-12056" y="2180842"/>
                  </a:moveTo>
                  <a:lnTo>
                    <a:pt x="61497" y="2208193"/>
                  </a:lnTo>
                  <a:lnTo>
                    <a:pt x="874249" y="23158"/>
                  </a:lnTo>
                  <a:lnTo>
                    <a:pt x="800696" y="-4210"/>
                  </a:lnTo>
                  <a:cubicBezTo>
                    <a:pt x="790092" y="8390"/>
                    <a:pt x="779895" y="21265"/>
                    <a:pt x="769766" y="34232"/>
                  </a:cubicBezTo>
                  <a:lnTo>
                    <a:pt x="-12056" y="2180325"/>
                  </a:lnTo>
                  <a:lnTo>
                    <a:pt x="-12056" y="2180842"/>
                  </a:lnTo>
                </a:path>
              </a:pathLst>
            </a:custGeom>
            <a:solidFill>
              <a:srgbClr val="4F4F4F"/>
            </a:solidFill>
            <a:ln w="340" cap="flat">
              <a:noFill/>
              <a:prstDash val="solid"/>
              <a:miter/>
            </a:ln>
          </p:spPr>
          <p:txBody>
            <a:bodyPr rtlCol="0" anchor="ctr"/>
            <a:lstStyle/>
            <a:p>
              <a:endParaRPr lang="zh-CN" altLang="en-US"/>
            </a:p>
          </p:txBody>
        </p:sp>
        <p:sp>
          <p:nvSpPr>
            <p:cNvPr id="114" name="任意多边形: 形状 113"/>
            <p:cNvSpPr/>
            <p:nvPr/>
          </p:nvSpPr>
          <p:spPr>
            <a:xfrm flipV="1">
              <a:off x="6184727" y="4354153"/>
              <a:ext cx="781818" cy="2146088"/>
            </a:xfrm>
            <a:custGeom>
              <a:avLst/>
              <a:gdLst>
                <a:gd name="connsiteX0" fmla="*/ 769601 w 781818"/>
                <a:gd name="connsiteY0" fmla="*/ -4339 h 2146088"/>
                <a:gd name="connsiteX1" fmla="*/ 569210 w 781818"/>
                <a:gd name="connsiteY1" fmla="*/ 354062 h 2146088"/>
                <a:gd name="connsiteX2" fmla="*/ 69753 w 781818"/>
                <a:gd name="connsiteY2" fmla="*/ 1696833 h 2146088"/>
                <a:gd name="connsiteX3" fmla="*/ -12118 w 781818"/>
                <a:gd name="connsiteY3" fmla="*/ 2135747 h 2146088"/>
                <a:gd name="connsiteX4" fmla="*/ -12218 w 781818"/>
                <a:gd name="connsiteY4" fmla="*/ 2141750 h 2146088"/>
                <a:gd name="connsiteX5" fmla="*/ 769601 w 781818"/>
                <a:gd name="connsiteY5" fmla="*/ -4339 h 214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818" h="2146088">
                  <a:moveTo>
                    <a:pt x="769601" y="-4339"/>
                  </a:moveTo>
                  <a:cubicBezTo>
                    <a:pt x="684963" y="104116"/>
                    <a:pt x="617232" y="224917"/>
                    <a:pt x="569210" y="354062"/>
                  </a:cubicBezTo>
                  <a:lnTo>
                    <a:pt x="69753" y="1696833"/>
                  </a:lnTo>
                  <a:cubicBezTo>
                    <a:pt x="17496" y="1837356"/>
                    <a:pt x="-10183" y="1985833"/>
                    <a:pt x="-12118" y="2135747"/>
                  </a:cubicBezTo>
                  <a:lnTo>
                    <a:pt x="-12218" y="2141750"/>
                  </a:lnTo>
                  <a:lnTo>
                    <a:pt x="769601" y="-4339"/>
                  </a:lnTo>
                </a:path>
              </a:pathLst>
            </a:custGeom>
            <a:solidFill>
              <a:srgbClr val="2E2E2E"/>
            </a:solidFill>
            <a:ln w="333" cap="flat">
              <a:noFill/>
              <a:prstDash val="solid"/>
              <a:miter/>
            </a:ln>
          </p:spPr>
          <p:txBody>
            <a:bodyPr rtlCol="0" anchor="ctr"/>
            <a:lstStyle/>
            <a:p>
              <a:endParaRPr lang="zh-CN" altLang="en-US"/>
            </a:p>
          </p:txBody>
        </p:sp>
        <p:sp>
          <p:nvSpPr>
            <p:cNvPr id="115" name="任意多边形: 形状 114"/>
            <p:cNvSpPr/>
            <p:nvPr/>
          </p:nvSpPr>
          <p:spPr>
            <a:xfrm flipV="1">
              <a:off x="6950247" y="6754513"/>
              <a:ext cx="716093" cy="38718"/>
            </a:xfrm>
            <a:custGeom>
              <a:avLst/>
              <a:gdLst>
                <a:gd name="connsiteX0" fmla="*/ 684729 w 716093"/>
                <a:gd name="connsiteY0" fmla="*/ 685 h 38718"/>
                <a:gd name="connsiteX1" fmla="*/ 7332 w 716093"/>
                <a:gd name="connsiteY1" fmla="*/ 685 h 38718"/>
                <a:gd name="connsiteX2" fmla="*/ -12016 w 716093"/>
                <a:gd name="connsiteY2" fmla="*/ 20033 h 38718"/>
                <a:gd name="connsiteX3" fmla="*/ -12016 w 716093"/>
                <a:gd name="connsiteY3" fmla="*/ 20033 h 38718"/>
                <a:gd name="connsiteX4" fmla="*/ 7332 w 716093"/>
                <a:gd name="connsiteY4" fmla="*/ 39403 h 38718"/>
                <a:gd name="connsiteX5" fmla="*/ 684729 w 716093"/>
                <a:gd name="connsiteY5" fmla="*/ 39403 h 38718"/>
                <a:gd name="connsiteX6" fmla="*/ 704077 w 716093"/>
                <a:gd name="connsiteY6" fmla="*/ 20033 h 38718"/>
                <a:gd name="connsiteX7" fmla="*/ 704077 w 716093"/>
                <a:gd name="connsiteY7" fmla="*/ 20033 h 38718"/>
                <a:gd name="connsiteX8" fmla="*/ 684729 w 716093"/>
                <a:gd name="connsiteY8" fmla="*/ 685 h 3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093" h="38718">
                  <a:moveTo>
                    <a:pt x="684729" y="685"/>
                  </a:moveTo>
                  <a:lnTo>
                    <a:pt x="7332" y="685"/>
                  </a:lnTo>
                  <a:cubicBezTo>
                    <a:pt x="-3359" y="685"/>
                    <a:pt x="-12016" y="9354"/>
                    <a:pt x="-12016" y="20033"/>
                  </a:cubicBezTo>
                  <a:lnTo>
                    <a:pt x="-12016" y="20033"/>
                  </a:lnTo>
                  <a:cubicBezTo>
                    <a:pt x="-12016" y="30738"/>
                    <a:pt x="-3359" y="39403"/>
                    <a:pt x="7332" y="39403"/>
                  </a:cubicBezTo>
                  <a:lnTo>
                    <a:pt x="684729" y="39403"/>
                  </a:lnTo>
                  <a:cubicBezTo>
                    <a:pt x="695419" y="39403"/>
                    <a:pt x="704077" y="30738"/>
                    <a:pt x="704077" y="20033"/>
                  </a:cubicBezTo>
                  <a:lnTo>
                    <a:pt x="704077" y="20033"/>
                  </a:lnTo>
                  <a:cubicBezTo>
                    <a:pt x="704077" y="9354"/>
                    <a:pt x="695419" y="685"/>
                    <a:pt x="684729" y="685"/>
                  </a:cubicBezTo>
                </a:path>
              </a:pathLst>
            </a:custGeom>
            <a:solidFill>
              <a:srgbClr val="4F4F4F"/>
            </a:solidFill>
            <a:ln w="376" cap="flat">
              <a:noFill/>
              <a:prstDash val="solid"/>
              <a:miter/>
            </a:ln>
          </p:spPr>
          <p:txBody>
            <a:bodyPr rtlCol="0" anchor="ctr"/>
            <a:lstStyle/>
            <a:p>
              <a:endParaRPr lang="zh-CN" altLang="en-US"/>
            </a:p>
          </p:txBody>
        </p:sp>
        <p:sp>
          <p:nvSpPr>
            <p:cNvPr id="116" name="任意多边形: 形状 115"/>
            <p:cNvSpPr/>
            <p:nvPr/>
          </p:nvSpPr>
          <p:spPr>
            <a:xfrm flipV="1">
              <a:off x="7556807" y="6740109"/>
              <a:ext cx="69481" cy="30051"/>
            </a:xfrm>
            <a:custGeom>
              <a:avLst/>
              <a:gdLst>
                <a:gd name="connsiteX0" fmla="*/ -12711 w 69481"/>
                <a:gd name="connsiteY0" fmla="*/ 614 h 30051"/>
                <a:gd name="connsiteX1" fmla="*/ 56770 w 69481"/>
                <a:gd name="connsiteY1" fmla="*/ 614 h 30051"/>
                <a:gd name="connsiteX2" fmla="*/ 56770 w 69481"/>
                <a:gd name="connsiteY2" fmla="*/ 30665 h 30051"/>
                <a:gd name="connsiteX3" fmla="*/ -12711 w 69481"/>
                <a:gd name="connsiteY3" fmla="*/ 30665 h 30051"/>
                <a:gd name="connsiteX4" fmla="*/ -12711 w 69481"/>
                <a:gd name="connsiteY4" fmla="*/ 614 h 30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81" h="30051">
                  <a:moveTo>
                    <a:pt x="-12711" y="614"/>
                  </a:moveTo>
                  <a:lnTo>
                    <a:pt x="56770" y="614"/>
                  </a:lnTo>
                  <a:lnTo>
                    <a:pt x="56770" y="30665"/>
                  </a:lnTo>
                  <a:lnTo>
                    <a:pt x="-12711" y="30665"/>
                  </a:lnTo>
                  <a:lnTo>
                    <a:pt x="-12711" y="614"/>
                  </a:lnTo>
                </a:path>
              </a:pathLst>
            </a:custGeom>
            <a:solidFill>
              <a:srgbClr val="4F4F4F"/>
            </a:solidFill>
            <a:ln w="374" cap="flat">
              <a:noFill/>
              <a:prstDash val="solid"/>
              <a:miter/>
            </a:ln>
          </p:spPr>
          <p:txBody>
            <a:bodyPr rtlCol="0" anchor="ctr"/>
            <a:lstStyle/>
            <a:p>
              <a:endParaRPr lang="zh-CN" altLang="en-US"/>
            </a:p>
          </p:txBody>
        </p:sp>
        <p:sp>
          <p:nvSpPr>
            <p:cNvPr id="117" name="任意多边形: 形状 116"/>
            <p:cNvSpPr/>
            <p:nvPr/>
          </p:nvSpPr>
          <p:spPr>
            <a:xfrm flipV="1">
              <a:off x="7445378" y="6740109"/>
              <a:ext cx="69496" cy="30052"/>
            </a:xfrm>
            <a:custGeom>
              <a:avLst/>
              <a:gdLst>
                <a:gd name="connsiteX0" fmla="*/ -12774 w 69496"/>
                <a:gd name="connsiteY0" fmla="*/ 582 h 30052"/>
                <a:gd name="connsiteX1" fmla="*/ 56723 w 69496"/>
                <a:gd name="connsiteY1" fmla="*/ 582 h 30052"/>
                <a:gd name="connsiteX2" fmla="*/ 56723 w 69496"/>
                <a:gd name="connsiteY2" fmla="*/ 30635 h 30052"/>
                <a:gd name="connsiteX3" fmla="*/ -12774 w 69496"/>
                <a:gd name="connsiteY3" fmla="*/ 30635 h 30052"/>
                <a:gd name="connsiteX4" fmla="*/ -12774 w 69496"/>
                <a:gd name="connsiteY4" fmla="*/ 582 h 30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96" h="30052">
                  <a:moveTo>
                    <a:pt x="-12774" y="582"/>
                  </a:moveTo>
                  <a:lnTo>
                    <a:pt x="56723" y="582"/>
                  </a:lnTo>
                  <a:lnTo>
                    <a:pt x="56723" y="30635"/>
                  </a:lnTo>
                  <a:lnTo>
                    <a:pt x="-12774" y="30635"/>
                  </a:lnTo>
                  <a:lnTo>
                    <a:pt x="-12774" y="582"/>
                  </a:lnTo>
                </a:path>
              </a:pathLst>
            </a:custGeom>
            <a:solidFill>
              <a:srgbClr val="4F4F4F"/>
            </a:solidFill>
            <a:ln w="367" cap="flat">
              <a:noFill/>
              <a:prstDash val="solid"/>
              <a:miter/>
            </a:ln>
          </p:spPr>
          <p:txBody>
            <a:bodyPr rtlCol="0" anchor="ctr"/>
            <a:lstStyle/>
            <a:p>
              <a:endParaRPr lang="zh-CN" altLang="en-US"/>
            </a:p>
          </p:txBody>
        </p:sp>
        <p:sp>
          <p:nvSpPr>
            <p:cNvPr id="118" name="任意多边形: 形状 117"/>
            <p:cNvSpPr/>
            <p:nvPr/>
          </p:nvSpPr>
          <p:spPr>
            <a:xfrm flipV="1">
              <a:off x="7333961" y="6740108"/>
              <a:ext cx="69499" cy="30051"/>
            </a:xfrm>
            <a:custGeom>
              <a:avLst/>
              <a:gdLst>
                <a:gd name="connsiteX0" fmla="*/ -12836 w 69499"/>
                <a:gd name="connsiteY0" fmla="*/ 550 h 30051"/>
                <a:gd name="connsiteX1" fmla="*/ 56664 w 69499"/>
                <a:gd name="connsiteY1" fmla="*/ 550 h 30051"/>
                <a:gd name="connsiteX2" fmla="*/ 56664 w 69499"/>
                <a:gd name="connsiteY2" fmla="*/ 30601 h 30051"/>
                <a:gd name="connsiteX3" fmla="*/ -12836 w 69499"/>
                <a:gd name="connsiteY3" fmla="*/ 30601 h 30051"/>
                <a:gd name="connsiteX4" fmla="*/ -12836 w 69499"/>
                <a:gd name="connsiteY4" fmla="*/ 550 h 30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99" h="30051">
                  <a:moveTo>
                    <a:pt x="-12836" y="550"/>
                  </a:moveTo>
                  <a:lnTo>
                    <a:pt x="56664" y="550"/>
                  </a:lnTo>
                  <a:lnTo>
                    <a:pt x="56664" y="30601"/>
                  </a:lnTo>
                  <a:lnTo>
                    <a:pt x="-12836" y="30601"/>
                  </a:lnTo>
                  <a:lnTo>
                    <a:pt x="-12836" y="550"/>
                  </a:lnTo>
                </a:path>
              </a:pathLst>
            </a:custGeom>
            <a:solidFill>
              <a:srgbClr val="4F4F4F"/>
            </a:solidFill>
            <a:ln w="360" cap="flat">
              <a:noFill/>
              <a:prstDash val="solid"/>
              <a:miter/>
            </a:ln>
          </p:spPr>
          <p:txBody>
            <a:bodyPr rtlCol="0" anchor="ctr"/>
            <a:lstStyle/>
            <a:p>
              <a:endParaRPr lang="zh-CN" altLang="en-US"/>
            </a:p>
          </p:txBody>
        </p:sp>
        <p:sp>
          <p:nvSpPr>
            <p:cNvPr id="119" name="任意多边形: 形状 118"/>
            <p:cNvSpPr/>
            <p:nvPr/>
          </p:nvSpPr>
          <p:spPr>
            <a:xfrm flipV="1">
              <a:off x="7222558" y="6740109"/>
              <a:ext cx="69488" cy="30050"/>
            </a:xfrm>
            <a:custGeom>
              <a:avLst/>
              <a:gdLst>
                <a:gd name="connsiteX0" fmla="*/ -12899 w 69488"/>
                <a:gd name="connsiteY0" fmla="*/ 516 h 30050"/>
                <a:gd name="connsiteX1" fmla="*/ 56590 w 69488"/>
                <a:gd name="connsiteY1" fmla="*/ 516 h 30050"/>
                <a:gd name="connsiteX2" fmla="*/ 56590 w 69488"/>
                <a:gd name="connsiteY2" fmla="*/ 30566 h 30050"/>
                <a:gd name="connsiteX3" fmla="*/ -12899 w 69488"/>
                <a:gd name="connsiteY3" fmla="*/ 30566 h 30050"/>
                <a:gd name="connsiteX4" fmla="*/ -12899 w 69488"/>
                <a:gd name="connsiteY4" fmla="*/ 516 h 3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88" h="30050">
                  <a:moveTo>
                    <a:pt x="-12899" y="516"/>
                  </a:moveTo>
                  <a:lnTo>
                    <a:pt x="56590" y="516"/>
                  </a:lnTo>
                  <a:lnTo>
                    <a:pt x="56590" y="30566"/>
                  </a:lnTo>
                  <a:lnTo>
                    <a:pt x="-12899" y="30566"/>
                  </a:lnTo>
                  <a:lnTo>
                    <a:pt x="-12899" y="516"/>
                  </a:lnTo>
                </a:path>
              </a:pathLst>
            </a:custGeom>
            <a:solidFill>
              <a:srgbClr val="4F4F4F"/>
            </a:solidFill>
            <a:ln w="353" cap="flat">
              <a:noFill/>
              <a:prstDash val="solid"/>
              <a:miter/>
            </a:ln>
          </p:spPr>
          <p:txBody>
            <a:bodyPr rtlCol="0" anchor="ctr"/>
            <a:lstStyle/>
            <a:p>
              <a:endParaRPr lang="zh-CN" altLang="en-US"/>
            </a:p>
          </p:txBody>
        </p:sp>
        <p:sp>
          <p:nvSpPr>
            <p:cNvPr id="120" name="任意多边形: 形状 119"/>
            <p:cNvSpPr/>
            <p:nvPr/>
          </p:nvSpPr>
          <p:spPr>
            <a:xfrm flipV="1">
              <a:off x="7111098" y="6740110"/>
              <a:ext cx="69496" cy="30051"/>
            </a:xfrm>
            <a:custGeom>
              <a:avLst/>
              <a:gdLst>
                <a:gd name="connsiteX0" fmla="*/ -12961 w 69496"/>
                <a:gd name="connsiteY0" fmla="*/ 481 h 30051"/>
                <a:gd name="connsiteX1" fmla="*/ 56535 w 69496"/>
                <a:gd name="connsiteY1" fmla="*/ 481 h 30051"/>
                <a:gd name="connsiteX2" fmla="*/ 56535 w 69496"/>
                <a:gd name="connsiteY2" fmla="*/ 30532 h 30051"/>
                <a:gd name="connsiteX3" fmla="*/ -12961 w 69496"/>
                <a:gd name="connsiteY3" fmla="*/ 30532 h 30051"/>
                <a:gd name="connsiteX4" fmla="*/ -12961 w 69496"/>
                <a:gd name="connsiteY4" fmla="*/ 481 h 30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96" h="30051">
                  <a:moveTo>
                    <a:pt x="-12961" y="481"/>
                  </a:moveTo>
                  <a:lnTo>
                    <a:pt x="56535" y="481"/>
                  </a:lnTo>
                  <a:lnTo>
                    <a:pt x="56535" y="30532"/>
                  </a:lnTo>
                  <a:lnTo>
                    <a:pt x="-12961" y="30532"/>
                  </a:lnTo>
                  <a:lnTo>
                    <a:pt x="-12961" y="481"/>
                  </a:lnTo>
                </a:path>
              </a:pathLst>
            </a:custGeom>
            <a:solidFill>
              <a:srgbClr val="4F4F4F"/>
            </a:solidFill>
            <a:ln w="346" cap="flat">
              <a:noFill/>
              <a:prstDash val="solid"/>
              <a:miter/>
            </a:ln>
          </p:spPr>
          <p:txBody>
            <a:bodyPr rtlCol="0" anchor="ctr"/>
            <a:lstStyle/>
            <a:p>
              <a:endParaRPr lang="zh-CN" altLang="en-US"/>
            </a:p>
          </p:txBody>
        </p:sp>
        <p:sp>
          <p:nvSpPr>
            <p:cNvPr id="121" name="任意多边形: 形状 120"/>
            <p:cNvSpPr/>
            <p:nvPr/>
          </p:nvSpPr>
          <p:spPr>
            <a:xfrm flipV="1">
              <a:off x="6999696" y="6740111"/>
              <a:ext cx="69485" cy="30050"/>
            </a:xfrm>
            <a:custGeom>
              <a:avLst/>
              <a:gdLst>
                <a:gd name="connsiteX0" fmla="*/ -13023 w 69485"/>
                <a:gd name="connsiteY0" fmla="*/ 444 h 30050"/>
                <a:gd name="connsiteX1" fmla="*/ 56462 w 69485"/>
                <a:gd name="connsiteY1" fmla="*/ 444 h 30050"/>
                <a:gd name="connsiteX2" fmla="*/ 56462 w 69485"/>
                <a:gd name="connsiteY2" fmla="*/ 30494 h 30050"/>
                <a:gd name="connsiteX3" fmla="*/ -13023 w 69485"/>
                <a:gd name="connsiteY3" fmla="*/ 30494 h 30050"/>
                <a:gd name="connsiteX4" fmla="*/ -13023 w 69485"/>
                <a:gd name="connsiteY4" fmla="*/ 444 h 3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85" h="30050">
                  <a:moveTo>
                    <a:pt x="-13023" y="444"/>
                  </a:moveTo>
                  <a:lnTo>
                    <a:pt x="56462" y="444"/>
                  </a:lnTo>
                  <a:lnTo>
                    <a:pt x="56462" y="30494"/>
                  </a:lnTo>
                  <a:lnTo>
                    <a:pt x="-13023" y="30494"/>
                  </a:lnTo>
                  <a:lnTo>
                    <a:pt x="-13023" y="444"/>
                  </a:lnTo>
                </a:path>
              </a:pathLst>
            </a:custGeom>
            <a:solidFill>
              <a:srgbClr val="4F4F4F"/>
            </a:solidFill>
            <a:ln w="339" cap="flat">
              <a:noFill/>
              <a:prstDash val="solid"/>
              <a:miter/>
            </a:ln>
          </p:spPr>
          <p:txBody>
            <a:bodyPr rtlCol="0" anchor="ctr"/>
            <a:lstStyle/>
            <a:p>
              <a:endParaRPr lang="zh-CN" altLang="en-US"/>
            </a:p>
          </p:txBody>
        </p:sp>
        <p:sp>
          <p:nvSpPr>
            <p:cNvPr id="122" name="任意多边形: 形状 121"/>
            <p:cNvSpPr/>
            <p:nvPr/>
          </p:nvSpPr>
          <p:spPr>
            <a:xfrm flipV="1">
              <a:off x="6130818" y="6793342"/>
              <a:ext cx="3805853" cy="64168"/>
            </a:xfrm>
            <a:custGeom>
              <a:avLst/>
              <a:gdLst>
                <a:gd name="connsiteX0" fmla="*/ 3796995 w 3805853"/>
                <a:gd name="connsiteY0" fmla="*/ 33336 h 64168"/>
                <a:gd name="connsiteX1" fmla="*/ 3764918 w 3805853"/>
                <a:gd name="connsiteY1" fmla="*/ 65423 h 64168"/>
                <a:gd name="connsiteX2" fmla="*/ 28890 w 3805853"/>
                <a:gd name="connsiteY2" fmla="*/ 65423 h 64168"/>
                <a:gd name="connsiteX3" fmla="*/ -8859 w 3805853"/>
                <a:gd name="connsiteY3" fmla="*/ 33336 h 64168"/>
                <a:gd name="connsiteX4" fmla="*/ 28890 w 3805853"/>
                <a:gd name="connsiteY4" fmla="*/ 1255 h 64168"/>
                <a:gd name="connsiteX5" fmla="*/ 3764918 w 3805853"/>
                <a:gd name="connsiteY5" fmla="*/ 1255 h 64168"/>
                <a:gd name="connsiteX6" fmla="*/ 3796995 w 3805853"/>
                <a:gd name="connsiteY6" fmla="*/ 33336 h 64168"/>
                <a:gd name="connsiteX7" fmla="*/ 3796995 w 3805853"/>
                <a:gd name="connsiteY7" fmla="*/ 33336 h 6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5853" h="64168">
                  <a:moveTo>
                    <a:pt x="3796995" y="33336"/>
                  </a:moveTo>
                  <a:cubicBezTo>
                    <a:pt x="3796995" y="51066"/>
                    <a:pt x="3782658" y="65423"/>
                    <a:pt x="3764918" y="65423"/>
                  </a:cubicBezTo>
                  <a:lnTo>
                    <a:pt x="28890" y="65423"/>
                  </a:lnTo>
                  <a:cubicBezTo>
                    <a:pt x="8041" y="65423"/>
                    <a:pt x="-8859" y="51066"/>
                    <a:pt x="-8859" y="33336"/>
                  </a:cubicBezTo>
                  <a:cubicBezTo>
                    <a:pt x="-8859" y="15607"/>
                    <a:pt x="8041" y="1255"/>
                    <a:pt x="28890" y="1255"/>
                  </a:cubicBezTo>
                  <a:lnTo>
                    <a:pt x="3764918" y="1255"/>
                  </a:lnTo>
                  <a:cubicBezTo>
                    <a:pt x="3782658" y="1255"/>
                    <a:pt x="3796995" y="15607"/>
                    <a:pt x="3796995" y="33336"/>
                  </a:cubicBezTo>
                  <a:lnTo>
                    <a:pt x="3796995" y="33336"/>
                  </a:lnTo>
                </a:path>
              </a:pathLst>
            </a:custGeom>
            <a:solidFill>
              <a:srgbClr val="153566"/>
            </a:solidFill>
            <a:ln w="515" cap="flat">
              <a:noFill/>
              <a:prstDash val="solid"/>
              <a:miter/>
            </a:ln>
          </p:spPr>
          <p:txBody>
            <a:bodyPr rtlCol="0" anchor="ctr"/>
            <a:lstStyle/>
            <a:p>
              <a:endParaRPr lang="zh-CN" altLang="en-US"/>
            </a:p>
          </p:txBody>
        </p:sp>
        <p:sp>
          <p:nvSpPr>
            <p:cNvPr id="123" name="任意多边形: 形状 122"/>
            <p:cNvSpPr/>
            <p:nvPr/>
          </p:nvSpPr>
          <p:spPr>
            <a:xfrm flipV="1">
              <a:off x="2255330" y="6793343"/>
              <a:ext cx="3647752" cy="64171"/>
            </a:xfrm>
            <a:custGeom>
              <a:avLst/>
              <a:gdLst>
                <a:gd name="connsiteX0" fmla="*/ 3639722 w 3647752"/>
                <a:gd name="connsiteY0" fmla="*/ 32338 h 64171"/>
                <a:gd name="connsiteX1" fmla="*/ 3607641 w 3647752"/>
                <a:gd name="connsiteY1" fmla="*/ 64422 h 64171"/>
                <a:gd name="connsiteX2" fmla="*/ 29727 w 3647752"/>
                <a:gd name="connsiteY2" fmla="*/ 64422 h 64171"/>
                <a:gd name="connsiteX3" fmla="*/ -8031 w 3647752"/>
                <a:gd name="connsiteY3" fmla="*/ 32338 h 64171"/>
                <a:gd name="connsiteX4" fmla="*/ 29727 w 3647752"/>
                <a:gd name="connsiteY4" fmla="*/ 251 h 64171"/>
                <a:gd name="connsiteX5" fmla="*/ 3607641 w 3647752"/>
                <a:gd name="connsiteY5" fmla="*/ 251 h 64171"/>
                <a:gd name="connsiteX6" fmla="*/ 3639722 w 3647752"/>
                <a:gd name="connsiteY6" fmla="*/ 32338 h 64171"/>
                <a:gd name="connsiteX7" fmla="*/ 3639722 w 3647752"/>
                <a:gd name="connsiteY7" fmla="*/ 32338 h 6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7752" h="64171">
                  <a:moveTo>
                    <a:pt x="3639722" y="32338"/>
                  </a:moveTo>
                  <a:cubicBezTo>
                    <a:pt x="3639722" y="50066"/>
                    <a:pt x="3625345" y="64422"/>
                    <a:pt x="3607641" y="64422"/>
                  </a:cubicBezTo>
                  <a:lnTo>
                    <a:pt x="29727" y="64422"/>
                  </a:lnTo>
                  <a:cubicBezTo>
                    <a:pt x="8871" y="64422"/>
                    <a:pt x="-8031" y="50066"/>
                    <a:pt x="-8031" y="32338"/>
                  </a:cubicBezTo>
                  <a:cubicBezTo>
                    <a:pt x="-8031" y="14607"/>
                    <a:pt x="8871" y="251"/>
                    <a:pt x="29727" y="251"/>
                  </a:cubicBezTo>
                  <a:lnTo>
                    <a:pt x="3607641" y="251"/>
                  </a:lnTo>
                  <a:cubicBezTo>
                    <a:pt x="3625345" y="251"/>
                    <a:pt x="3639722" y="14607"/>
                    <a:pt x="3639722" y="32338"/>
                  </a:cubicBezTo>
                  <a:lnTo>
                    <a:pt x="3639722" y="32338"/>
                  </a:lnTo>
                </a:path>
              </a:pathLst>
            </a:custGeom>
            <a:solidFill>
              <a:srgbClr val="153566"/>
            </a:solidFill>
            <a:ln w="268" cap="flat">
              <a:noFill/>
              <a:prstDash val="solid"/>
              <a:miter/>
            </a:ln>
          </p:spPr>
          <p:txBody>
            <a:bodyPr rtlCol="0" anchor="ctr"/>
            <a:lstStyle/>
            <a:p>
              <a:endParaRPr lang="zh-CN" altLang="en-US"/>
            </a:p>
          </p:txBody>
        </p:sp>
        <p:sp>
          <p:nvSpPr>
            <p:cNvPr id="124" name="任意多边形: 形状 123"/>
            <p:cNvSpPr/>
            <p:nvPr/>
          </p:nvSpPr>
          <p:spPr>
            <a:xfrm flipV="1">
              <a:off x="4717245" y="3770916"/>
              <a:ext cx="661431" cy="583241"/>
            </a:xfrm>
            <a:custGeom>
              <a:avLst/>
              <a:gdLst>
                <a:gd name="connsiteX0" fmla="*/ 283915 w 661431"/>
                <a:gd name="connsiteY0" fmla="*/ 550332 h 583241"/>
                <a:gd name="connsiteX1" fmla="*/ -7520 w 661431"/>
                <a:gd name="connsiteY1" fmla="*/ 45564 h 583241"/>
                <a:gd name="connsiteX2" fmla="*/ 26442 w 661431"/>
                <a:gd name="connsiteY2" fmla="*/ -13296 h 583241"/>
                <a:gd name="connsiteX3" fmla="*/ 609311 w 661431"/>
                <a:gd name="connsiteY3" fmla="*/ -13296 h 583241"/>
                <a:gd name="connsiteX4" fmla="*/ 643273 w 661431"/>
                <a:gd name="connsiteY4" fmla="*/ 45564 h 583241"/>
                <a:gd name="connsiteX5" fmla="*/ 351863 w 661431"/>
                <a:gd name="connsiteY5" fmla="*/ 550332 h 583241"/>
                <a:gd name="connsiteX6" fmla="*/ 283915 w 661431"/>
                <a:gd name="connsiteY6" fmla="*/ 550332 h 583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431" h="583241">
                  <a:moveTo>
                    <a:pt x="283915" y="550332"/>
                  </a:moveTo>
                  <a:lnTo>
                    <a:pt x="-7520" y="45564"/>
                  </a:lnTo>
                  <a:cubicBezTo>
                    <a:pt x="-22619" y="19412"/>
                    <a:pt x="-3733" y="-13296"/>
                    <a:pt x="26442" y="-13296"/>
                  </a:cubicBezTo>
                  <a:lnTo>
                    <a:pt x="609311" y="-13296"/>
                  </a:lnTo>
                  <a:cubicBezTo>
                    <a:pt x="639510" y="-13296"/>
                    <a:pt x="658397" y="19412"/>
                    <a:pt x="643273" y="45564"/>
                  </a:cubicBezTo>
                  <a:lnTo>
                    <a:pt x="351863" y="550332"/>
                  </a:lnTo>
                  <a:cubicBezTo>
                    <a:pt x="336763" y="576484"/>
                    <a:pt x="298991" y="576484"/>
                    <a:pt x="283915" y="550332"/>
                  </a:cubicBezTo>
                </a:path>
              </a:pathLst>
            </a:custGeom>
            <a:solidFill>
              <a:srgbClr val="FFA534"/>
            </a:solidFill>
            <a:ln w="236" cap="flat">
              <a:noFill/>
              <a:prstDash val="solid"/>
              <a:miter/>
            </a:ln>
          </p:spPr>
          <p:txBody>
            <a:bodyPr rtlCol="0" anchor="ctr"/>
            <a:lstStyle/>
            <a:p>
              <a:endParaRPr lang="zh-CN" altLang="en-US"/>
            </a:p>
          </p:txBody>
        </p:sp>
        <p:sp>
          <p:nvSpPr>
            <p:cNvPr id="125" name="任意多边形: 形状 124"/>
            <p:cNvSpPr/>
            <p:nvPr/>
          </p:nvSpPr>
          <p:spPr>
            <a:xfrm flipV="1">
              <a:off x="4742193" y="3795868"/>
              <a:ext cx="611563" cy="533340"/>
            </a:xfrm>
            <a:custGeom>
              <a:avLst/>
              <a:gdLst>
                <a:gd name="connsiteX0" fmla="*/ 5417 w 611563"/>
                <a:gd name="connsiteY0" fmla="*/ 3211 h 533340"/>
                <a:gd name="connsiteX1" fmla="*/ 580208 w 611563"/>
                <a:gd name="connsiteY1" fmla="*/ 3211 h 533340"/>
                <a:gd name="connsiteX2" fmla="*/ 292824 w 611563"/>
                <a:gd name="connsiteY2" fmla="*/ 500965 h 533340"/>
                <a:gd name="connsiteX3" fmla="*/ 3423 w 611563"/>
                <a:gd name="connsiteY3" fmla="*/ -285 h 533340"/>
                <a:gd name="connsiteX4" fmla="*/ 3423 w 611563"/>
                <a:gd name="connsiteY4" fmla="*/ -285 h 533340"/>
                <a:gd name="connsiteX5" fmla="*/ 584243 w 611563"/>
                <a:gd name="connsiteY5" fmla="*/ -13421 h 533340"/>
                <a:gd name="connsiteX6" fmla="*/ 1383 w 611563"/>
                <a:gd name="connsiteY6" fmla="*/ -13421 h 533340"/>
                <a:gd name="connsiteX7" fmla="*/ -10980 w 611563"/>
                <a:gd name="connsiteY7" fmla="*/ -6266 h 533340"/>
                <a:gd name="connsiteX8" fmla="*/ -10956 w 611563"/>
                <a:gd name="connsiteY8" fmla="*/ 8043 h 533340"/>
                <a:gd name="connsiteX9" fmla="*/ 280439 w 611563"/>
                <a:gd name="connsiteY9" fmla="*/ 512788 h 533340"/>
                <a:gd name="connsiteX10" fmla="*/ 292824 w 611563"/>
                <a:gd name="connsiteY10" fmla="*/ 519919 h 533340"/>
                <a:gd name="connsiteX11" fmla="*/ 305210 w 611563"/>
                <a:gd name="connsiteY11" fmla="*/ 512764 h 533340"/>
                <a:gd name="connsiteX12" fmla="*/ 596628 w 611563"/>
                <a:gd name="connsiteY12" fmla="*/ 8020 h 533340"/>
                <a:gd name="connsiteX13" fmla="*/ 596628 w 611563"/>
                <a:gd name="connsiteY13" fmla="*/ -6290 h 533340"/>
                <a:gd name="connsiteX14" fmla="*/ 584243 w 611563"/>
                <a:gd name="connsiteY14" fmla="*/ -13421 h 53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1563" h="533340">
                  <a:moveTo>
                    <a:pt x="5417" y="3211"/>
                  </a:moveTo>
                  <a:lnTo>
                    <a:pt x="580208" y="3211"/>
                  </a:lnTo>
                  <a:lnTo>
                    <a:pt x="292824" y="500965"/>
                  </a:lnTo>
                  <a:close/>
                  <a:moveTo>
                    <a:pt x="3423" y="-285"/>
                  </a:moveTo>
                  <a:cubicBezTo>
                    <a:pt x="3423" y="-285"/>
                    <a:pt x="3423" y="-285"/>
                    <a:pt x="3423" y="-285"/>
                  </a:cubicBezTo>
                  <a:close/>
                  <a:moveTo>
                    <a:pt x="584243" y="-13421"/>
                  </a:moveTo>
                  <a:lnTo>
                    <a:pt x="1383" y="-13421"/>
                  </a:lnTo>
                  <a:cubicBezTo>
                    <a:pt x="-3872" y="-13421"/>
                    <a:pt x="-8376" y="-10817"/>
                    <a:pt x="-10980" y="-6266"/>
                  </a:cubicBezTo>
                  <a:cubicBezTo>
                    <a:pt x="-13631" y="-1739"/>
                    <a:pt x="-13631" y="3492"/>
                    <a:pt x="-10956" y="8043"/>
                  </a:cubicBezTo>
                  <a:lnTo>
                    <a:pt x="280439" y="512788"/>
                  </a:lnTo>
                  <a:cubicBezTo>
                    <a:pt x="283042" y="517315"/>
                    <a:pt x="287546" y="519919"/>
                    <a:pt x="292824" y="519919"/>
                  </a:cubicBezTo>
                  <a:cubicBezTo>
                    <a:pt x="298055" y="519919"/>
                    <a:pt x="302583" y="517315"/>
                    <a:pt x="305210" y="512764"/>
                  </a:cubicBezTo>
                  <a:lnTo>
                    <a:pt x="596628" y="8020"/>
                  </a:lnTo>
                  <a:cubicBezTo>
                    <a:pt x="599256" y="3492"/>
                    <a:pt x="599256" y="-1716"/>
                    <a:pt x="596628" y="-6290"/>
                  </a:cubicBezTo>
                  <a:cubicBezTo>
                    <a:pt x="594001" y="-10817"/>
                    <a:pt x="589497" y="-13421"/>
                    <a:pt x="584243" y="-13421"/>
                  </a:cubicBezTo>
                </a:path>
              </a:pathLst>
            </a:custGeom>
            <a:solidFill>
              <a:srgbClr val="000000"/>
            </a:solidFill>
            <a:ln w="234" cap="flat">
              <a:noFill/>
              <a:prstDash val="solid"/>
              <a:miter/>
            </a:ln>
          </p:spPr>
          <p:txBody>
            <a:bodyPr rtlCol="0" anchor="ctr"/>
            <a:lstStyle/>
            <a:p>
              <a:endParaRPr lang="zh-CN" altLang="en-US"/>
            </a:p>
          </p:txBody>
        </p:sp>
        <p:sp>
          <p:nvSpPr>
            <p:cNvPr id="126" name="任意多边形: 形状 125"/>
            <p:cNvSpPr/>
            <p:nvPr/>
          </p:nvSpPr>
          <p:spPr>
            <a:xfrm flipV="1">
              <a:off x="5007199" y="3958728"/>
              <a:ext cx="83250" cy="216498"/>
            </a:xfrm>
            <a:custGeom>
              <a:avLst/>
              <a:gdLst>
                <a:gd name="connsiteX0" fmla="*/ 28424 w 83250"/>
                <a:gd name="connsiteY0" fmla="*/ -13609 h 216498"/>
                <a:gd name="connsiteX1" fmla="*/ 28424 w 83250"/>
                <a:gd name="connsiteY1" fmla="*/ -13609 h 216498"/>
                <a:gd name="connsiteX2" fmla="*/ -3314 w 83250"/>
                <a:gd name="connsiteY2" fmla="*/ 16024 h 216498"/>
                <a:gd name="connsiteX3" fmla="*/ -13092 w 83250"/>
                <a:gd name="connsiteY3" fmla="*/ 158415 h 216498"/>
                <a:gd name="connsiteX4" fmla="*/ 28424 w 83250"/>
                <a:gd name="connsiteY4" fmla="*/ 202889 h 216498"/>
                <a:gd name="connsiteX5" fmla="*/ 28424 w 83250"/>
                <a:gd name="connsiteY5" fmla="*/ 202889 h 216498"/>
                <a:gd name="connsiteX6" fmla="*/ 69962 w 83250"/>
                <a:gd name="connsiteY6" fmla="*/ 158415 h 216498"/>
                <a:gd name="connsiteX7" fmla="*/ 60184 w 83250"/>
                <a:gd name="connsiteY7" fmla="*/ 16024 h 216498"/>
                <a:gd name="connsiteX8" fmla="*/ 28424 w 83250"/>
                <a:gd name="connsiteY8" fmla="*/ -13609 h 21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250" h="216498">
                  <a:moveTo>
                    <a:pt x="28424" y="-13609"/>
                  </a:moveTo>
                  <a:lnTo>
                    <a:pt x="28424" y="-13609"/>
                  </a:lnTo>
                  <a:cubicBezTo>
                    <a:pt x="11711" y="-13609"/>
                    <a:pt x="-2181" y="-665"/>
                    <a:pt x="-3314" y="16024"/>
                  </a:cubicBezTo>
                  <a:lnTo>
                    <a:pt x="-13092" y="158415"/>
                  </a:lnTo>
                  <a:cubicBezTo>
                    <a:pt x="-14733" y="182478"/>
                    <a:pt x="4314" y="202889"/>
                    <a:pt x="28424" y="202889"/>
                  </a:cubicBezTo>
                  <a:lnTo>
                    <a:pt x="28424" y="202889"/>
                  </a:lnTo>
                  <a:cubicBezTo>
                    <a:pt x="52533" y="202889"/>
                    <a:pt x="71603" y="182478"/>
                    <a:pt x="69962" y="158415"/>
                  </a:cubicBezTo>
                  <a:lnTo>
                    <a:pt x="60184" y="16024"/>
                  </a:lnTo>
                  <a:cubicBezTo>
                    <a:pt x="59028" y="-665"/>
                    <a:pt x="45159" y="-13609"/>
                    <a:pt x="28424" y="-13609"/>
                  </a:cubicBezTo>
                </a:path>
              </a:pathLst>
            </a:custGeom>
            <a:solidFill>
              <a:srgbClr val="000000"/>
            </a:solidFill>
            <a:ln w="231" cap="flat">
              <a:noFill/>
              <a:prstDash val="solid"/>
              <a:miter/>
            </a:ln>
          </p:spPr>
          <p:txBody>
            <a:bodyPr rtlCol="0" anchor="ctr"/>
            <a:lstStyle/>
            <a:p>
              <a:endParaRPr lang="zh-CN" altLang="en-US"/>
            </a:p>
          </p:txBody>
        </p:sp>
        <p:sp>
          <p:nvSpPr>
            <p:cNvPr id="127" name="任意多边形: 形状 126"/>
            <p:cNvSpPr/>
            <p:nvPr/>
          </p:nvSpPr>
          <p:spPr>
            <a:xfrm flipV="1">
              <a:off x="5017422" y="4200422"/>
              <a:ext cx="62804" cy="62827"/>
            </a:xfrm>
            <a:custGeom>
              <a:avLst/>
              <a:gdLst>
                <a:gd name="connsiteX0" fmla="*/ 49614 w 62804"/>
                <a:gd name="connsiteY0" fmla="*/ 18613 h 62827"/>
                <a:gd name="connsiteX1" fmla="*/ 18200 w 62804"/>
                <a:gd name="connsiteY1" fmla="*/ -12801 h 62827"/>
                <a:gd name="connsiteX2" fmla="*/ -13190 w 62804"/>
                <a:gd name="connsiteY2" fmla="*/ 18613 h 62827"/>
                <a:gd name="connsiteX3" fmla="*/ 18200 w 62804"/>
                <a:gd name="connsiteY3" fmla="*/ 50027 h 62827"/>
                <a:gd name="connsiteX4" fmla="*/ 49614 w 62804"/>
                <a:gd name="connsiteY4" fmla="*/ 18613 h 62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04" h="62827">
                  <a:moveTo>
                    <a:pt x="49614" y="18613"/>
                  </a:moveTo>
                  <a:cubicBezTo>
                    <a:pt x="49614" y="1276"/>
                    <a:pt x="35560" y="-12801"/>
                    <a:pt x="18200" y="-12801"/>
                  </a:cubicBezTo>
                  <a:cubicBezTo>
                    <a:pt x="864" y="-12801"/>
                    <a:pt x="-13190" y="1276"/>
                    <a:pt x="-13190" y="18613"/>
                  </a:cubicBezTo>
                  <a:cubicBezTo>
                    <a:pt x="-13190" y="35972"/>
                    <a:pt x="864" y="50027"/>
                    <a:pt x="18200" y="50027"/>
                  </a:cubicBezTo>
                  <a:cubicBezTo>
                    <a:pt x="35560" y="50027"/>
                    <a:pt x="49614" y="35972"/>
                    <a:pt x="49614" y="18613"/>
                  </a:cubicBezTo>
                </a:path>
              </a:pathLst>
            </a:custGeom>
            <a:solidFill>
              <a:srgbClr val="000000"/>
            </a:solidFill>
            <a:ln w="231" cap="flat">
              <a:noFill/>
              <a:prstDash val="solid"/>
              <a:miter/>
            </a:ln>
          </p:spPr>
          <p:txBody>
            <a:bodyPr rtlCol="0" anchor="ctr"/>
            <a:lstStyle/>
            <a:p>
              <a:endParaRPr lang="zh-CN" altLang="en-US"/>
            </a:p>
          </p:txBody>
        </p:sp>
        <p:sp>
          <p:nvSpPr>
            <p:cNvPr id="128" name="任意多边形: 形状 127"/>
            <p:cNvSpPr/>
            <p:nvPr/>
          </p:nvSpPr>
          <p:spPr>
            <a:xfrm flipV="1">
              <a:off x="6958137" y="4049641"/>
              <a:ext cx="408550" cy="325489"/>
            </a:xfrm>
            <a:custGeom>
              <a:avLst/>
              <a:gdLst>
                <a:gd name="connsiteX0" fmla="*/ -12481 w 408550"/>
                <a:gd name="connsiteY0" fmla="*/ 317459 h 325489"/>
                <a:gd name="connsiteX1" fmla="*/ -12481 w 408550"/>
                <a:gd name="connsiteY1" fmla="*/ 17010 h 325489"/>
                <a:gd name="connsiteX2" fmla="*/ 396069 w 408550"/>
                <a:gd name="connsiteY2" fmla="*/ 17010 h 325489"/>
                <a:gd name="connsiteX3" fmla="*/ 396069 w 408550"/>
                <a:gd name="connsiteY3" fmla="*/ 317459 h 325489"/>
                <a:gd name="connsiteX4" fmla="*/ -12481 w 408550"/>
                <a:gd name="connsiteY4" fmla="*/ 317459 h 325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50" h="325489">
                  <a:moveTo>
                    <a:pt x="-12481" y="317459"/>
                  </a:moveTo>
                  <a:lnTo>
                    <a:pt x="-12481" y="17010"/>
                  </a:lnTo>
                  <a:cubicBezTo>
                    <a:pt x="-12481" y="-16377"/>
                    <a:pt x="396069" y="-16377"/>
                    <a:pt x="396069" y="17010"/>
                  </a:cubicBezTo>
                  <a:lnTo>
                    <a:pt x="396069" y="317459"/>
                  </a:lnTo>
                  <a:lnTo>
                    <a:pt x="-12481" y="317459"/>
                  </a:lnTo>
                </a:path>
              </a:pathLst>
            </a:custGeom>
            <a:solidFill>
              <a:srgbClr val="2C70D9"/>
            </a:solidFill>
            <a:ln w="358" cap="flat">
              <a:noFill/>
              <a:prstDash val="solid"/>
              <a:miter/>
            </a:ln>
          </p:spPr>
          <p:txBody>
            <a:bodyPr rtlCol="0" anchor="ctr"/>
            <a:lstStyle/>
            <a:p>
              <a:endParaRPr lang="zh-CN" altLang="en-US"/>
            </a:p>
          </p:txBody>
        </p:sp>
        <p:sp>
          <p:nvSpPr>
            <p:cNvPr id="129" name="任意多边形: 形状 128"/>
            <p:cNvSpPr/>
            <p:nvPr/>
          </p:nvSpPr>
          <p:spPr>
            <a:xfrm flipV="1">
              <a:off x="7111964" y="4112689"/>
              <a:ext cx="100883" cy="100872"/>
            </a:xfrm>
            <a:custGeom>
              <a:avLst/>
              <a:gdLst>
                <a:gd name="connsiteX0" fmla="*/ 87976 w 100883"/>
                <a:gd name="connsiteY0" fmla="*/ 41998 h 100872"/>
                <a:gd name="connsiteX1" fmla="*/ 37535 w 100883"/>
                <a:gd name="connsiteY1" fmla="*/ -8440 h 100872"/>
                <a:gd name="connsiteX2" fmla="*/ -12907 w 100883"/>
                <a:gd name="connsiteY2" fmla="*/ 41998 h 100872"/>
                <a:gd name="connsiteX3" fmla="*/ 37535 w 100883"/>
                <a:gd name="connsiteY3" fmla="*/ 92433 h 100872"/>
                <a:gd name="connsiteX4" fmla="*/ 87976 w 100883"/>
                <a:gd name="connsiteY4" fmla="*/ 41998 h 100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83" h="100872">
                  <a:moveTo>
                    <a:pt x="87976" y="41998"/>
                  </a:moveTo>
                  <a:cubicBezTo>
                    <a:pt x="87976" y="14142"/>
                    <a:pt x="65388" y="-8440"/>
                    <a:pt x="37535" y="-8440"/>
                  </a:cubicBezTo>
                  <a:cubicBezTo>
                    <a:pt x="9682" y="-8440"/>
                    <a:pt x="-12907" y="14142"/>
                    <a:pt x="-12907" y="41998"/>
                  </a:cubicBezTo>
                  <a:cubicBezTo>
                    <a:pt x="-12907" y="69851"/>
                    <a:pt x="9682" y="92433"/>
                    <a:pt x="37535" y="92433"/>
                  </a:cubicBezTo>
                  <a:cubicBezTo>
                    <a:pt x="65388" y="92433"/>
                    <a:pt x="87976" y="69851"/>
                    <a:pt x="87976" y="41998"/>
                  </a:cubicBezTo>
                </a:path>
              </a:pathLst>
            </a:custGeom>
            <a:solidFill>
              <a:srgbClr val="001E4D"/>
            </a:solidFill>
            <a:ln w="348" cap="flat">
              <a:noFill/>
              <a:prstDash val="solid"/>
              <a:miter/>
            </a:ln>
          </p:spPr>
          <p:txBody>
            <a:bodyPr rtlCol="0" anchor="ctr"/>
            <a:lstStyle/>
            <a:p>
              <a:endParaRPr lang="zh-CN" altLang="en-US"/>
            </a:p>
          </p:txBody>
        </p:sp>
        <p:sp>
          <p:nvSpPr>
            <p:cNvPr id="130" name="任意多边形: 形状 129"/>
            <p:cNvSpPr/>
            <p:nvPr/>
          </p:nvSpPr>
          <p:spPr>
            <a:xfrm flipV="1">
              <a:off x="7141747" y="4178661"/>
              <a:ext cx="41334" cy="136359"/>
            </a:xfrm>
            <a:custGeom>
              <a:avLst/>
              <a:gdLst>
                <a:gd name="connsiteX0" fmla="*/ 7676 w 41334"/>
                <a:gd name="connsiteY0" fmla="*/ -8199 h 136359"/>
                <a:gd name="connsiteX1" fmla="*/ 7676 w 41334"/>
                <a:gd name="connsiteY1" fmla="*/ -8199 h 136359"/>
                <a:gd name="connsiteX2" fmla="*/ -12992 w 41334"/>
                <a:gd name="connsiteY2" fmla="*/ 12476 h 136359"/>
                <a:gd name="connsiteX3" fmla="*/ -12992 w 41334"/>
                <a:gd name="connsiteY3" fmla="*/ 128161 h 136359"/>
                <a:gd name="connsiteX4" fmla="*/ 28343 w 41334"/>
                <a:gd name="connsiteY4" fmla="*/ 128161 h 136359"/>
                <a:gd name="connsiteX5" fmla="*/ 28343 w 41334"/>
                <a:gd name="connsiteY5" fmla="*/ 12476 h 136359"/>
                <a:gd name="connsiteX6" fmla="*/ 7676 w 41334"/>
                <a:gd name="connsiteY6" fmla="*/ -8199 h 13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4" h="136359">
                  <a:moveTo>
                    <a:pt x="7676" y="-8199"/>
                  </a:moveTo>
                  <a:lnTo>
                    <a:pt x="7676" y="-8199"/>
                  </a:lnTo>
                  <a:cubicBezTo>
                    <a:pt x="-3733" y="-8199"/>
                    <a:pt x="-12992" y="1060"/>
                    <a:pt x="-12992" y="12476"/>
                  </a:cubicBezTo>
                  <a:lnTo>
                    <a:pt x="-12992" y="128161"/>
                  </a:lnTo>
                  <a:lnTo>
                    <a:pt x="28343" y="128161"/>
                  </a:lnTo>
                  <a:lnTo>
                    <a:pt x="28343" y="12476"/>
                  </a:lnTo>
                  <a:cubicBezTo>
                    <a:pt x="28343" y="1060"/>
                    <a:pt x="19084" y="-8199"/>
                    <a:pt x="7676" y="-8199"/>
                  </a:cubicBezTo>
                </a:path>
              </a:pathLst>
            </a:custGeom>
            <a:solidFill>
              <a:srgbClr val="001E4D"/>
            </a:solidFill>
            <a:ln w="346" cap="flat">
              <a:noFill/>
              <a:prstDash val="solid"/>
              <a:miter/>
            </a:ln>
          </p:spPr>
          <p:txBody>
            <a:bodyPr rtlCol="0" anchor="ctr"/>
            <a:lstStyle/>
            <a:p>
              <a:endParaRPr lang="zh-CN" altLang="en-US"/>
            </a:p>
          </p:txBody>
        </p:sp>
        <p:sp>
          <p:nvSpPr>
            <p:cNvPr id="131" name="任意多边形: 形状 130"/>
            <p:cNvSpPr/>
            <p:nvPr/>
          </p:nvSpPr>
          <p:spPr>
            <a:xfrm flipV="1">
              <a:off x="6993951" y="3759232"/>
              <a:ext cx="336941" cy="272371"/>
            </a:xfrm>
            <a:custGeom>
              <a:avLst/>
              <a:gdLst>
                <a:gd name="connsiteX0" fmla="*/ 324363 w 336941"/>
                <a:gd name="connsiteY0" fmla="*/ -9158 h 272371"/>
                <a:gd name="connsiteX1" fmla="*/ 283051 w 336941"/>
                <a:gd name="connsiteY1" fmla="*/ -9158 h 272371"/>
                <a:gd name="connsiteX2" fmla="*/ 283051 w 336941"/>
                <a:gd name="connsiteY2" fmla="*/ 94735 h 272371"/>
                <a:gd name="connsiteX3" fmla="*/ 155910 w 336941"/>
                <a:gd name="connsiteY3" fmla="*/ 221865 h 272371"/>
                <a:gd name="connsiteX4" fmla="*/ 28770 w 336941"/>
                <a:gd name="connsiteY4" fmla="*/ 94735 h 272371"/>
                <a:gd name="connsiteX5" fmla="*/ 28770 w 336941"/>
                <a:gd name="connsiteY5" fmla="*/ 74502 h 272371"/>
                <a:gd name="connsiteX6" fmla="*/ -12578 w 336941"/>
                <a:gd name="connsiteY6" fmla="*/ 74502 h 272371"/>
                <a:gd name="connsiteX7" fmla="*/ -12578 w 336941"/>
                <a:gd name="connsiteY7" fmla="*/ 94735 h 272371"/>
                <a:gd name="connsiteX8" fmla="*/ 155910 w 336941"/>
                <a:gd name="connsiteY8" fmla="*/ 263213 h 272371"/>
                <a:gd name="connsiteX9" fmla="*/ 324363 w 336941"/>
                <a:gd name="connsiteY9" fmla="*/ 94735 h 272371"/>
                <a:gd name="connsiteX10" fmla="*/ 324363 w 336941"/>
                <a:gd name="connsiteY10" fmla="*/ -9158 h 272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6941" h="272371">
                  <a:moveTo>
                    <a:pt x="324363" y="-9158"/>
                  </a:moveTo>
                  <a:lnTo>
                    <a:pt x="283051" y="-9158"/>
                  </a:lnTo>
                  <a:lnTo>
                    <a:pt x="283051" y="94735"/>
                  </a:lnTo>
                  <a:cubicBezTo>
                    <a:pt x="283051" y="164831"/>
                    <a:pt x="225974" y="221865"/>
                    <a:pt x="155910" y="221865"/>
                  </a:cubicBezTo>
                  <a:cubicBezTo>
                    <a:pt x="85811" y="221865"/>
                    <a:pt x="28770" y="164831"/>
                    <a:pt x="28770" y="94735"/>
                  </a:cubicBezTo>
                  <a:lnTo>
                    <a:pt x="28770" y="74502"/>
                  </a:lnTo>
                  <a:lnTo>
                    <a:pt x="-12578" y="74502"/>
                  </a:lnTo>
                  <a:lnTo>
                    <a:pt x="-12578" y="94735"/>
                  </a:lnTo>
                  <a:cubicBezTo>
                    <a:pt x="-12578" y="187633"/>
                    <a:pt x="63002" y="263213"/>
                    <a:pt x="155910" y="263213"/>
                  </a:cubicBezTo>
                  <a:cubicBezTo>
                    <a:pt x="248783" y="263213"/>
                    <a:pt x="324363" y="187633"/>
                    <a:pt x="324363" y="94735"/>
                  </a:cubicBezTo>
                  <a:lnTo>
                    <a:pt x="324363" y="-9158"/>
                  </a:lnTo>
                </a:path>
              </a:pathLst>
            </a:custGeom>
            <a:solidFill>
              <a:srgbClr val="2C70D9"/>
            </a:solidFill>
            <a:ln w="355" cap="flat">
              <a:noFill/>
              <a:prstDash val="solid"/>
              <a:miter/>
            </a:ln>
          </p:spPr>
          <p:txBody>
            <a:bodyPr rtlCol="0" anchor="ctr"/>
            <a:lstStyle/>
            <a:p>
              <a:endParaRPr lang="zh-CN" altLang="en-US"/>
            </a:p>
          </p:txBody>
        </p:sp>
        <p:sp>
          <p:nvSpPr>
            <p:cNvPr id="132" name="任意多边形: 形状 131"/>
            <p:cNvSpPr/>
            <p:nvPr/>
          </p:nvSpPr>
          <p:spPr>
            <a:xfrm flipV="1">
              <a:off x="7239374" y="4199814"/>
              <a:ext cx="277798" cy="277809"/>
            </a:xfrm>
            <a:custGeom>
              <a:avLst/>
              <a:gdLst>
                <a:gd name="connsiteX0" fmla="*/ 265250 w 277798"/>
                <a:gd name="connsiteY0" fmla="*/ 131516 h 277809"/>
                <a:gd name="connsiteX1" fmla="*/ 126351 w 277798"/>
                <a:gd name="connsiteY1" fmla="*/ -7390 h 277809"/>
                <a:gd name="connsiteX2" fmla="*/ -12549 w 277798"/>
                <a:gd name="connsiteY2" fmla="*/ 131516 h 277809"/>
                <a:gd name="connsiteX3" fmla="*/ 126351 w 277798"/>
                <a:gd name="connsiteY3" fmla="*/ 270419 h 277809"/>
                <a:gd name="connsiteX4" fmla="*/ 265250 w 277798"/>
                <a:gd name="connsiteY4" fmla="*/ 131516 h 27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98" h="277809">
                  <a:moveTo>
                    <a:pt x="265250" y="131516"/>
                  </a:moveTo>
                  <a:cubicBezTo>
                    <a:pt x="265250" y="54799"/>
                    <a:pt x="203072" y="-7390"/>
                    <a:pt x="126351" y="-7390"/>
                  </a:cubicBezTo>
                  <a:cubicBezTo>
                    <a:pt x="49629" y="-7390"/>
                    <a:pt x="-12549" y="54799"/>
                    <a:pt x="-12549" y="131516"/>
                  </a:cubicBezTo>
                  <a:cubicBezTo>
                    <a:pt x="-12549" y="208230"/>
                    <a:pt x="49629" y="270419"/>
                    <a:pt x="126351" y="270419"/>
                  </a:cubicBezTo>
                  <a:cubicBezTo>
                    <a:pt x="203072" y="270419"/>
                    <a:pt x="265250" y="208230"/>
                    <a:pt x="265250" y="131516"/>
                  </a:cubicBezTo>
                </a:path>
              </a:pathLst>
            </a:custGeom>
            <a:solidFill>
              <a:srgbClr val="FFA534"/>
            </a:solidFill>
            <a:ln w="367" cap="flat">
              <a:noFill/>
              <a:prstDash val="solid"/>
              <a:miter/>
            </a:ln>
          </p:spPr>
          <p:txBody>
            <a:bodyPr rtlCol="0" anchor="ctr"/>
            <a:lstStyle/>
            <a:p>
              <a:endParaRPr lang="zh-CN" altLang="en-US"/>
            </a:p>
          </p:txBody>
        </p:sp>
        <p:sp>
          <p:nvSpPr>
            <p:cNvPr id="133" name="任意多边形: 形状 132"/>
            <p:cNvSpPr/>
            <p:nvPr/>
          </p:nvSpPr>
          <p:spPr>
            <a:xfrm flipV="1">
              <a:off x="7258092" y="4218527"/>
              <a:ext cx="240392" cy="240370"/>
            </a:xfrm>
            <a:custGeom>
              <a:avLst/>
              <a:gdLst>
                <a:gd name="connsiteX0" fmla="*/ 107598 w 240392"/>
                <a:gd name="connsiteY0" fmla="*/ 222989 h 240370"/>
                <a:gd name="connsiteX1" fmla="*/ -2604 w 240392"/>
                <a:gd name="connsiteY1" fmla="*/ 112769 h 240370"/>
                <a:gd name="connsiteX2" fmla="*/ 107598 w 240392"/>
                <a:gd name="connsiteY2" fmla="*/ 2549 h 240370"/>
                <a:gd name="connsiteX3" fmla="*/ 217799 w 240392"/>
                <a:gd name="connsiteY3" fmla="*/ 112769 h 240370"/>
                <a:gd name="connsiteX4" fmla="*/ 107598 w 240392"/>
                <a:gd name="connsiteY4" fmla="*/ 222989 h 240370"/>
                <a:gd name="connsiteX5" fmla="*/ 107598 w 240392"/>
                <a:gd name="connsiteY5" fmla="*/ -7416 h 240370"/>
                <a:gd name="connsiteX6" fmla="*/ -12599 w 240392"/>
                <a:gd name="connsiteY6" fmla="*/ 112769 h 240370"/>
                <a:gd name="connsiteX7" fmla="*/ 107598 w 240392"/>
                <a:gd name="connsiteY7" fmla="*/ 232954 h 240370"/>
                <a:gd name="connsiteX8" fmla="*/ 227794 w 240392"/>
                <a:gd name="connsiteY8" fmla="*/ 112769 h 240370"/>
                <a:gd name="connsiteX9" fmla="*/ 107598 w 240392"/>
                <a:gd name="connsiteY9" fmla="*/ -7416 h 24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392" h="240370">
                  <a:moveTo>
                    <a:pt x="107598" y="222989"/>
                  </a:moveTo>
                  <a:cubicBezTo>
                    <a:pt x="46822" y="222989"/>
                    <a:pt x="-2604" y="173545"/>
                    <a:pt x="-2604" y="112769"/>
                  </a:cubicBezTo>
                  <a:cubicBezTo>
                    <a:pt x="-2604" y="51994"/>
                    <a:pt x="46822" y="2549"/>
                    <a:pt x="107598" y="2549"/>
                  </a:cubicBezTo>
                  <a:cubicBezTo>
                    <a:pt x="168373" y="2549"/>
                    <a:pt x="217799" y="51994"/>
                    <a:pt x="217799" y="112769"/>
                  </a:cubicBezTo>
                  <a:cubicBezTo>
                    <a:pt x="217799" y="173545"/>
                    <a:pt x="168373" y="222989"/>
                    <a:pt x="107598" y="222989"/>
                  </a:cubicBezTo>
                  <a:close/>
                  <a:moveTo>
                    <a:pt x="107598" y="-7416"/>
                  </a:moveTo>
                  <a:cubicBezTo>
                    <a:pt x="41330" y="-7416"/>
                    <a:pt x="-12599" y="46498"/>
                    <a:pt x="-12599" y="112769"/>
                  </a:cubicBezTo>
                  <a:cubicBezTo>
                    <a:pt x="-12599" y="179040"/>
                    <a:pt x="41330" y="232954"/>
                    <a:pt x="107598" y="232954"/>
                  </a:cubicBezTo>
                  <a:cubicBezTo>
                    <a:pt x="173865" y="232954"/>
                    <a:pt x="227794" y="179040"/>
                    <a:pt x="227794" y="112769"/>
                  </a:cubicBezTo>
                  <a:cubicBezTo>
                    <a:pt x="227794" y="46498"/>
                    <a:pt x="173865" y="-7416"/>
                    <a:pt x="107598" y="-7416"/>
                  </a:cubicBezTo>
                </a:path>
              </a:pathLst>
            </a:custGeom>
            <a:solidFill>
              <a:srgbClr val="000000"/>
            </a:solidFill>
            <a:ln w="366" cap="flat">
              <a:noFill/>
              <a:prstDash val="solid"/>
              <a:miter/>
            </a:ln>
          </p:spPr>
          <p:txBody>
            <a:bodyPr rtlCol="0" anchor="ctr"/>
            <a:lstStyle/>
            <a:p>
              <a:endParaRPr lang="zh-CN" altLang="en-US"/>
            </a:p>
          </p:txBody>
        </p:sp>
        <p:sp>
          <p:nvSpPr>
            <p:cNvPr id="134" name="任意多边形: 形状 133"/>
            <p:cNvSpPr/>
            <p:nvPr/>
          </p:nvSpPr>
          <p:spPr>
            <a:xfrm flipV="1">
              <a:off x="7356300" y="4267451"/>
              <a:ext cx="43936" cy="114330"/>
            </a:xfrm>
            <a:custGeom>
              <a:avLst/>
              <a:gdLst>
                <a:gd name="connsiteX0" fmla="*/ 9089 w 43936"/>
                <a:gd name="connsiteY0" fmla="*/ -7602 h 114330"/>
                <a:gd name="connsiteX1" fmla="*/ 9089 w 43936"/>
                <a:gd name="connsiteY1" fmla="*/ -7602 h 114330"/>
                <a:gd name="connsiteX2" fmla="*/ -7658 w 43936"/>
                <a:gd name="connsiteY2" fmla="*/ 8053 h 114330"/>
                <a:gd name="connsiteX3" fmla="*/ -12808 w 43936"/>
                <a:gd name="connsiteY3" fmla="*/ 83244 h 114330"/>
                <a:gd name="connsiteX4" fmla="*/ 9089 w 43936"/>
                <a:gd name="connsiteY4" fmla="*/ 106728 h 114330"/>
                <a:gd name="connsiteX5" fmla="*/ 9089 w 43936"/>
                <a:gd name="connsiteY5" fmla="*/ 106728 h 114330"/>
                <a:gd name="connsiteX6" fmla="*/ 31021 w 43936"/>
                <a:gd name="connsiteY6" fmla="*/ 83244 h 114330"/>
                <a:gd name="connsiteX7" fmla="*/ 25871 w 43936"/>
                <a:gd name="connsiteY7" fmla="*/ 8053 h 114330"/>
                <a:gd name="connsiteX8" fmla="*/ 9089 w 43936"/>
                <a:gd name="connsiteY8" fmla="*/ -7602 h 11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36" h="114330">
                  <a:moveTo>
                    <a:pt x="9089" y="-7602"/>
                  </a:moveTo>
                  <a:lnTo>
                    <a:pt x="9089" y="-7602"/>
                  </a:lnTo>
                  <a:cubicBezTo>
                    <a:pt x="265" y="-7602"/>
                    <a:pt x="-7082" y="-763"/>
                    <a:pt x="-7658" y="8053"/>
                  </a:cubicBezTo>
                  <a:lnTo>
                    <a:pt x="-12808" y="83244"/>
                  </a:lnTo>
                  <a:cubicBezTo>
                    <a:pt x="-13708" y="95942"/>
                    <a:pt x="-3660" y="106728"/>
                    <a:pt x="9089" y="106728"/>
                  </a:cubicBezTo>
                  <a:lnTo>
                    <a:pt x="9089" y="106728"/>
                  </a:lnTo>
                  <a:cubicBezTo>
                    <a:pt x="21837" y="106728"/>
                    <a:pt x="31886" y="95942"/>
                    <a:pt x="31021" y="83244"/>
                  </a:cubicBezTo>
                  <a:lnTo>
                    <a:pt x="25871" y="8053"/>
                  </a:lnTo>
                  <a:cubicBezTo>
                    <a:pt x="25259" y="-763"/>
                    <a:pt x="17912" y="-7602"/>
                    <a:pt x="9089" y="-7602"/>
                  </a:cubicBezTo>
                </a:path>
              </a:pathLst>
            </a:custGeom>
            <a:solidFill>
              <a:srgbClr val="000000"/>
            </a:solidFill>
            <a:ln w="360" cap="flat">
              <a:noFill/>
              <a:prstDash val="solid"/>
              <a:miter/>
            </a:ln>
          </p:spPr>
          <p:txBody>
            <a:bodyPr rtlCol="0" anchor="ctr"/>
            <a:lstStyle/>
            <a:p>
              <a:endParaRPr lang="zh-CN" altLang="en-US"/>
            </a:p>
          </p:txBody>
        </p:sp>
        <p:sp>
          <p:nvSpPr>
            <p:cNvPr id="135" name="任意多边形: 形状 134"/>
            <p:cNvSpPr/>
            <p:nvPr/>
          </p:nvSpPr>
          <p:spPr>
            <a:xfrm flipV="1">
              <a:off x="7361700" y="4395078"/>
              <a:ext cx="33170" cy="33170"/>
            </a:xfrm>
            <a:custGeom>
              <a:avLst/>
              <a:gdLst>
                <a:gd name="connsiteX0" fmla="*/ 20289 w 33170"/>
                <a:gd name="connsiteY0" fmla="*/ 9263 h 33170"/>
                <a:gd name="connsiteX1" fmla="*/ 3704 w 33170"/>
                <a:gd name="connsiteY1" fmla="*/ -7319 h 33170"/>
                <a:gd name="connsiteX2" fmla="*/ -12881 w 33170"/>
                <a:gd name="connsiteY2" fmla="*/ 9263 h 33170"/>
                <a:gd name="connsiteX3" fmla="*/ 3704 w 33170"/>
                <a:gd name="connsiteY3" fmla="*/ 25851 h 33170"/>
                <a:gd name="connsiteX4" fmla="*/ 20289 w 33170"/>
                <a:gd name="connsiteY4" fmla="*/ 9263 h 33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70" h="33170">
                  <a:moveTo>
                    <a:pt x="20289" y="9263"/>
                  </a:moveTo>
                  <a:cubicBezTo>
                    <a:pt x="20289" y="107"/>
                    <a:pt x="12842" y="-7319"/>
                    <a:pt x="3704" y="-7319"/>
                  </a:cubicBezTo>
                  <a:cubicBezTo>
                    <a:pt x="-5470" y="-7319"/>
                    <a:pt x="-12881" y="107"/>
                    <a:pt x="-12881" y="9263"/>
                  </a:cubicBezTo>
                  <a:cubicBezTo>
                    <a:pt x="-12881" y="18426"/>
                    <a:pt x="-5470" y="25851"/>
                    <a:pt x="3704" y="25851"/>
                  </a:cubicBezTo>
                  <a:cubicBezTo>
                    <a:pt x="12842" y="25851"/>
                    <a:pt x="20289" y="18426"/>
                    <a:pt x="20289" y="9263"/>
                  </a:cubicBezTo>
                </a:path>
              </a:pathLst>
            </a:custGeom>
            <a:solidFill>
              <a:srgbClr val="000000"/>
            </a:solidFill>
            <a:ln w="359" cap="flat">
              <a:noFill/>
              <a:prstDash val="solid"/>
              <a:miter/>
            </a:ln>
          </p:spPr>
          <p:txBody>
            <a:bodyPr rtlCol="0" anchor="ctr"/>
            <a:lstStyle/>
            <a:p>
              <a:endParaRPr lang="zh-CN" altLang="en-US"/>
            </a:p>
          </p:txBody>
        </p:sp>
      </p:grpSp>
      <p:sp>
        <p:nvSpPr>
          <p:cNvPr id="12" name="文本框 11"/>
          <p:cNvSpPr txBox="1"/>
          <p:nvPr/>
        </p:nvSpPr>
        <p:spPr>
          <a:xfrm flipH="1">
            <a:off x="3243580" y="228600"/>
            <a:ext cx="6486525" cy="368300"/>
          </a:xfrm>
          <a:prstGeom prst="rect">
            <a:avLst/>
          </a:prstGeom>
          <a:noFill/>
        </p:spPr>
        <p:txBody>
          <a:bodyPr wrap="square" rtlCol="0">
            <a:spAutoFit/>
          </a:bodyPr>
          <a:lstStyle/>
          <a:p>
            <a:pPr algn="ctr"/>
            <a:r>
              <a:rPr lang="zh-CN" altLang="en-US" dirty="0">
                <a:solidFill>
                  <a:schemeClr val="accent5">
                    <a:lumMod val="75000"/>
                  </a:schemeClr>
                </a:solidFill>
                <a:latin typeface="+mj-ea"/>
                <a:ea typeface="+mj-ea"/>
                <a:sym typeface="+mn-ea"/>
              </a:rPr>
              <a:t>防范电信诈骗教育</a:t>
            </a:r>
            <a:endParaRPr lang="zh-CN" altLang="en-US" dirty="0">
              <a:solidFill>
                <a:schemeClr val="tx1">
                  <a:lumMod val="85000"/>
                  <a:lumOff val="15000"/>
                </a:schemeClr>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组合 86"/>
          <p:cNvGrpSpPr/>
          <p:nvPr/>
        </p:nvGrpSpPr>
        <p:grpSpPr>
          <a:xfrm>
            <a:off x="8618706" y="1115363"/>
            <a:ext cx="3003482" cy="5460685"/>
            <a:chOff x="9881753" y="-710438"/>
            <a:chExt cx="999967" cy="1818058"/>
          </a:xfrm>
        </p:grpSpPr>
        <p:sp>
          <p:nvSpPr>
            <p:cNvPr id="88" name="任意多边形: 形状 87"/>
            <p:cNvSpPr/>
            <p:nvPr/>
          </p:nvSpPr>
          <p:spPr>
            <a:xfrm flipV="1">
              <a:off x="10240728" y="869514"/>
              <a:ext cx="412403" cy="238106"/>
            </a:xfrm>
            <a:custGeom>
              <a:avLst/>
              <a:gdLst>
                <a:gd name="connsiteX0" fmla="*/ 350559 w 412403"/>
                <a:gd name="connsiteY0" fmla="*/ 31024 h 238106"/>
                <a:gd name="connsiteX1" fmla="*/ 58942 w 412403"/>
                <a:gd name="connsiteY1" fmla="*/ 31545 h 238106"/>
                <a:gd name="connsiteX2" fmla="*/ 58040 w 412403"/>
                <a:gd name="connsiteY2" fmla="*/ 199908 h 238106"/>
                <a:gd name="connsiteX3" fmla="*/ 349644 w 412403"/>
                <a:gd name="connsiteY3" fmla="*/ 199388 h 238106"/>
                <a:gd name="connsiteX4" fmla="*/ 350559 w 412403"/>
                <a:gd name="connsiteY4" fmla="*/ 31024 h 238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403" h="238106">
                  <a:moveTo>
                    <a:pt x="350559" y="31024"/>
                  </a:moveTo>
                  <a:cubicBezTo>
                    <a:pt x="270282" y="-15331"/>
                    <a:pt x="139726" y="-15090"/>
                    <a:pt x="58942" y="31545"/>
                  </a:cubicBezTo>
                  <a:cubicBezTo>
                    <a:pt x="-21830" y="78179"/>
                    <a:pt x="-22236" y="153566"/>
                    <a:pt x="58040" y="199908"/>
                  </a:cubicBezTo>
                  <a:cubicBezTo>
                    <a:pt x="138304" y="246263"/>
                    <a:pt x="268872" y="246022"/>
                    <a:pt x="349644" y="199388"/>
                  </a:cubicBezTo>
                  <a:cubicBezTo>
                    <a:pt x="430429" y="152741"/>
                    <a:pt x="430835" y="77366"/>
                    <a:pt x="350559" y="31024"/>
                  </a:cubicBezTo>
                </a:path>
              </a:pathLst>
            </a:custGeom>
            <a:solidFill>
              <a:srgbClr val="F2F2F2"/>
            </a:solidFill>
            <a:ln w="1270" cap="flat">
              <a:noFill/>
              <a:prstDash val="solid"/>
              <a:miter/>
            </a:ln>
          </p:spPr>
          <p:txBody>
            <a:bodyPr rtlCol="0" anchor="ctr"/>
            <a:lstStyle/>
            <a:p>
              <a:endParaRPr lang="zh-CN" altLang="en-US"/>
            </a:p>
          </p:txBody>
        </p:sp>
        <p:sp>
          <p:nvSpPr>
            <p:cNvPr id="89" name="任意多边形: 形状 88"/>
            <p:cNvSpPr/>
            <p:nvPr/>
          </p:nvSpPr>
          <p:spPr>
            <a:xfrm flipV="1">
              <a:off x="9988251" y="-155841"/>
              <a:ext cx="476490" cy="149226"/>
            </a:xfrm>
            <a:custGeom>
              <a:avLst/>
              <a:gdLst>
                <a:gd name="connsiteX0" fmla="*/ 474128 w 476490"/>
                <a:gd name="connsiteY0" fmla="*/ 131309 h 149226"/>
                <a:gd name="connsiteX1" fmla="*/ 431228 w 476490"/>
                <a:gd name="connsiteY1" fmla="*/ 143425 h 149226"/>
                <a:gd name="connsiteX2" fmla="*/ 327012 w 476490"/>
                <a:gd name="connsiteY2" fmla="*/ 92777 h 149226"/>
                <a:gd name="connsiteX3" fmla="*/ 323926 w 476490"/>
                <a:gd name="connsiteY3" fmla="*/ 91177 h 149226"/>
                <a:gd name="connsiteX4" fmla="*/ 269557 w 476490"/>
                <a:gd name="connsiteY4" fmla="*/ 71467 h 149226"/>
                <a:gd name="connsiteX5" fmla="*/ 227838 w 476490"/>
                <a:gd name="connsiteY5" fmla="*/ 65422 h 149226"/>
                <a:gd name="connsiteX6" fmla="*/ 215455 w 476490"/>
                <a:gd name="connsiteY6" fmla="*/ 68813 h 149226"/>
                <a:gd name="connsiteX7" fmla="*/ 199707 w 476490"/>
                <a:gd name="connsiteY7" fmla="*/ 71467 h 149226"/>
                <a:gd name="connsiteX8" fmla="*/ 172885 w 476490"/>
                <a:gd name="connsiteY8" fmla="*/ 73347 h 149226"/>
                <a:gd name="connsiteX9" fmla="*/ 6160 w 476490"/>
                <a:gd name="connsiteY9" fmla="*/ 101629 h 149226"/>
                <a:gd name="connsiteX10" fmla="*/ -1295 w 476490"/>
                <a:gd name="connsiteY10" fmla="*/ 68317 h 149226"/>
                <a:gd name="connsiteX11" fmla="*/ -1524 w 476490"/>
                <a:gd name="connsiteY11" fmla="*/ 63606 h 149226"/>
                <a:gd name="connsiteX12" fmla="*/ 1499 w 476490"/>
                <a:gd name="connsiteY12" fmla="*/ 59796 h 149226"/>
                <a:gd name="connsiteX13" fmla="*/ 26086 w 476490"/>
                <a:gd name="connsiteY13" fmla="*/ 46702 h 149226"/>
                <a:gd name="connsiteX14" fmla="*/ 110642 w 476490"/>
                <a:gd name="connsiteY14" fmla="*/ 17505 h 149226"/>
                <a:gd name="connsiteX15" fmla="*/ 169989 w 476490"/>
                <a:gd name="connsiteY15" fmla="*/ 271 h 149226"/>
                <a:gd name="connsiteX16" fmla="*/ 198539 w 476490"/>
                <a:gd name="connsiteY16" fmla="*/ -4021 h 149226"/>
                <a:gd name="connsiteX17" fmla="*/ 221539 w 476490"/>
                <a:gd name="connsiteY17" fmla="*/ -3933 h 149226"/>
                <a:gd name="connsiteX18" fmla="*/ 243065 w 476490"/>
                <a:gd name="connsiteY18" fmla="*/ -275 h 149226"/>
                <a:gd name="connsiteX19" fmla="*/ 291477 w 476490"/>
                <a:gd name="connsiteY19" fmla="*/ 2786 h 149226"/>
                <a:gd name="connsiteX20" fmla="*/ 340271 w 476490"/>
                <a:gd name="connsiteY20" fmla="*/ 9237 h 149226"/>
                <a:gd name="connsiteX21" fmla="*/ 363308 w 476490"/>
                <a:gd name="connsiteY21" fmla="*/ 14736 h 149226"/>
                <a:gd name="connsiteX22" fmla="*/ 383984 w 476490"/>
                <a:gd name="connsiteY22" fmla="*/ 24033 h 149226"/>
                <a:gd name="connsiteX23" fmla="*/ 434530 w 476490"/>
                <a:gd name="connsiteY23" fmla="*/ 48747 h 149226"/>
                <a:gd name="connsiteX24" fmla="*/ 446620 w 476490"/>
                <a:gd name="connsiteY24" fmla="*/ 59555 h 149226"/>
                <a:gd name="connsiteX25" fmla="*/ 450938 w 476490"/>
                <a:gd name="connsiteY25" fmla="*/ 71721 h 149226"/>
                <a:gd name="connsiteX26" fmla="*/ 472363 w 476490"/>
                <a:gd name="connsiteY26" fmla="*/ 114545 h 149226"/>
                <a:gd name="connsiteX27" fmla="*/ 474128 w 476490"/>
                <a:gd name="connsiteY27" fmla="*/ 131309 h 14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6490" h="149226">
                  <a:moveTo>
                    <a:pt x="474128" y="131309"/>
                  </a:moveTo>
                  <a:cubicBezTo>
                    <a:pt x="469912" y="147756"/>
                    <a:pt x="443826" y="145101"/>
                    <a:pt x="431228" y="143425"/>
                  </a:cubicBezTo>
                  <a:cubicBezTo>
                    <a:pt x="392658" y="138281"/>
                    <a:pt x="361378" y="111002"/>
                    <a:pt x="327012" y="92777"/>
                  </a:cubicBezTo>
                  <a:lnTo>
                    <a:pt x="323926" y="91177"/>
                  </a:lnTo>
                  <a:cubicBezTo>
                    <a:pt x="306717" y="82376"/>
                    <a:pt x="288404" y="75773"/>
                    <a:pt x="269557" y="71467"/>
                  </a:cubicBezTo>
                  <a:cubicBezTo>
                    <a:pt x="260146" y="69321"/>
                    <a:pt x="232080" y="65498"/>
                    <a:pt x="227838" y="65422"/>
                  </a:cubicBezTo>
                  <a:cubicBezTo>
                    <a:pt x="223634" y="65346"/>
                    <a:pt x="219481" y="67847"/>
                    <a:pt x="215455" y="68813"/>
                  </a:cubicBezTo>
                  <a:cubicBezTo>
                    <a:pt x="210274" y="70045"/>
                    <a:pt x="205003" y="70870"/>
                    <a:pt x="199707" y="71467"/>
                  </a:cubicBezTo>
                  <a:cubicBezTo>
                    <a:pt x="190805" y="72496"/>
                    <a:pt x="181838" y="72864"/>
                    <a:pt x="172885" y="73347"/>
                  </a:cubicBezTo>
                  <a:cubicBezTo>
                    <a:pt x="116484" y="76420"/>
                    <a:pt x="60414" y="85919"/>
                    <a:pt x="6160" y="101629"/>
                  </a:cubicBezTo>
                  <a:cubicBezTo>
                    <a:pt x="3671" y="90530"/>
                    <a:pt x="1181" y="79430"/>
                    <a:pt x="-1295" y="68317"/>
                  </a:cubicBezTo>
                  <a:cubicBezTo>
                    <a:pt x="-1651" y="66755"/>
                    <a:pt x="-1994" y="65117"/>
                    <a:pt x="-1524" y="63606"/>
                  </a:cubicBezTo>
                  <a:cubicBezTo>
                    <a:pt x="-1041" y="62031"/>
                    <a:pt x="229" y="60837"/>
                    <a:pt x="1499" y="59796"/>
                  </a:cubicBezTo>
                  <a:cubicBezTo>
                    <a:pt x="8700" y="53877"/>
                    <a:pt x="17425" y="50157"/>
                    <a:pt x="26086" y="46702"/>
                  </a:cubicBezTo>
                  <a:cubicBezTo>
                    <a:pt x="53785" y="35666"/>
                    <a:pt x="82233" y="26573"/>
                    <a:pt x="110642" y="17505"/>
                  </a:cubicBezTo>
                  <a:cubicBezTo>
                    <a:pt x="130264" y="11244"/>
                    <a:pt x="149923" y="4970"/>
                    <a:pt x="169989" y="271"/>
                  </a:cubicBezTo>
                  <a:cubicBezTo>
                    <a:pt x="179362" y="-1926"/>
                    <a:pt x="188912" y="-3641"/>
                    <a:pt x="198539" y="-4021"/>
                  </a:cubicBezTo>
                  <a:cubicBezTo>
                    <a:pt x="205803" y="-4314"/>
                    <a:pt x="214363" y="-5076"/>
                    <a:pt x="221539" y="-3933"/>
                  </a:cubicBezTo>
                  <a:cubicBezTo>
                    <a:pt x="228701" y="-2802"/>
                    <a:pt x="235763" y="-1037"/>
                    <a:pt x="243065" y="-275"/>
                  </a:cubicBezTo>
                  <a:cubicBezTo>
                    <a:pt x="259156" y="1414"/>
                    <a:pt x="275348" y="1617"/>
                    <a:pt x="291477" y="2786"/>
                  </a:cubicBezTo>
                  <a:cubicBezTo>
                    <a:pt x="307848" y="3954"/>
                    <a:pt x="324154" y="6113"/>
                    <a:pt x="340271" y="9237"/>
                  </a:cubicBezTo>
                  <a:cubicBezTo>
                    <a:pt x="347497" y="10634"/>
                    <a:pt x="356743" y="11333"/>
                    <a:pt x="363308" y="14736"/>
                  </a:cubicBezTo>
                  <a:cubicBezTo>
                    <a:pt x="369988" y="18216"/>
                    <a:pt x="377024" y="21036"/>
                    <a:pt x="383984" y="24033"/>
                  </a:cubicBezTo>
                  <a:cubicBezTo>
                    <a:pt x="401243" y="31424"/>
                    <a:pt x="418566" y="38866"/>
                    <a:pt x="434530" y="48747"/>
                  </a:cubicBezTo>
                  <a:cubicBezTo>
                    <a:pt x="439165" y="51617"/>
                    <a:pt x="443839" y="54843"/>
                    <a:pt x="446620" y="59555"/>
                  </a:cubicBezTo>
                  <a:cubicBezTo>
                    <a:pt x="448817" y="63263"/>
                    <a:pt x="449655" y="67594"/>
                    <a:pt x="450938" y="71721"/>
                  </a:cubicBezTo>
                  <a:cubicBezTo>
                    <a:pt x="455726" y="86974"/>
                    <a:pt x="466877" y="99521"/>
                    <a:pt x="472363" y="114545"/>
                  </a:cubicBezTo>
                  <a:cubicBezTo>
                    <a:pt x="474319" y="119905"/>
                    <a:pt x="475538" y="125785"/>
                    <a:pt x="474128" y="131309"/>
                  </a:cubicBezTo>
                </a:path>
              </a:pathLst>
            </a:custGeom>
            <a:solidFill>
              <a:srgbClr val="FFB78C"/>
            </a:solidFill>
            <a:ln w="1270" cap="flat">
              <a:noFill/>
              <a:prstDash val="solid"/>
              <a:miter/>
            </a:ln>
          </p:spPr>
          <p:txBody>
            <a:bodyPr rtlCol="0" anchor="ctr"/>
            <a:lstStyle/>
            <a:p>
              <a:endParaRPr lang="zh-CN" altLang="en-US"/>
            </a:p>
          </p:txBody>
        </p:sp>
        <p:sp>
          <p:nvSpPr>
            <p:cNvPr id="90" name="任意多边形: 形状 89"/>
            <p:cNvSpPr/>
            <p:nvPr/>
          </p:nvSpPr>
          <p:spPr>
            <a:xfrm flipV="1">
              <a:off x="10310131" y="886130"/>
              <a:ext cx="172619" cy="131163"/>
            </a:xfrm>
            <a:custGeom>
              <a:avLst/>
              <a:gdLst>
                <a:gd name="connsiteX0" fmla="*/ 121068 w 172619"/>
                <a:gd name="connsiteY0" fmla="*/ 117549 h 131163"/>
                <a:gd name="connsiteX1" fmla="*/ 113029 w 172619"/>
                <a:gd name="connsiteY1" fmla="*/ 118794 h 131163"/>
                <a:gd name="connsiteX2" fmla="*/ 107555 w 172619"/>
                <a:gd name="connsiteY2" fmla="*/ 122807 h 131163"/>
                <a:gd name="connsiteX3" fmla="*/ 19227 w 172619"/>
                <a:gd name="connsiteY3" fmla="*/ 56628 h 131163"/>
                <a:gd name="connsiteX4" fmla="*/ 2590 w 172619"/>
                <a:gd name="connsiteY4" fmla="*/ 36396 h 131163"/>
                <a:gd name="connsiteX5" fmla="*/ -1563 w 172619"/>
                <a:gd name="connsiteY5" fmla="*/ 14426 h 131163"/>
                <a:gd name="connsiteX6" fmla="*/ 9893 w 172619"/>
                <a:gd name="connsiteY6" fmla="*/ 760 h 131163"/>
                <a:gd name="connsiteX7" fmla="*/ 51231 w 172619"/>
                <a:gd name="connsiteY7" fmla="*/ 557 h 131163"/>
                <a:gd name="connsiteX8" fmla="*/ 109651 w 172619"/>
                <a:gd name="connsiteY8" fmla="*/ 37971 h 131163"/>
                <a:gd name="connsiteX9" fmla="*/ 120344 w 172619"/>
                <a:gd name="connsiteY9" fmla="*/ 45020 h 131163"/>
                <a:gd name="connsiteX10" fmla="*/ 130136 w 172619"/>
                <a:gd name="connsiteY10" fmla="*/ 46010 h 131163"/>
                <a:gd name="connsiteX11" fmla="*/ 155447 w 172619"/>
                <a:gd name="connsiteY11" fmla="*/ 52601 h 131163"/>
                <a:gd name="connsiteX12" fmla="*/ 167182 w 172619"/>
                <a:gd name="connsiteY12" fmla="*/ 63130 h 131163"/>
                <a:gd name="connsiteX13" fmla="*/ 170700 w 172619"/>
                <a:gd name="connsiteY13" fmla="*/ 77773 h 131163"/>
                <a:gd name="connsiteX14" fmla="*/ 154736 w 172619"/>
                <a:gd name="connsiteY14" fmla="*/ 124382 h 131163"/>
                <a:gd name="connsiteX15" fmla="*/ 148919 w 172619"/>
                <a:gd name="connsiteY15" fmla="*/ 127443 h 131163"/>
                <a:gd name="connsiteX16" fmla="*/ 145681 w 172619"/>
                <a:gd name="connsiteY16" fmla="*/ 125029 h 131163"/>
                <a:gd name="connsiteX17" fmla="*/ 121068 w 172619"/>
                <a:gd name="connsiteY17" fmla="*/ 117549 h 13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2619" h="131163">
                  <a:moveTo>
                    <a:pt x="121068" y="117549"/>
                  </a:moveTo>
                  <a:cubicBezTo>
                    <a:pt x="118376" y="118121"/>
                    <a:pt x="115658" y="118336"/>
                    <a:pt x="113029" y="118794"/>
                  </a:cubicBezTo>
                  <a:cubicBezTo>
                    <a:pt x="112597" y="118870"/>
                    <a:pt x="105714" y="121753"/>
                    <a:pt x="107555" y="122807"/>
                  </a:cubicBezTo>
                  <a:cubicBezTo>
                    <a:pt x="75488" y="104595"/>
                    <a:pt x="45719" y="82294"/>
                    <a:pt x="19227" y="56628"/>
                  </a:cubicBezTo>
                  <a:cubicBezTo>
                    <a:pt x="12928" y="50531"/>
                    <a:pt x="6730" y="44118"/>
                    <a:pt x="2590" y="36396"/>
                  </a:cubicBezTo>
                  <a:cubicBezTo>
                    <a:pt x="-1080" y="29526"/>
                    <a:pt x="-2566" y="22134"/>
                    <a:pt x="-1563" y="14426"/>
                  </a:cubicBezTo>
                  <a:cubicBezTo>
                    <a:pt x="-661" y="7415"/>
                    <a:pt x="3758" y="3973"/>
                    <a:pt x="9893" y="760"/>
                  </a:cubicBezTo>
                  <a:cubicBezTo>
                    <a:pt x="22453" y="-5831"/>
                    <a:pt x="37871" y="-4218"/>
                    <a:pt x="51231" y="557"/>
                  </a:cubicBezTo>
                  <a:cubicBezTo>
                    <a:pt x="73100" y="8393"/>
                    <a:pt x="91287" y="23760"/>
                    <a:pt x="109651" y="37971"/>
                  </a:cubicBezTo>
                  <a:cubicBezTo>
                    <a:pt x="112889" y="40473"/>
                    <a:pt x="116458" y="43585"/>
                    <a:pt x="120344" y="45020"/>
                  </a:cubicBezTo>
                  <a:cubicBezTo>
                    <a:pt x="123468" y="46175"/>
                    <a:pt x="126834" y="45578"/>
                    <a:pt x="130136" y="46010"/>
                  </a:cubicBezTo>
                  <a:cubicBezTo>
                    <a:pt x="138759" y="47141"/>
                    <a:pt x="147636" y="48601"/>
                    <a:pt x="155447" y="52601"/>
                  </a:cubicBezTo>
                  <a:cubicBezTo>
                    <a:pt x="160197" y="55040"/>
                    <a:pt x="164553" y="58494"/>
                    <a:pt x="167182" y="63130"/>
                  </a:cubicBezTo>
                  <a:cubicBezTo>
                    <a:pt x="169696" y="67537"/>
                    <a:pt x="170496" y="72706"/>
                    <a:pt x="170700" y="77773"/>
                  </a:cubicBezTo>
                  <a:cubicBezTo>
                    <a:pt x="171360" y="94562"/>
                    <a:pt x="165543" y="111529"/>
                    <a:pt x="154736" y="124382"/>
                  </a:cubicBezTo>
                  <a:cubicBezTo>
                    <a:pt x="153237" y="126147"/>
                    <a:pt x="151167" y="128001"/>
                    <a:pt x="148919" y="127443"/>
                  </a:cubicBezTo>
                  <a:cubicBezTo>
                    <a:pt x="147598" y="127112"/>
                    <a:pt x="146633" y="126007"/>
                    <a:pt x="145681" y="125029"/>
                  </a:cubicBezTo>
                  <a:cubicBezTo>
                    <a:pt x="139432" y="118629"/>
                    <a:pt x="129818" y="115708"/>
                    <a:pt x="121068" y="117549"/>
                  </a:cubicBezTo>
                </a:path>
              </a:pathLst>
            </a:custGeom>
            <a:solidFill>
              <a:srgbClr val="1A1A1A"/>
            </a:solidFill>
            <a:ln w="1270" cap="flat">
              <a:noFill/>
              <a:prstDash val="solid"/>
              <a:miter/>
            </a:ln>
          </p:spPr>
          <p:txBody>
            <a:bodyPr rtlCol="0" anchor="ctr"/>
            <a:lstStyle/>
            <a:p>
              <a:endParaRPr lang="zh-CN" altLang="en-US"/>
            </a:p>
          </p:txBody>
        </p:sp>
        <p:sp>
          <p:nvSpPr>
            <p:cNvPr id="91" name="任意多边形: 形状 90"/>
            <p:cNvSpPr/>
            <p:nvPr/>
          </p:nvSpPr>
          <p:spPr>
            <a:xfrm flipV="1">
              <a:off x="10305479" y="161473"/>
              <a:ext cx="177266" cy="760782"/>
            </a:xfrm>
            <a:custGeom>
              <a:avLst/>
              <a:gdLst>
                <a:gd name="connsiteX0" fmla="*/ 174654 w 177266"/>
                <a:gd name="connsiteY0" fmla="*/ 194077 h 760782"/>
                <a:gd name="connsiteX1" fmla="*/ 161993 w 177266"/>
                <a:gd name="connsiteY1" fmla="*/ 282533 h 760782"/>
                <a:gd name="connsiteX2" fmla="*/ 160913 w 177266"/>
                <a:gd name="connsiteY2" fmla="*/ 284920 h 760782"/>
                <a:gd name="connsiteX3" fmla="*/ 155084 w 177266"/>
                <a:gd name="connsiteY3" fmla="*/ 284323 h 760782"/>
                <a:gd name="connsiteX4" fmla="*/ 146905 w 177266"/>
                <a:gd name="connsiteY4" fmla="*/ 280882 h 760782"/>
                <a:gd name="connsiteX5" fmla="*/ 123143 w 177266"/>
                <a:gd name="connsiteY5" fmla="*/ 480042 h 760782"/>
                <a:gd name="connsiteX6" fmla="*/ 87825 w 177266"/>
                <a:gd name="connsiteY6" fmla="*/ 720224 h 760782"/>
                <a:gd name="connsiteX7" fmla="*/ 72191 w 177266"/>
                <a:gd name="connsiteY7" fmla="*/ 748596 h 760782"/>
                <a:gd name="connsiteX8" fmla="*/ 42092 w 177266"/>
                <a:gd name="connsiteY8" fmla="*/ 752114 h 760782"/>
                <a:gd name="connsiteX9" fmla="*/ 28414 w 177266"/>
                <a:gd name="connsiteY9" fmla="*/ 737369 h 760782"/>
                <a:gd name="connsiteX10" fmla="*/ 2138 w 177266"/>
                <a:gd name="connsiteY10" fmla="*/ 561843 h 760782"/>
                <a:gd name="connsiteX11" fmla="*/ 16451 w 177266"/>
                <a:gd name="connsiteY11" fmla="*/ 488424 h 760782"/>
                <a:gd name="connsiteX12" fmla="*/ 85970 w 177266"/>
                <a:gd name="connsiteY12" fmla="*/ 19326 h 760782"/>
                <a:gd name="connsiteX13" fmla="*/ 88726 w 177266"/>
                <a:gd name="connsiteY13" fmla="*/ 8201 h 760782"/>
                <a:gd name="connsiteX14" fmla="*/ 109796 w 177266"/>
                <a:gd name="connsiteY14" fmla="*/ -3382 h 760782"/>
                <a:gd name="connsiteX15" fmla="*/ 156747 w 177266"/>
                <a:gd name="connsiteY15" fmla="*/ 6118 h 760782"/>
                <a:gd name="connsiteX16" fmla="*/ 168723 w 177266"/>
                <a:gd name="connsiteY16" fmla="*/ 17751 h 760782"/>
                <a:gd name="connsiteX17" fmla="*/ 170933 w 177266"/>
                <a:gd name="connsiteY17" fmla="*/ 30692 h 760782"/>
                <a:gd name="connsiteX18" fmla="*/ 173816 w 177266"/>
                <a:gd name="connsiteY18" fmla="*/ 103450 h 760782"/>
                <a:gd name="connsiteX19" fmla="*/ 174654 w 177266"/>
                <a:gd name="connsiteY19" fmla="*/ 194077 h 760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7266" h="760782">
                  <a:moveTo>
                    <a:pt x="174654" y="194077"/>
                  </a:moveTo>
                  <a:cubicBezTo>
                    <a:pt x="173105" y="223858"/>
                    <a:pt x="168863" y="253513"/>
                    <a:pt x="161993" y="282533"/>
                  </a:cubicBezTo>
                  <a:lnTo>
                    <a:pt x="160913" y="284920"/>
                  </a:lnTo>
                  <a:cubicBezTo>
                    <a:pt x="159415" y="286381"/>
                    <a:pt x="156938" y="285327"/>
                    <a:pt x="155084" y="284323"/>
                  </a:cubicBezTo>
                  <a:cubicBezTo>
                    <a:pt x="152468" y="282901"/>
                    <a:pt x="149712" y="281809"/>
                    <a:pt x="146905" y="280882"/>
                  </a:cubicBezTo>
                  <a:cubicBezTo>
                    <a:pt x="135564" y="346807"/>
                    <a:pt x="127614" y="413304"/>
                    <a:pt x="123143" y="480042"/>
                  </a:cubicBezTo>
                  <a:cubicBezTo>
                    <a:pt x="117708" y="561119"/>
                    <a:pt x="116996" y="644367"/>
                    <a:pt x="87825" y="720224"/>
                  </a:cubicBezTo>
                  <a:cubicBezTo>
                    <a:pt x="83926" y="730359"/>
                    <a:pt x="79417" y="740493"/>
                    <a:pt x="72191" y="748596"/>
                  </a:cubicBezTo>
                  <a:cubicBezTo>
                    <a:pt x="63733" y="758095"/>
                    <a:pt x="52976" y="759442"/>
                    <a:pt x="42092" y="752114"/>
                  </a:cubicBezTo>
                  <a:cubicBezTo>
                    <a:pt x="36491" y="748354"/>
                    <a:pt x="32199" y="742957"/>
                    <a:pt x="28414" y="737369"/>
                  </a:cubicBezTo>
                  <a:cubicBezTo>
                    <a:pt x="-5342" y="687344"/>
                    <a:pt x="-5304" y="619297"/>
                    <a:pt x="2138" y="561843"/>
                  </a:cubicBezTo>
                  <a:cubicBezTo>
                    <a:pt x="5338" y="537116"/>
                    <a:pt x="10888" y="512745"/>
                    <a:pt x="16451" y="488424"/>
                  </a:cubicBezTo>
                  <a:cubicBezTo>
                    <a:pt x="30586" y="426563"/>
                    <a:pt x="84408" y="32623"/>
                    <a:pt x="85970" y="19326"/>
                  </a:cubicBezTo>
                  <a:cubicBezTo>
                    <a:pt x="86428" y="15516"/>
                    <a:pt x="86923" y="11591"/>
                    <a:pt x="88726" y="8201"/>
                  </a:cubicBezTo>
                  <a:cubicBezTo>
                    <a:pt x="92625" y="835"/>
                    <a:pt x="101541" y="-2302"/>
                    <a:pt x="109796" y="-3382"/>
                  </a:cubicBezTo>
                  <a:cubicBezTo>
                    <a:pt x="125925" y="-5477"/>
                    <a:pt x="142714" y="-2074"/>
                    <a:pt x="156747" y="6118"/>
                  </a:cubicBezTo>
                  <a:cubicBezTo>
                    <a:pt x="161637" y="8975"/>
                    <a:pt x="166374" y="12607"/>
                    <a:pt x="168723" y="17751"/>
                  </a:cubicBezTo>
                  <a:cubicBezTo>
                    <a:pt x="170552" y="21751"/>
                    <a:pt x="170756" y="26285"/>
                    <a:pt x="170933" y="30692"/>
                  </a:cubicBezTo>
                  <a:cubicBezTo>
                    <a:pt x="171898" y="54936"/>
                    <a:pt x="172864" y="79193"/>
                    <a:pt x="173816" y="103450"/>
                  </a:cubicBezTo>
                  <a:cubicBezTo>
                    <a:pt x="175023" y="133651"/>
                    <a:pt x="176217" y="163889"/>
                    <a:pt x="174654" y="194077"/>
                  </a:cubicBezTo>
                </a:path>
              </a:pathLst>
            </a:custGeom>
            <a:solidFill>
              <a:srgbClr val="4F5AB0"/>
            </a:solidFill>
            <a:ln w="1270" cap="flat">
              <a:noFill/>
              <a:prstDash val="solid"/>
              <a:miter/>
            </a:ln>
          </p:spPr>
          <p:txBody>
            <a:bodyPr rtlCol="0" anchor="ctr"/>
            <a:lstStyle/>
            <a:p>
              <a:endParaRPr lang="zh-CN" altLang="en-US"/>
            </a:p>
          </p:txBody>
        </p:sp>
        <p:sp>
          <p:nvSpPr>
            <p:cNvPr id="92" name="任意多边形: 形状 91"/>
            <p:cNvSpPr/>
            <p:nvPr/>
          </p:nvSpPr>
          <p:spPr>
            <a:xfrm flipV="1">
              <a:off x="10416042" y="924940"/>
              <a:ext cx="151626" cy="149092"/>
            </a:xfrm>
            <a:custGeom>
              <a:avLst/>
              <a:gdLst>
                <a:gd name="connsiteX0" fmla="*/ 67734 w 151626"/>
                <a:gd name="connsiteY0" fmla="*/ 115264 h 149092"/>
                <a:gd name="connsiteX1" fmla="*/ 13899 w 151626"/>
                <a:gd name="connsiteY1" fmla="*/ 55358 h 149092"/>
                <a:gd name="connsiteX2" fmla="*/ 132 w 151626"/>
                <a:gd name="connsiteY2" fmla="*/ 31406 h 149092"/>
                <a:gd name="connsiteX3" fmla="*/ 907 w 151626"/>
                <a:gd name="connsiteY3" fmla="*/ 7568 h 149092"/>
                <a:gd name="connsiteX4" fmla="*/ 22192 w 151626"/>
                <a:gd name="connsiteY4" fmla="*/ -3112 h 149092"/>
                <a:gd name="connsiteX5" fmla="*/ 42867 w 151626"/>
                <a:gd name="connsiteY5" fmla="*/ -2109 h 149092"/>
                <a:gd name="connsiteX6" fmla="*/ 85387 w 151626"/>
                <a:gd name="connsiteY6" fmla="*/ 24408 h 149092"/>
                <a:gd name="connsiteX7" fmla="*/ 117797 w 151626"/>
                <a:gd name="connsiteY7" fmla="*/ 63537 h 149092"/>
                <a:gd name="connsiteX8" fmla="*/ 124617 w 151626"/>
                <a:gd name="connsiteY8" fmla="*/ 70331 h 149092"/>
                <a:gd name="connsiteX9" fmla="*/ 141127 w 151626"/>
                <a:gd name="connsiteY9" fmla="*/ 78002 h 149092"/>
                <a:gd name="connsiteX10" fmla="*/ 149166 w 151626"/>
                <a:gd name="connsiteY10" fmla="*/ 93382 h 149092"/>
                <a:gd name="connsiteX11" fmla="*/ 141076 w 151626"/>
                <a:gd name="connsiteY11" fmla="*/ 137590 h 149092"/>
                <a:gd name="connsiteX12" fmla="*/ 135133 w 151626"/>
                <a:gd name="connsiteY12" fmla="*/ 145134 h 149092"/>
                <a:gd name="connsiteX13" fmla="*/ 133799 w 151626"/>
                <a:gd name="connsiteY13" fmla="*/ 145515 h 149092"/>
                <a:gd name="connsiteX14" fmla="*/ 132834 w 151626"/>
                <a:gd name="connsiteY14" fmla="*/ 144258 h 149092"/>
                <a:gd name="connsiteX15" fmla="*/ 128211 w 151626"/>
                <a:gd name="connsiteY15" fmla="*/ 135266 h 149092"/>
                <a:gd name="connsiteX16" fmla="*/ 117696 w 151626"/>
                <a:gd name="connsiteY16" fmla="*/ 131456 h 149092"/>
                <a:gd name="connsiteX17" fmla="*/ 107624 w 151626"/>
                <a:gd name="connsiteY17" fmla="*/ 132777 h 149092"/>
                <a:gd name="connsiteX18" fmla="*/ 99649 w 151626"/>
                <a:gd name="connsiteY18" fmla="*/ 134809 h 149092"/>
                <a:gd name="connsiteX19" fmla="*/ 91077 w 151626"/>
                <a:gd name="connsiteY19" fmla="*/ 135393 h 149092"/>
                <a:gd name="connsiteX20" fmla="*/ 89032 w 151626"/>
                <a:gd name="connsiteY20" fmla="*/ 135673 h 149092"/>
                <a:gd name="connsiteX21" fmla="*/ 88041 w 151626"/>
                <a:gd name="connsiteY21" fmla="*/ 134962 h 149092"/>
                <a:gd name="connsiteX22" fmla="*/ 67734 w 151626"/>
                <a:gd name="connsiteY22" fmla="*/ 115264 h 149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1626" h="149092">
                  <a:moveTo>
                    <a:pt x="67734" y="115264"/>
                  </a:moveTo>
                  <a:cubicBezTo>
                    <a:pt x="48544" y="96392"/>
                    <a:pt x="29964" y="76910"/>
                    <a:pt x="13899" y="55358"/>
                  </a:cubicBezTo>
                  <a:cubicBezTo>
                    <a:pt x="8374" y="47941"/>
                    <a:pt x="3104" y="40169"/>
                    <a:pt x="132" y="31406"/>
                  </a:cubicBezTo>
                  <a:cubicBezTo>
                    <a:pt x="-2446" y="23824"/>
                    <a:pt x="-3056" y="14807"/>
                    <a:pt x="907" y="7568"/>
                  </a:cubicBezTo>
                  <a:cubicBezTo>
                    <a:pt x="4983" y="151"/>
                    <a:pt x="14280" y="-2122"/>
                    <a:pt x="22192" y="-3112"/>
                  </a:cubicBezTo>
                  <a:cubicBezTo>
                    <a:pt x="29075" y="-3976"/>
                    <a:pt x="36111" y="-3633"/>
                    <a:pt x="42867" y="-2109"/>
                  </a:cubicBezTo>
                  <a:cubicBezTo>
                    <a:pt x="59403" y="1625"/>
                    <a:pt x="73640" y="12191"/>
                    <a:pt x="85387" y="24408"/>
                  </a:cubicBezTo>
                  <a:cubicBezTo>
                    <a:pt x="97109" y="36625"/>
                    <a:pt x="106812" y="50646"/>
                    <a:pt x="117797" y="63537"/>
                  </a:cubicBezTo>
                  <a:cubicBezTo>
                    <a:pt x="119880" y="65975"/>
                    <a:pt x="122039" y="68401"/>
                    <a:pt x="124617" y="70331"/>
                  </a:cubicBezTo>
                  <a:cubicBezTo>
                    <a:pt x="129481" y="73964"/>
                    <a:pt x="135920" y="74891"/>
                    <a:pt x="141127" y="78002"/>
                  </a:cubicBezTo>
                  <a:cubicBezTo>
                    <a:pt x="146702" y="81330"/>
                    <a:pt x="148404" y="87083"/>
                    <a:pt x="149166" y="93382"/>
                  </a:cubicBezTo>
                  <a:cubicBezTo>
                    <a:pt x="150969" y="108482"/>
                    <a:pt x="148112" y="124103"/>
                    <a:pt x="141076" y="137590"/>
                  </a:cubicBezTo>
                  <a:cubicBezTo>
                    <a:pt x="139590" y="140460"/>
                    <a:pt x="137812" y="143318"/>
                    <a:pt x="135133" y="145134"/>
                  </a:cubicBezTo>
                  <a:lnTo>
                    <a:pt x="133799" y="145515"/>
                  </a:lnTo>
                  <a:lnTo>
                    <a:pt x="132834" y="144258"/>
                  </a:lnTo>
                  <a:cubicBezTo>
                    <a:pt x="131627" y="140791"/>
                    <a:pt x="131081" y="137590"/>
                    <a:pt x="128211" y="135266"/>
                  </a:cubicBezTo>
                  <a:cubicBezTo>
                    <a:pt x="125354" y="132942"/>
                    <a:pt x="121315" y="131736"/>
                    <a:pt x="117696" y="131456"/>
                  </a:cubicBezTo>
                  <a:cubicBezTo>
                    <a:pt x="114279" y="131190"/>
                    <a:pt x="110863" y="131710"/>
                    <a:pt x="107624" y="132777"/>
                  </a:cubicBezTo>
                  <a:cubicBezTo>
                    <a:pt x="103916" y="133996"/>
                    <a:pt x="103510" y="135215"/>
                    <a:pt x="99649" y="134809"/>
                  </a:cubicBezTo>
                  <a:cubicBezTo>
                    <a:pt x="96664" y="134504"/>
                    <a:pt x="93972" y="134365"/>
                    <a:pt x="91077" y="135393"/>
                  </a:cubicBezTo>
                  <a:lnTo>
                    <a:pt x="89032" y="135673"/>
                  </a:lnTo>
                  <a:lnTo>
                    <a:pt x="88041" y="134962"/>
                  </a:lnTo>
                  <a:cubicBezTo>
                    <a:pt x="81259" y="128434"/>
                    <a:pt x="74452" y="121881"/>
                    <a:pt x="67734" y="115264"/>
                  </a:cubicBezTo>
                </a:path>
              </a:pathLst>
            </a:custGeom>
            <a:solidFill>
              <a:srgbClr val="404040"/>
            </a:solidFill>
            <a:ln w="1270" cap="flat">
              <a:noFill/>
              <a:prstDash val="solid"/>
              <a:miter/>
            </a:ln>
          </p:spPr>
          <p:txBody>
            <a:bodyPr rtlCol="0" anchor="ctr"/>
            <a:lstStyle/>
            <a:p>
              <a:endParaRPr lang="zh-CN" altLang="en-US"/>
            </a:p>
          </p:txBody>
        </p:sp>
        <p:sp>
          <p:nvSpPr>
            <p:cNvPr id="93" name="任意多边形: 形状 92"/>
            <p:cNvSpPr/>
            <p:nvPr/>
          </p:nvSpPr>
          <p:spPr>
            <a:xfrm flipV="1">
              <a:off x="10346230" y="186933"/>
              <a:ext cx="240615" cy="777365"/>
            </a:xfrm>
            <a:custGeom>
              <a:avLst/>
              <a:gdLst>
                <a:gd name="connsiteX0" fmla="*/ 225142 w 240615"/>
                <a:gd name="connsiteY0" fmla="*/ 276537 h 777365"/>
                <a:gd name="connsiteX1" fmla="*/ 225116 w 240615"/>
                <a:gd name="connsiteY1" fmla="*/ 331820 h 777365"/>
                <a:gd name="connsiteX2" fmla="*/ 235835 w 240615"/>
                <a:gd name="connsiteY2" fmla="*/ 500081 h 777365"/>
                <a:gd name="connsiteX3" fmla="*/ 236699 w 240615"/>
                <a:gd name="connsiteY3" fmla="*/ 532085 h 777365"/>
                <a:gd name="connsiteX4" fmla="*/ 186737 w 240615"/>
                <a:gd name="connsiteY4" fmla="*/ 773410 h 777365"/>
                <a:gd name="connsiteX5" fmla="*/ 104327 w 240615"/>
                <a:gd name="connsiteY5" fmla="*/ 732237 h 777365"/>
                <a:gd name="connsiteX6" fmla="*/ 59852 w 240615"/>
                <a:gd name="connsiteY6" fmla="*/ 739946 h 777365"/>
                <a:gd name="connsiteX7" fmla="*/ 29639 w 240615"/>
                <a:gd name="connsiteY7" fmla="*/ 741013 h 777365"/>
                <a:gd name="connsiteX8" fmla="*/ 2842 w 240615"/>
                <a:gd name="connsiteY8" fmla="*/ 697122 h 777365"/>
                <a:gd name="connsiteX9" fmla="*/ 3718 w 240615"/>
                <a:gd name="connsiteY9" fmla="*/ 619995 h 777365"/>
                <a:gd name="connsiteX10" fmla="*/ 21803 w 240615"/>
                <a:gd name="connsiteY10" fmla="*/ 584473 h 777365"/>
                <a:gd name="connsiteX11" fmla="*/ 46999 w 240615"/>
                <a:gd name="connsiteY11" fmla="*/ 553981 h 777365"/>
                <a:gd name="connsiteX12" fmla="*/ 68678 w 240615"/>
                <a:gd name="connsiteY12" fmla="*/ 491687 h 777365"/>
                <a:gd name="connsiteX13" fmla="*/ 98434 w 240615"/>
                <a:gd name="connsiteY13" fmla="*/ 348127 h 777365"/>
                <a:gd name="connsiteX14" fmla="*/ 129067 w 240615"/>
                <a:gd name="connsiteY14" fmla="*/ 211462 h 777365"/>
                <a:gd name="connsiteX15" fmla="*/ 138249 w 240615"/>
                <a:gd name="connsiteY15" fmla="*/ 146019 h 777365"/>
                <a:gd name="connsiteX16" fmla="*/ 141830 w 240615"/>
                <a:gd name="connsiteY16" fmla="*/ 14816 h 777365"/>
                <a:gd name="connsiteX17" fmla="*/ 143494 w 240615"/>
                <a:gd name="connsiteY17" fmla="*/ 3856 h 777365"/>
                <a:gd name="connsiteX18" fmla="*/ 153095 w 240615"/>
                <a:gd name="connsiteY18" fmla="*/ -2139 h 777365"/>
                <a:gd name="connsiteX19" fmla="*/ 166493 w 240615"/>
                <a:gd name="connsiteY19" fmla="*/ -3955 h 777365"/>
                <a:gd name="connsiteX20" fmla="*/ 193151 w 240615"/>
                <a:gd name="connsiteY20" fmla="*/ 20 h 777365"/>
                <a:gd name="connsiteX21" fmla="*/ 204898 w 240615"/>
                <a:gd name="connsiteY21" fmla="*/ 5443 h 777365"/>
                <a:gd name="connsiteX22" fmla="*/ 215985 w 240615"/>
                <a:gd name="connsiteY22" fmla="*/ 22563 h 777365"/>
                <a:gd name="connsiteX23" fmla="*/ 224266 w 240615"/>
                <a:gd name="connsiteY23" fmla="*/ 51112 h 777365"/>
                <a:gd name="connsiteX24" fmla="*/ 238439 w 240615"/>
                <a:gd name="connsiteY24" fmla="*/ 174543 h 777365"/>
                <a:gd name="connsiteX25" fmla="*/ 227555 w 240615"/>
                <a:gd name="connsiteY25" fmla="*/ 252864 h 777365"/>
                <a:gd name="connsiteX26" fmla="*/ 225142 w 240615"/>
                <a:gd name="connsiteY26" fmla="*/ 276537 h 777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0615" h="777365">
                  <a:moveTo>
                    <a:pt x="225142" y="276537"/>
                  </a:moveTo>
                  <a:cubicBezTo>
                    <a:pt x="223961" y="294914"/>
                    <a:pt x="224266" y="313278"/>
                    <a:pt x="225116" y="331820"/>
                  </a:cubicBezTo>
                  <a:cubicBezTo>
                    <a:pt x="227707" y="387966"/>
                    <a:pt x="233549" y="443909"/>
                    <a:pt x="235835" y="500081"/>
                  </a:cubicBezTo>
                  <a:cubicBezTo>
                    <a:pt x="236267" y="510750"/>
                    <a:pt x="236572" y="521418"/>
                    <a:pt x="236699" y="532085"/>
                  </a:cubicBezTo>
                  <a:cubicBezTo>
                    <a:pt x="237702" y="615182"/>
                    <a:pt x="227250" y="700856"/>
                    <a:pt x="186737" y="773410"/>
                  </a:cubicBezTo>
                  <a:cubicBezTo>
                    <a:pt x="172907" y="743934"/>
                    <a:pt x="136877" y="730828"/>
                    <a:pt x="104327" y="732237"/>
                  </a:cubicBezTo>
                  <a:cubicBezTo>
                    <a:pt x="89214" y="732884"/>
                    <a:pt x="74419" y="736047"/>
                    <a:pt x="59852" y="739946"/>
                  </a:cubicBezTo>
                  <a:cubicBezTo>
                    <a:pt x="50251" y="742499"/>
                    <a:pt x="39341" y="744708"/>
                    <a:pt x="29639" y="741013"/>
                  </a:cubicBezTo>
                  <a:cubicBezTo>
                    <a:pt x="13281" y="734803"/>
                    <a:pt x="6499" y="712438"/>
                    <a:pt x="2842" y="697122"/>
                  </a:cubicBezTo>
                  <a:cubicBezTo>
                    <a:pt x="-3077" y="672255"/>
                    <a:pt x="-4219" y="644569"/>
                    <a:pt x="3718" y="619995"/>
                  </a:cubicBezTo>
                  <a:cubicBezTo>
                    <a:pt x="7833" y="607295"/>
                    <a:pt x="13764" y="595166"/>
                    <a:pt x="21803" y="584473"/>
                  </a:cubicBezTo>
                  <a:cubicBezTo>
                    <a:pt x="29740" y="573932"/>
                    <a:pt x="39583" y="564890"/>
                    <a:pt x="46999" y="553981"/>
                  </a:cubicBezTo>
                  <a:cubicBezTo>
                    <a:pt x="59433" y="535667"/>
                    <a:pt x="64182" y="513366"/>
                    <a:pt x="68678" y="491687"/>
                  </a:cubicBezTo>
                  <a:cubicBezTo>
                    <a:pt x="78597" y="443834"/>
                    <a:pt x="88516" y="395980"/>
                    <a:pt x="98434" y="348127"/>
                  </a:cubicBezTo>
                  <a:cubicBezTo>
                    <a:pt x="107921" y="302407"/>
                    <a:pt x="119910" y="257474"/>
                    <a:pt x="129067" y="211462"/>
                  </a:cubicBezTo>
                  <a:cubicBezTo>
                    <a:pt x="133359" y="189847"/>
                    <a:pt x="136280" y="167977"/>
                    <a:pt x="138249" y="146019"/>
                  </a:cubicBezTo>
                  <a:cubicBezTo>
                    <a:pt x="142148" y="102420"/>
                    <a:pt x="142275" y="58567"/>
                    <a:pt x="141830" y="14816"/>
                  </a:cubicBezTo>
                  <a:cubicBezTo>
                    <a:pt x="141792" y="11298"/>
                    <a:pt x="141360" y="6739"/>
                    <a:pt x="143494" y="3856"/>
                  </a:cubicBezTo>
                  <a:cubicBezTo>
                    <a:pt x="145666" y="922"/>
                    <a:pt x="149742" y="-1034"/>
                    <a:pt x="153095" y="-2139"/>
                  </a:cubicBezTo>
                  <a:cubicBezTo>
                    <a:pt x="157388" y="-3561"/>
                    <a:pt x="161972" y="-3929"/>
                    <a:pt x="166493" y="-3955"/>
                  </a:cubicBezTo>
                  <a:cubicBezTo>
                    <a:pt x="175511" y="-3993"/>
                    <a:pt x="184540" y="-2647"/>
                    <a:pt x="193151" y="20"/>
                  </a:cubicBezTo>
                  <a:cubicBezTo>
                    <a:pt x="197291" y="1303"/>
                    <a:pt x="201380" y="2916"/>
                    <a:pt x="204898" y="5443"/>
                  </a:cubicBezTo>
                  <a:cubicBezTo>
                    <a:pt x="210664" y="9571"/>
                    <a:pt x="214106" y="15933"/>
                    <a:pt x="215985" y="22563"/>
                  </a:cubicBezTo>
                  <a:cubicBezTo>
                    <a:pt x="218703" y="32100"/>
                    <a:pt x="221649" y="41562"/>
                    <a:pt x="224266" y="51112"/>
                  </a:cubicBezTo>
                  <a:cubicBezTo>
                    <a:pt x="235226" y="91232"/>
                    <a:pt x="239899" y="133002"/>
                    <a:pt x="238439" y="174543"/>
                  </a:cubicBezTo>
                  <a:cubicBezTo>
                    <a:pt x="237512" y="200972"/>
                    <a:pt x="231289" y="226778"/>
                    <a:pt x="227555" y="252864"/>
                  </a:cubicBezTo>
                  <a:cubicBezTo>
                    <a:pt x="226425" y="260763"/>
                    <a:pt x="225650" y="268650"/>
                    <a:pt x="225142" y="276537"/>
                  </a:cubicBezTo>
                </a:path>
              </a:pathLst>
            </a:custGeom>
            <a:solidFill>
              <a:srgbClr val="6674E3"/>
            </a:solidFill>
            <a:ln w="1270" cap="flat">
              <a:noFill/>
              <a:prstDash val="solid"/>
              <a:miter/>
            </a:ln>
          </p:spPr>
          <p:txBody>
            <a:bodyPr rtlCol="0" anchor="ctr"/>
            <a:lstStyle/>
            <a:p>
              <a:endParaRPr lang="zh-CN" altLang="en-US"/>
            </a:p>
          </p:txBody>
        </p:sp>
        <p:sp>
          <p:nvSpPr>
            <p:cNvPr id="94" name="任意多边形: 形状 93"/>
            <p:cNvSpPr/>
            <p:nvPr/>
          </p:nvSpPr>
          <p:spPr>
            <a:xfrm flipV="1">
              <a:off x="10309097" y="-167821"/>
              <a:ext cx="299224" cy="446385"/>
            </a:xfrm>
            <a:custGeom>
              <a:avLst/>
              <a:gdLst>
                <a:gd name="connsiteX0" fmla="*/ 84963 w 299224"/>
                <a:gd name="connsiteY0" fmla="*/ 416585 h 446385"/>
                <a:gd name="connsiteX1" fmla="*/ 77293 w 299224"/>
                <a:gd name="connsiteY1" fmla="*/ 402525 h 446385"/>
                <a:gd name="connsiteX2" fmla="*/ 64339 w 299224"/>
                <a:gd name="connsiteY2" fmla="*/ 371068 h 446385"/>
                <a:gd name="connsiteX3" fmla="*/ 46787 w 299224"/>
                <a:gd name="connsiteY3" fmla="*/ 328599 h 446385"/>
                <a:gd name="connsiteX4" fmla="*/ 19990 w 299224"/>
                <a:gd name="connsiteY4" fmla="*/ 295262 h 446385"/>
                <a:gd name="connsiteX5" fmla="*/ 9996 w 299224"/>
                <a:gd name="connsiteY5" fmla="*/ 251993 h 446385"/>
                <a:gd name="connsiteX6" fmla="*/ 15939 w 299224"/>
                <a:gd name="connsiteY6" fmla="*/ 227330 h 446385"/>
                <a:gd name="connsiteX7" fmla="*/ 19762 w 299224"/>
                <a:gd name="connsiteY7" fmla="*/ 180226 h 446385"/>
                <a:gd name="connsiteX8" fmla="*/ 1195 w 299224"/>
                <a:gd name="connsiteY8" fmla="*/ 57950 h 446385"/>
                <a:gd name="connsiteX9" fmla="*/ -1892 w 299224"/>
                <a:gd name="connsiteY9" fmla="*/ 49340 h 446385"/>
                <a:gd name="connsiteX10" fmla="*/ 928 w 299224"/>
                <a:gd name="connsiteY10" fmla="*/ 39891 h 446385"/>
                <a:gd name="connsiteX11" fmla="*/ 52579 w 299224"/>
                <a:gd name="connsiteY11" fmla="*/ 1397 h 446385"/>
                <a:gd name="connsiteX12" fmla="*/ 118110 w 299224"/>
                <a:gd name="connsiteY12" fmla="*/ -3861 h 446385"/>
                <a:gd name="connsiteX13" fmla="*/ 240157 w 299224"/>
                <a:gd name="connsiteY13" fmla="*/ 34963 h 446385"/>
                <a:gd name="connsiteX14" fmla="*/ 244767 w 299224"/>
                <a:gd name="connsiteY14" fmla="*/ 40970 h 446385"/>
                <a:gd name="connsiteX15" fmla="*/ 243548 w 299224"/>
                <a:gd name="connsiteY15" fmla="*/ 48946 h 446385"/>
                <a:gd name="connsiteX16" fmla="*/ 227025 w 299224"/>
                <a:gd name="connsiteY16" fmla="*/ 93192 h 446385"/>
                <a:gd name="connsiteX17" fmla="*/ 223431 w 299224"/>
                <a:gd name="connsiteY17" fmla="*/ 107468 h 446385"/>
                <a:gd name="connsiteX18" fmla="*/ 226073 w 299224"/>
                <a:gd name="connsiteY18" fmla="*/ 121488 h 446385"/>
                <a:gd name="connsiteX19" fmla="*/ 294983 w 299224"/>
                <a:gd name="connsiteY19" fmla="*/ 349757 h 446385"/>
                <a:gd name="connsiteX20" fmla="*/ 297167 w 299224"/>
                <a:gd name="connsiteY20" fmla="*/ 363880 h 446385"/>
                <a:gd name="connsiteX21" fmla="*/ 284505 w 299224"/>
                <a:gd name="connsiteY21" fmla="*/ 382930 h 446385"/>
                <a:gd name="connsiteX22" fmla="*/ 234506 w 299224"/>
                <a:gd name="connsiteY22" fmla="*/ 422541 h 446385"/>
                <a:gd name="connsiteX23" fmla="*/ 201333 w 299224"/>
                <a:gd name="connsiteY23" fmla="*/ 439762 h 446385"/>
                <a:gd name="connsiteX24" fmla="*/ 156782 w 299224"/>
                <a:gd name="connsiteY24" fmla="*/ 439686 h 446385"/>
                <a:gd name="connsiteX25" fmla="*/ 108357 w 299224"/>
                <a:gd name="connsiteY25" fmla="*/ 429005 h 446385"/>
                <a:gd name="connsiteX26" fmla="*/ 88380 w 299224"/>
                <a:gd name="connsiteY26" fmla="*/ 420217 h 446385"/>
                <a:gd name="connsiteX27" fmla="*/ 84963 w 299224"/>
                <a:gd name="connsiteY27" fmla="*/ 416585 h 44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99224" h="446385">
                  <a:moveTo>
                    <a:pt x="84963" y="416585"/>
                  </a:moveTo>
                  <a:cubicBezTo>
                    <a:pt x="81687" y="412432"/>
                    <a:pt x="79452" y="407415"/>
                    <a:pt x="77293" y="402525"/>
                  </a:cubicBezTo>
                  <a:cubicBezTo>
                    <a:pt x="72746" y="392137"/>
                    <a:pt x="68174" y="381736"/>
                    <a:pt x="64339" y="371068"/>
                  </a:cubicBezTo>
                  <a:cubicBezTo>
                    <a:pt x="59093" y="356488"/>
                    <a:pt x="53493" y="342429"/>
                    <a:pt x="46787" y="328599"/>
                  </a:cubicBezTo>
                  <a:cubicBezTo>
                    <a:pt x="40564" y="315759"/>
                    <a:pt x="27877" y="306984"/>
                    <a:pt x="19990" y="295262"/>
                  </a:cubicBezTo>
                  <a:cubicBezTo>
                    <a:pt x="11532" y="282714"/>
                    <a:pt x="7900" y="266992"/>
                    <a:pt x="9996" y="251993"/>
                  </a:cubicBezTo>
                  <a:cubicBezTo>
                    <a:pt x="11164" y="243611"/>
                    <a:pt x="14034" y="235572"/>
                    <a:pt x="15939" y="227330"/>
                  </a:cubicBezTo>
                  <a:cubicBezTo>
                    <a:pt x="19482" y="211937"/>
                    <a:pt x="19635" y="196011"/>
                    <a:pt x="19762" y="180226"/>
                  </a:cubicBezTo>
                  <a:cubicBezTo>
                    <a:pt x="20117" y="138582"/>
                    <a:pt x="20054" y="95085"/>
                    <a:pt x="1195" y="57950"/>
                  </a:cubicBezTo>
                  <a:cubicBezTo>
                    <a:pt x="-190" y="55207"/>
                    <a:pt x="-1714" y="52400"/>
                    <a:pt x="-1892" y="49340"/>
                  </a:cubicBezTo>
                  <a:cubicBezTo>
                    <a:pt x="-2095" y="46012"/>
                    <a:pt x="-673" y="42812"/>
                    <a:pt x="928" y="39891"/>
                  </a:cubicBezTo>
                  <a:cubicBezTo>
                    <a:pt x="11532" y="20587"/>
                    <a:pt x="31446" y="7633"/>
                    <a:pt x="52579" y="1397"/>
                  </a:cubicBezTo>
                  <a:cubicBezTo>
                    <a:pt x="73698" y="-4839"/>
                    <a:pt x="96114" y="-5029"/>
                    <a:pt x="118110" y="-3861"/>
                  </a:cubicBezTo>
                  <a:cubicBezTo>
                    <a:pt x="161532" y="-1575"/>
                    <a:pt x="206985" y="6871"/>
                    <a:pt x="240157" y="34963"/>
                  </a:cubicBezTo>
                  <a:cubicBezTo>
                    <a:pt x="242113" y="36614"/>
                    <a:pt x="244119" y="38494"/>
                    <a:pt x="244767" y="40970"/>
                  </a:cubicBezTo>
                  <a:cubicBezTo>
                    <a:pt x="245478" y="43612"/>
                    <a:pt x="244500" y="46381"/>
                    <a:pt x="243548" y="48946"/>
                  </a:cubicBezTo>
                  <a:cubicBezTo>
                    <a:pt x="238049" y="63690"/>
                    <a:pt x="232537" y="78448"/>
                    <a:pt x="227025" y="93192"/>
                  </a:cubicBezTo>
                  <a:cubicBezTo>
                    <a:pt x="225311" y="97815"/>
                    <a:pt x="223571" y="102539"/>
                    <a:pt x="223431" y="107468"/>
                  </a:cubicBezTo>
                  <a:cubicBezTo>
                    <a:pt x="223304" y="112242"/>
                    <a:pt x="224689" y="116916"/>
                    <a:pt x="226073" y="121488"/>
                  </a:cubicBezTo>
                  <a:cubicBezTo>
                    <a:pt x="249047" y="197573"/>
                    <a:pt x="272009" y="273672"/>
                    <a:pt x="294983" y="349757"/>
                  </a:cubicBezTo>
                  <a:cubicBezTo>
                    <a:pt x="296367" y="354355"/>
                    <a:pt x="297777" y="359117"/>
                    <a:pt x="297167" y="363880"/>
                  </a:cubicBezTo>
                  <a:cubicBezTo>
                    <a:pt x="296202" y="371614"/>
                    <a:pt x="290258" y="377659"/>
                    <a:pt x="284505" y="382930"/>
                  </a:cubicBezTo>
                  <a:cubicBezTo>
                    <a:pt x="268808" y="397293"/>
                    <a:pt x="252082" y="410552"/>
                    <a:pt x="234506" y="422541"/>
                  </a:cubicBezTo>
                  <a:cubicBezTo>
                    <a:pt x="224168" y="429602"/>
                    <a:pt x="213360" y="436307"/>
                    <a:pt x="201333" y="439762"/>
                  </a:cubicBezTo>
                  <a:cubicBezTo>
                    <a:pt x="187567" y="443712"/>
                    <a:pt x="170853" y="441502"/>
                    <a:pt x="156782" y="439686"/>
                  </a:cubicBezTo>
                  <a:cubicBezTo>
                    <a:pt x="140361" y="437577"/>
                    <a:pt x="124321" y="433285"/>
                    <a:pt x="108357" y="429005"/>
                  </a:cubicBezTo>
                  <a:cubicBezTo>
                    <a:pt x="101257" y="427100"/>
                    <a:pt x="93904" y="425055"/>
                    <a:pt x="88380" y="420217"/>
                  </a:cubicBezTo>
                  <a:cubicBezTo>
                    <a:pt x="87122" y="419112"/>
                    <a:pt x="85992" y="417892"/>
                    <a:pt x="84963" y="416585"/>
                  </a:cubicBezTo>
                </a:path>
              </a:pathLst>
            </a:custGeom>
            <a:solidFill>
              <a:srgbClr val="FF4F4F"/>
            </a:solidFill>
            <a:ln w="1270" cap="flat">
              <a:noFill/>
              <a:prstDash val="solid"/>
              <a:miter/>
            </a:ln>
          </p:spPr>
          <p:txBody>
            <a:bodyPr rtlCol="0" anchor="ctr"/>
            <a:lstStyle/>
            <a:p>
              <a:endParaRPr lang="zh-CN" altLang="en-US"/>
            </a:p>
          </p:txBody>
        </p:sp>
        <p:sp>
          <p:nvSpPr>
            <p:cNvPr id="95" name="任意多边形: 形状 94"/>
            <p:cNvSpPr/>
            <p:nvPr/>
          </p:nvSpPr>
          <p:spPr>
            <a:xfrm flipV="1">
              <a:off x="10432494" y="-232597"/>
              <a:ext cx="119394" cy="127039"/>
            </a:xfrm>
            <a:custGeom>
              <a:avLst/>
              <a:gdLst>
                <a:gd name="connsiteX0" fmla="*/ 2462 w 119394"/>
                <a:gd name="connsiteY0" fmla="*/ 5402 h 127039"/>
                <a:gd name="connsiteX1" fmla="*/ 15632 w 119394"/>
                <a:gd name="connsiteY1" fmla="*/ -4580 h 127039"/>
                <a:gd name="connsiteX2" fmla="*/ 32638 w 119394"/>
                <a:gd name="connsiteY2" fmla="*/ -2523 h 127039"/>
                <a:gd name="connsiteX3" fmla="*/ 105713 w 119394"/>
                <a:gd name="connsiteY3" fmla="*/ 19524 h 127039"/>
                <a:gd name="connsiteX4" fmla="*/ 115962 w 119394"/>
                <a:gd name="connsiteY4" fmla="*/ 24427 h 127039"/>
                <a:gd name="connsiteX5" fmla="*/ 116483 w 119394"/>
                <a:gd name="connsiteY5" fmla="*/ 31920 h 127039"/>
                <a:gd name="connsiteX6" fmla="*/ 96849 w 119394"/>
                <a:gd name="connsiteY6" fmla="*/ 56456 h 127039"/>
                <a:gd name="connsiteX7" fmla="*/ 84784 w 119394"/>
                <a:gd name="connsiteY7" fmla="*/ 78465 h 127039"/>
                <a:gd name="connsiteX8" fmla="*/ 73227 w 119394"/>
                <a:gd name="connsiteY8" fmla="*/ 122420 h 127039"/>
                <a:gd name="connsiteX9" fmla="*/ 47547 w 119394"/>
                <a:gd name="connsiteY9" fmla="*/ 85005 h 127039"/>
                <a:gd name="connsiteX10" fmla="*/ 4126 w 119394"/>
                <a:gd name="connsiteY10" fmla="*/ 68661 h 127039"/>
                <a:gd name="connsiteX11" fmla="*/ -256 w 119394"/>
                <a:gd name="connsiteY11" fmla="*/ 66819 h 127039"/>
                <a:gd name="connsiteX12" fmla="*/ -1906 w 119394"/>
                <a:gd name="connsiteY12" fmla="*/ 60368 h 127039"/>
                <a:gd name="connsiteX13" fmla="*/ 2221 w 119394"/>
                <a:gd name="connsiteY13" fmla="*/ 36263 h 127039"/>
                <a:gd name="connsiteX14" fmla="*/ 2462 w 119394"/>
                <a:gd name="connsiteY14" fmla="*/ 5402 h 127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394" h="127039">
                  <a:moveTo>
                    <a:pt x="2462" y="5402"/>
                  </a:moveTo>
                  <a:cubicBezTo>
                    <a:pt x="2526" y="-1596"/>
                    <a:pt x="9485" y="-4288"/>
                    <a:pt x="15632" y="-4580"/>
                  </a:cubicBezTo>
                  <a:cubicBezTo>
                    <a:pt x="21360" y="-4847"/>
                    <a:pt x="27049" y="-3742"/>
                    <a:pt x="32638" y="-2523"/>
                  </a:cubicBezTo>
                  <a:cubicBezTo>
                    <a:pt x="57517" y="2926"/>
                    <a:pt x="81774" y="10863"/>
                    <a:pt x="105713" y="19524"/>
                  </a:cubicBezTo>
                  <a:cubicBezTo>
                    <a:pt x="109294" y="20833"/>
                    <a:pt x="112914" y="22166"/>
                    <a:pt x="115962" y="24427"/>
                  </a:cubicBezTo>
                  <a:cubicBezTo>
                    <a:pt x="118184" y="26091"/>
                    <a:pt x="117562" y="29761"/>
                    <a:pt x="116483" y="31920"/>
                  </a:cubicBezTo>
                  <a:cubicBezTo>
                    <a:pt x="115454" y="33990"/>
                    <a:pt x="99223" y="53116"/>
                    <a:pt x="96849" y="56456"/>
                  </a:cubicBezTo>
                  <a:cubicBezTo>
                    <a:pt x="91997" y="63301"/>
                    <a:pt x="88009" y="70731"/>
                    <a:pt x="84784" y="78465"/>
                  </a:cubicBezTo>
                  <a:cubicBezTo>
                    <a:pt x="78942" y="92486"/>
                    <a:pt x="75563" y="107421"/>
                    <a:pt x="73227" y="122420"/>
                  </a:cubicBezTo>
                  <a:cubicBezTo>
                    <a:pt x="68108" y="107955"/>
                    <a:pt x="59879" y="94150"/>
                    <a:pt x="47547" y="85005"/>
                  </a:cubicBezTo>
                  <a:cubicBezTo>
                    <a:pt x="35025" y="75722"/>
                    <a:pt x="19379" y="71925"/>
                    <a:pt x="4126" y="68661"/>
                  </a:cubicBezTo>
                  <a:cubicBezTo>
                    <a:pt x="2564" y="68318"/>
                    <a:pt x="900" y="67937"/>
                    <a:pt x="-256" y="66819"/>
                  </a:cubicBezTo>
                  <a:cubicBezTo>
                    <a:pt x="-1906" y="65232"/>
                    <a:pt x="-2008" y="62653"/>
                    <a:pt x="-1906" y="60368"/>
                  </a:cubicBezTo>
                  <a:cubicBezTo>
                    <a:pt x="-1513" y="52113"/>
                    <a:pt x="1992" y="44366"/>
                    <a:pt x="2221" y="36263"/>
                  </a:cubicBezTo>
                  <a:cubicBezTo>
                    <a:pt x="2501" y="25989"/>
                    <a:pt x="2373" y="15677"/>
                    <a:pt x="2462" y="5402"/>
                  </a:cubicBezTo>
                </a:path>
              </a:pathLst>
            </a:custGeom>
            <a:solidFill>
              <a:srgbClr val="FFB78C"/>
            </a:solidFill>
            <a:ln w="1270" cap="flat">
              <a:noFill/>
              <a:prstDash val="solid"/>
              <a:miter/>
            </a:ln>
          </p:spPr>
          <p:txBody>
            <a:bodyPr rtlCol="0" anchor="ctr"/>
            <a:lstStyle/>
            <a:p>
              <a:endParaRPr lang="zh-CN" altLang="en-US"/>
            </a:p>
          </p:txBody>
        </p:sp>
        <p:sp>
          <p:nvSpPr>
            <p:cNvPr id="96" name="任意多边形: 形状 95"/>
            <p:cNvSpPr/>
            <p:nvPr/>
          </p:nvSpPr>
          <p:spPr>
            <a:xfrm flipV="1">
              <a:off x="10360986" y="-371167"/>
              <a:ext cx="110064" cy="197937"/>
            </a:xfrm>
            <a:custGeom>
              <a:avLst/>
              <a:gdLst>
                <a:gd name="connsiteX0" fmla="*/ 2890 w 110064"/>
                <a:gd name="connsiteY0" fmla="*/ 126740 h 197937"/>
                <a:gd name="connsiteX1" fmla="*/ -1288 w 110064"/>
                <a:gd name="connsiteY1" fmla="*/ 99283 h 197937"/>
                <a:gd name="connsiteX2" fmla="*/ 2801 w 110064"/>
                <a:gd name="connsiteY2" fmla="*/ 37929 h 197937"/>
                <a:gd name="connsiteX3" fmla="*/ 11361 w 110064"/>
                <a:gd name="connsiteY3" fmla="*/ 503 h 197937"/>
                <a:gd name="connsiteX4" fmla="*/ 33319 w 110064"/>
                <a:gd name="connsiteY4" fmla="*/ -4019 h 197937"/>
                <a:gd name="connsiteX5" fmla="*/ 54782 w 110064"/>
                <a:gd name="connsiteY5" fmla="*/ 998 h 197937"/>
                <a:gd name="connsiteX6" fmla="*/ 93377 w 110064"/>
                <a:gd name="connsiteY6" fmla="*/ 24861 h 197937"/>
                <a:gd name="connsiteX7" fmla="*/ 102991 w 110064"/>
                <a:gd name="connsiteY7" fmla="*/ 37459 h 197937"/>
                <a:gd name="connsiteX8" fmla="*/ 106014 w 110064"/>
                <a:gd name="connsiteY8" fmla="*/ 59189 h 197937"/>
                <a:gd name="connsiteX9" fmla="*/ 107995 w 110064"/>
                <a:gd name="connsiteY9" fmla="*/ 104541 h 197937"/>
                <a:gd name="connsiteX10" fmla="*/ 98279 w 110064"/>
                <a:gd name="connsiteY10" fmla="*/ 158643 h 197937"/>
                <a:gd name="connsiteX11" fmla="*/ 67507 w 110064"/>
                <a:gd name="connsiteY11" fmla="*/ 186773 h 197937"/>
                <a:gd name="connsiteX12" fmla="*/ 60192 w 110064"/>
                <a:gd name="connsiteY12" fmla="*/ 188843 h 197937"/>
                <a:gd name="connsiteX13" fmla="*/ 61018 w 110064"/>
                <a:gd name="connsiteY13" fmla="*/ 193225 h 197937"/>
                <a:gd name="connsiteX14" fmla="*/ 59761 w 110064"/>
                <a:gd name="connsiteY14" fmla="*/ 192615 h 197937"/>
                <a:gd name="connsiteX15" fmla="*/ 43479 w 110064"/>
                <a:gd name="connsiteY15" fmla="*/ 183014 h 197937"/>
                <a:gd name="connsiteX16" fmla="*/ 2890 w 110064"/>
                <a:gd name="connsiteY16" fmla="*/ 126740 h 19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064" h="197937">
                  <a:moveTo>
                    <a:pt x="2890" y="126740"/>
                  </a:moveTo>
                  <a:cubicBezTo>
                    <a:pt x="490" y="117799"/>
                    <a:pt x="-526" y="108541"/>
                    <a:pt x="-1288" y="99283"/>
                  </a:cubicBezTo>
                  <a:cubicBezTo>
                    <a:pt x="-2952" y="78772"/>
                    <a:pt x="-971" y="58122"/>
                    <a:pt x="2801" y="37929"/>
                  </a:cubicBezTo>
                  <a:cubicBezTo>
                    <a:pt x="5062" y="25839"/>
                    <a:pt x="6929" y="11984"/>
                    <a:pt x="11361" y="503"/>
                  </a:cubicBezTo>
                  <a:cubicBezTo>
                    <a:pt x="14104" y="-6648"/>
                    <a:pt x="26792" y="-4539"/>
                    <a:pt x="33319" y="-4019"/>
                  </a:cubicBezTo>
                  <a:cubicBezTo>
                    <a:pt x="40672" y="-3434"/>
                    <a:pt x="47911" y="-1657"/>
                    <a:pt x="54782" y="998"/>
                  </a:cubicBezTo>
                  <a:cubicBezTo>
                    <a:pt x="68955" y="6471"/>
                    <a:pt x="81515" y="15361"/>
                    <a:pt x="93377" y="24861"/>
                  </a:cubicBezTo>
                  <a:cubicBezTo>
                    <a:pt x="97657" y="28303"/>
                    <a:pt x="101581" y="31973"/>
                    <a:pt x="102991" y="37459"/>
                  </a:cubicBezTo>
                  <a:cubicBezTo>
                    <a:pt x="104769" y="44419"/>
                    <a:pt x="105201" y="52077"/>
                    <a:pt x="106014" y="59189"/>
                  </a:cubicBezTo>
                  <a:cubicBezTo>
                    <a:pt x="107716" y="74239"/>
                    <a:pt x="108592" y="89403"/>
                    <a:pt x="107995" y="104541"/>
                  </a:cubicBezTo>
                  <a:cubicBezTo>
                    <a:pt x="107271" y="122892"/>
                    <a:pt x="104299" y="141256"/>
                    <a:pt x="98279" y="158643"/>
                  </a:cubicBezTo>
                  <a:cubicBezTo>
                    <a:pt x="93415" y="172676"/>
                    <a:pt x="85033" y="188539"/>
                    <a:pt x="67507" y="186773"/>
                  </a:cubicBezTo>
                  <a:cubicBezTo>
                    <a:pt x="64624" y="186481"/>
                    <a:pt x="60688" y="183992"/>
                    <a:pt x="60192" y="188843"/>
                  </a:cubicBezTo>
                  <a:cubicBezTo>
                    <a:pt x="60040" y="190342"/>
                    <a:pt x="60535" y="191802"/>
                    <a:pt x="61018" y="193225"/>
                  </a:cubicBezTo>
                  <a:lnTo>
                    <a:pt x="59761" y="192615"/>
                  </a:lnTo>
                  <a:cubicBezTo>
                    <a:pt x="54084" y="189846"/>
                    <a:pt x="48648" y="186634"/>
                    <a:pt x="43479" y="183014"/>
                  </a:cubicBezTo>
                  <a:cubicBezTo>
                    <a:pt x="24252" y="169539"/>
                    <a:pt x="9037" y="149626"/>
                    <a:pt x="2890" y="126740"/>
                  </a:cubicBezTo>
                </a:path>
              </a:pathLst>
            </a:custGeom>
            <a:solidFill>
              <a:srgbClr val="733118"/>
            </a:solidFill>
            <a:ln w="1270" cap="flat">
              <a:noFill/>
              <a:prstDash val="solid"/>
              <a:miter/>
            </a:ln>
          </p:spPr>
          <p:txBody>
            <a:bodyPr rtlCol="0" anchor="ctr"/>
            <a:lstStyle/>
            <a:p>
              <a:endParaRPr lang="zh-CN" altLang="en-US"/>
            </a:p>
          </p:txBody>
        </p:sp>
        <p:sp>
          <p:nvSpPr>
            <p:cNvPr id="97" name="任意多边形: 形状 96"/>
            <p:cNvSpPr/>
            <p:nvPr/>
          </p:nvSpPr>
          <p:spPr>
            <a:xfrm flipV="1">
              <a:off x="10369828" y="-366290"/>
              <a:ext cx="167197" cy="224159"/>
            </a:xfrm>
            <a:custGeom>
              <a:avLst/>
              <a:gdLst>
                <a:gd name="connsiteX0" fmla="*/ 155477 w 167197"/>
                <a:gd name="connsiteY0" fmla="*/ 69972 h 224159"/>
                <a:gd name="connsiteX1" fmla="*/ 162195 w 167197"/>
                <a:gd name="connsiteY1" fmla="*/ 90012 h 224159"/>
                <a:gd name="connsiteX2" fmla="*/ 164456 w 167197"/>
                <a:gd name="connsiteY2" fmla="*/ 107805 h 224159"/>
                <a:gd name="connsiteX3" fmla="*/ 161649 w 167197"/>
                <a:gd name="connsiteY3" fmla="*/ 151290 h 224159"/>
                <a:gd name="connsiteX4" fmla="*/ 147247 w 167197"/>
                <a:gd name="connsiteY4" fmla="*/ 188500 h 224159"/>
                <a:gd name="connsiteX5" fmla="*/ 117694 w 167197"/>
                <a:gd name="connsiteY5" fmla="*/ 214688 h 224159"/>
                <a:gd name="connsiteX6" fmla="*/ 92193 w 167197"/>
                <a:gd name="connsiteY6" fmla="*/ 219463 h 224159"/>
                <a:gd name="connsiteX7" fmla="*/ 54093 w 167197"/>
                <a:gd name="connsiteY7" fmla="*/ 210751 h 224159"/>
                <a:gd name="connsiteX8" fmla="*/ -1126 w 167197"/>
                <a:gd name="connsiteY8" fmla="*/ 109202 h 224159"/>
                <a:gd name="connsiteX9" fmla="*/ 7205 w 167197"/>
                <a:gd name="connsiteY9" fmla="*/ 78582 h 224159"/>
                <a:gd name="connsiteX10" fmla="*/ 36846 w 167197"/>
                <a:gd name="connsiteY10" fmla="*/ 3386 h 224159"/>
                <a:gd name="connsiteX11" fmla="*/ 41952 w 167197"/>
                <a:gd name="connsiteY11" fmla="*/ -3281 h 224159"/>
                <a:gd name="connsiteX12" fmla="*/ 54995 w 167197"/>
                <a:gd name="connsiteY12" fmla="*/ -3383 h 224159"/>
                <a:gd name="connsiteX13" fmla="*/ 129251 w 167197"/>
                <a:gd name="connsiteY13" fmla="*/ 28087 h 224159"/>
                <a:gd name="connsiteX14" fmla="*/ 136541 w 167197"/>
                <a:gd name="connsiteY14" fmla="*/ 35974 h 224159"/>
                <a:gd name="connsiteX15" fmla="*/ 133824 w 167197"/>
                <a:gd name="connsiteY15" fmla="*/ 59075 h 224159"/>
                <a:gd name="connsiteX16" fmla="*/ 146638 w 167197"/>
                <a:gd name="connsiteY16" fmla="*/ 60078 h 224159"/>
                <a:gd name="connsiteX17" fmla="*/ 155477 w 167197"/>
                <a:gd name="connsiteY17" fmla="*/ 69972 h 22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7197" h="224159">
                  <a:moveTo>
                    <a:pt x="155477" y="69972"/>
                  </a:moveTo>
                  <a:cubicBezTo>
                    <a:pt x="158830" y="75814"/>
                    <a:pt x="161916" y="83179"/>
                    <a:pt x="162195" y="90012"/>
                  </a:cubicBezTo>
                  <a:cubicBezTo>
                    <a:pt x="162449" y="96108"/>
                    <a:pt x="163656" y="101684"/>
                    <a:pt x="164456" y="107805"/>
                  </a:cubicBezTo>
                  <a:cubicBezTo>
                    <a:pt x="166361" y="122296"/>
                    <a:pt x="164824" y="137079"/>
                    <a:pt x="161649" y="151290"/>
                  </a:cubicBezTo>
                  <a:cubicBezTo>
                    <a:pt x="158728" y="164333"/>
                    <a:pt x="154385" y="177198"/>
                    <a:pt x="147247" y="188500"/>
                  </a:cubicBezTo>
                  <a:cubicBezTo>
                    <a:pt x="140110" y="199803"/>
                    <a:pt x="130026" y="209506"/>
                    <a:pt x="117694" y="214688"/>
                  </a:cubicBezTo>
                  <a:cubicBezTo>
                    <a:pt x="109668" y="218053"/>
                    <a:pt x="100892" y="219437"/>
                    <a:pt x="92193" y="219463"/>
                  </a:cubicBezTo>
                  <a:cubicBezTo>
                    <a:pt x="79048" y="219514"/>
                    <a:pt x="65904" y="216517"/>
                    <a:pt x="54093" y="210751"/>
                  </a:cubicBezTo>
                  <a:cubicBezTo>
                    <a:pt x="18050" y="193200"/>
                    <a:pt x="-6689" y="148927"/>
                    <a:pt x="-1126" y="109202"/>
                  </a:cubicBezTo>
                  <a:cubicBezTo>
                    <a:pt x="347" y="98711"/>
                    <a:pt x="3788" y="88602"/>
                    <a:pt x="7205" y="78582"/>
                  </a:cubicBezTo>
                  <a:cubicBezTo>
                    <a:pt x="15904" y="53068"/>
                    <a:pt x="24654" y="27440"/>
                    <a:pt x="36846" y="3386"/>
                  </a:cubicBezTo>
                  <a:cubicBezTo>
                    <a:pt x="38129" y="858"/>
                    <a:pt x="39552" y="-1770"/>
                    <a:pt x="41952" y="-3281"/>
                  </a:cubicBezTo>
                  <a:cubicBezTo>
                    <a:pt x="45749" y="-5670"/>
                    <a:pt x="50677" y="-4565"/>
                    <a:pt x="54995" y="-3383"/>
                  </a:cubicBezTo>
                  <a:cubicBezTo>
                    <a:pt x="81093" y="3805"/>
                    <a:pt x="107890" y="11475"/>
                    <a:pt x="129251" y="28087"/>
                  </a:cubicBezTo>
                  <a:cubicBezTo>
                    <a:pt x="132109" y="30297"/>
                    <a:pt x="134916" y="32748"/>
                    <a:pt x="136541" y="35974"/>
                  </a:cubicBezTo>
                  <a:cubicBezTo>
                    <a:pt x="140135" y="43149"/>
                    <a:pt x="136986" y="51709"/>
                    <a:pt x="133824" y="59075"/>
                  </a:cubicBezTo>
                  <a:cubicBezTo>
                    <a:pt x="137798" y="57018"/>
                    <a:pt x="142802" y="57754"/>
                    <a:pt x="146638" y="60078"/>
                  </a:cubicBezTo>
                  <a:cubicBezTo>
                    <a:pt x="150460" y="62390"/>
                    <a:pt x="153254" y="66085"/>
                    <a:pt x="155477" y="69972"/>
                  </a:cubicBezTo>
                </a:path>
              </a:pathLst>
            </a:custGeom>
            <a:solidFill>
              <a:srgbClr val="FFE5CC"/>
            </a:solidFill>
            <a:ln w="1270" cap="flat">
              <a:noFill/>
              <a:prstDash val="solid"/>
              <a:miter/>
            </a:ln>
          </p:spPr>
          <p:txBody>
            <a:bodyPr rtlCol="0" anchor="ctr"/>
            <a:lstStyle/>
            <a:p>
              <a:endParaRPr lang="zh-CN" altLang="en-US"/>
            </a:p>
          </p:txBody>
        </p:sp>
        <p:sp>
          <p:nvSpPr>
            <p:cNvPr id="98" name="任意多边形: 形状 97"/>
            <p:cNvSpPr/>
            <p:nvPr/>
          </p:nvSpPr>
          <p:spPr>
            <a:xfrm flipV="1">
              <a:off x="10377189" y="-384199"/>
              <a:ext cx="208071" cy="239380"/>
            </a:xfrm>
            <a:custGeom>
              <a:avLst/>
              <a:gdLst>
                <a:gd name="connsiteX0" fmla="*/ 19650 w 208071"/>
                <a:gd name="connsiteY0" fmla="*/ 149126 h 239380"/>
                <a:gd name="connsiteX1" fmla="*/ 46624 w 208071"/>
                <a:gd name="connsiteY1" fmla="*/ 145722 h 239380"/>
                <a:gd name="connsiteX2" fmla="*/ 88598 w 208071"/>
                <a:gd name="connsiteY2" fmla="*/ 125492 h 239380"/>
                <a:gd name="connsiteX3" fmla="*/ 116385 w 208071"/>
                <a:gd name="connsiteY3" fmla="*/ 74780 h 239380"/>
                <a:gd name="connsiteX4" fmla="*/ 120259 w 208071"/>
                <a:gd name="connsiteY4" fmla="*/ 94148 h 239380"/>
                <a:gd name="connsiteX5" fmla="*/ 133416 w 208071"/>
                <a:gd name="connsiteY5" fmla="*/ 108207 h 239380"/>
                <a:gd name="connsiteX6" fmla="*/ 150917 w 208071"/>
                <a:gd name="connsiteY6" fmla="*/ 102962 h 239380"/>
                <a:gd name="connsiteX7" fmla="*/ 152758 w 208071"/>
                <a:gd name="connsiteY7" fmla="*/ 91747 h 239380"/>
                <a:gd name="connsiteX8" fmla="*/ 132756 w 208071"/>
                <a:gd name="connsiteY8" fmla="*/ 61687 h 239380"/>
                <a:gd name="connsiteX9" fmla="*/ 121910 w 208071"/>
                <a:gd name="connsiteY9" fmla="*/ 55730 h 239380"/>
                <a:gd name="connsiteX10" fmla="*/ 112779 w 208071"/>
                <a:gd name="connsiteY10" fmla="*/ 39170 h 239380"/>
                <a:gd name="connsiteX11" fmla="*/ 108854 w 208071"/>
                <a:gd name="connsiteY11" fmla="*/ 17681 h 239380"/>
                <a:gd name="connsiteX12" fmla="*/ 110289 w 208071"/>
                <a:gd name="connsiteY12" fmla="*/ -2309 h 239380"/>
                <a:gd name="connsiteX13" fmla="*/ 131282 w 208071"/>
                <a:gd name="connsiteY13" fmla="*/ -4251 h 239380"/>
                <a:gd name="connsiteX14" fmla="*/ 152745 w 208071"/>
                <a:gd name="connsiteY14" fmla="*/ 765 h 239380"/>
                <a:gd name="connsiteX15" fmla="*/ 191340 w 208071"/>
                <a:gd name="connsiteY15" fmla="*/ 24628 h 239380"/>
                <a:gd name="connsiteX16" fmla="*/ 200954 w 208071"/>
                <a:gd name="connsiteY16" fmla="*/ 37239 h 239380"/>
                <a:gd name="connsiteX17" fmla="*/ 203977 w 208071"/>
                <a:gd name="connsiteY17" fmla="*/ 58969 h 239380"/>
                <a:gd name="connsiteX18" fmla="*/ 205958 w 208071"/>
                <a:gd name="connsiteY18" fmla="*/ 104308 h 239380"/>
                <a:gd name="connsiteX19" fmla="*/ 177879 w 208071"/>
                <a:gd name="connsiteY19" fmla="*/ 194223 h 239380"/>
                <a:gd name="connsiteX20" fmla="*/ 149824 w 208071"/>
                <a:gd name="connsiteY20" fmla="*/ 220589 h 239380"/>
                <a:gd name="connsiteX21" fmla="*/ 147843 w 208071"/>
                <a:gd name="connsiteY21" fmla="*/ 221732 h 239380"/>
                <a:gd name="connsiteX22" fmla="*/ 17363 w 208071"/>
                <a:gd name="connsiteY22" fmla="*/ 203025 h 239380"/>
                <a:gd name="connsiteX23" fmla="*/ 1450 w 208071"/>
                <a:gd name="connsiteY23" fmla="*/ 182819 h 239380"/>
                <a:gd name="connsiteX24" fmla="*/ 1819 w 208071"/>
                <a:gd name="connsiteY24" fmla="*/ 156708 h 239380"/>
                <a:gd name="connsiteX25" fmla="*/ 19650 w 208071"/>
                <a:gd name="connsiteY25" fmla="*/ 149126 h 239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8071" h="239380">
                  <a:moveTo>
                    <a:pt x="19650" y="149126"/>
                  </a:moveTo>
                  <a:cubicBezTo>
                    <a:pt x="28501" y="147132"/>
                    <a:pt x="37633" y="146853"/>
                    <a:pt x="46624" y="145722"/>
                  </a:cubicBezTo>
                  <a:cubicBezTo>
                    <a:pt x="62474" y="143729"/>
                    <a:pt x="79047" y="138280"/>
                    <a:pt x="88598" y="125492"/>
                  </a:cubicBezTo>
                  <a:cubicBezTo>
                    <a:pt x="100320" y="109807"/>
                    <a:pt x="99913" y="85347"/>
                    <a:pt x="116385" y="74780"/>
                  </a:cubicBezTo>
                  <a:cubicBezTo>
                    <a:pt x="117084" y="81346"/>
                    <a:pt x="117795" y="88014"/>
                    <a:pt x="120259" y="94148"/>
                  </a:cubicBezTo>
                  <a:cubicBezTo>
                    <a:pt x="122722" y="100269"/>
                    <a:pt x="127218" y="105908"/>
                    <a:pt x="133416" y="108207"/>
                  </a:cubicBezTo>
                  <a:cubicBezTo>
                    <a:pt x="139601" y="110493"/>
                    <a:pt x="147525" y="108639"/>
                    <a:pt x="150917" y="102962"/>
                  </a:cubicBezTo>
                  <a:cubicBezTo>
                    <a:pt x="152885" y="99659"/>
                    <a:pt x="153139" y="95583"/>
                    <a:pt x="152758" y="91747"/>
                  </a:cubicBezTo>
                  <a:cubicBezTo>
                    <a:pt x="151526" y="79289"/>
                    <a:pt x="143792" y="67630"/>
                    <a:pt x="132756" y="61687"/>
                  </a:cubicBezTo>
                  <a:cubicBezTo>
                    <a:pt x="129111" y="59718"/>
                    <a:pt x="125123" y="58321"/>
                    <a:pt x="121910" y="55730"/>
                  </a:cubicBezTo>
                  <a:cubicBezTo>
                    <a:pt x="116931" y="51692"/>
                    <a:pt x="114506" y="45342"/>
                    <a:pt x="112779" y="39170"/>
                  </a:cubicBezTo>
                  <a:cubicBezTo>
                    <a:pt x="110823" y="32147"/>
                    <a:pt x="109515" y="24945"/>
                    <a:pt x="108854" y="17681"/>
                  </a:cubicBezTo>
                  <a:cubicBezTo>
                    <a:pt x="108422" y="12843"/>
                    <a:pt x="106187" y="486"/>
                    <a:pt x="110289" y="-2309"/>
                  </a:cubicBezTo>
                  <a:cubicBezTo>
                    <a:pt x="115077" y="-5585"/>
                    <a:pt x="125821" y="-4696"/>
                    <a:pt x="131282" y="-4251"/>
                  </a:cubicBezTo>
                  <a:cubicBezTo>
                    <a:pt x="138635" y="-3667"/>
                    <a:pt x="145874" y="-1889"/>
                    <a:pt x="152745" y="765"/>
                  </a:cubicBezTo>
                  <a:cubicBezTo>
                    <a:pt x="166918" y="6226"/>
                    <a:pt x="179491" y="15141"/>
                    <a:pt x="191340" y="24628"/>
                  </a:cubicBezTo>
                  <a:cubicBezTo>
                    <a:pt x="195633" y="28070"/>
                    <a:pt x="199544" y="31740"/>
                    <a:pt x="200954" y="37239"/>
                  </a:cubicBezTo>
                  <a:cubicBezTo>
                    <a:pt x="202732" y="44186"/>
                    <a:pt x="203164" y="51844"/>
                    <a:pt x="203977" y="58969"/>
                  </a:cubicBezTo>
                  <a:cubicBezTo>
                    <a:pt x="205679" y="74006"/>
                    <a:pt x="206555" y="89170"/>
                    <a:pt x="205958" y="104308"/>
                  </a:cubicBezTo>
                  <a:cubicBezTo>
                    <a:pt x="204701" y="136146"/>
                    <a:pt x="196560" y="168417"/>
                    <a:pt x="177879" y="194223"/>
                  </a:cubicBezTo>
                  <a:cubicBezTo>
                    <a:pt x="170296" y="204701"/>
                    <a:pt x="160975" y="214061"/>
                    <a:pt x="149824" y="220589"/>
                  </a:cubicBezTo>
                  <a:lnTo>
                    <a:pt x="147843" y="221732"/>
                  </a:lnTo>
                  <a:cubicBezTo>
                    <a:pt x="104968" y="245722"/>
                    <a:pt x="53254" y="234571"/>
                    <a:pt x="17363" y="203025"/>
                  </a:cubicBezTo>
                  <a:cubicBezTo>
                    <a:pt x="11014" y="197449"/>
                    <a:pt x="4549" y="190858"/>
                    <a:pt x="1450" y="182819"/>
                  </a:cubicBezTo>
                  <a:cubicBezTo>
                    <a:pt x="-1382" y="175479"/>
                    <a:pt x="-4633" y="163286"/>
                    <a:pt x="1819" y="156708"/>
                  </a:cubicBezTo>
                  <a:cubicBezTo>
                    <a:pt x="6315" y="152123"/>
                    <a:pt x="13630" y="150485"/>
                    <a:pt x="19650" y="149126"/>
                  </a:cubicBezTo>
                </a:path>
              </a:pathLst>
            </a:custGeom>
            <a:solidFill>
              <a:srgbClr val="733118"/>
            </a:solidFill>
            <a:ln w="1270" cap="flat">
              <a:noFill/>
              <a:prstDash val="solid"/>
              <a:miter/>
            </a:ln>
          </p:spPr>
          <p:txBody>
            <a:bodyPr rtlCol="0" anchor="ctr"/>
            <a:lstStyle/>
            <a:p>
              <a:endParaRPr lang="zh-CN" altLang="en-US"/>
            </a:p>
          </p:txBody>
        </p:sp>
        <p:sp>
          <p:nvSpPr>
            <p:cNvPr id="99" name="任意多边形: 形状 98"/>
            <p:cNvSpPr/>
            <p:nvPr/>
          </p:nvSpPr>
          <p:spPr>
            <a:xfrm flipV="1">
              <a:off x="9955740" y="-145547"/>
              <a:ext cx="60451" cy="78329"/>
            </a:xfrm>
            <a:custGeom>
              <a:avLst/>
              <a:gdLst>
                <a:gd name="connsiteX0" fmla="*/ 35178 w 60451"/>
                <a:gd name="connsiteY0" fmla="*/ 63622 h 78329"/>
                <a:gd name="connsiteX1" fmla="*/ 28612 w 60451"/>
                <a:gd name="connsiteY1" fmla="*/ 71305 h 78329"/>
                <a:gd name="connsiteX2" fmla="*/ 18566 w 60451"/>
                <a:gd name="connsiteY2" fmla="*/ 73756 h 78329"/>
                <a:gd name="connsiteX3" fmla="*/ 4329 w 60451"/>
                <a:gd name="connsiteY3" fmla="*/ 71953 h 78329"/>
                <a:gd name="connsiteX4" fmla="*/ 2780 w 60451"/>
                <a:gd name="connsiteY4" fmla="*/ 71165 h 78329"/>
                <a:gd name="connsiteX5" fmla="*/ 2247 w 60451"/>
                <a:gd name="connsiteY5" fmla="*/ 69248 h 78329"/>
                <a:gd name="connsiteX6" fmla="*/ 4431 w 60451"/>
                <a:gd name="connsiteY6" fmla="*/ 54224 h 78329"/>
                <a:gd name="connsiteX7" fmla="*/ -1208 w 60451"/>
                <a:gd name="connsiteY7" fmla="*/ 12530 h 78329"/>
                <a:gd name="connsiteX8" fmla="*/ -1589 w 60451"/>
                <a:gd name="connsiteY8" fmla="*/ 11056 h 78329"/>
                <a:gd name="connsiteX9" fmla="*/ -623 w 60451"/>
                <a:gd name="connsiteY9" fmla="*/ 9634 h 78329"/>
                <a:gd name="connsiteX10" fmla="*/ 14972 w 60451"/>
                <a:gd name="connsiteY10" fmla="*/ -2050 h 78329"/>
                <a:gd name="connsiteX11" fmla="*/ 29349 w 60451"/>
                <a:gd name="connsiteY11" fmla="*/ -3358 h 78329"/>
                <a:gd name="connsiteX12" fmla="*/ 43992 w 60451"/>
                <a:gd name="connsiteY12" fmla="*/ -4564 h 78329"/>
                <a:gd name="connsiteX13" fmla="*/ 47916 w 60451"/>
                <a:gd name="connsiteY13" fmla="*/ -119 h 78329"/>
                <a:gd name="connsiteX14" fmla="*/ 56209 w 60451"/>
                <a:gd name="connsiteY14" fmla="*/ 14562 h 78329"/>
                <a:gd name="connsiteX15" fmla="*/ 58863 w 60451"/>
                <a:gd name="connsiteY15" fmla="*/ 31376 h 78329"/>
                <a:gd name="connsiteX16" fmla="*/ 58495 w 60451"/>
                <a:gd name="connsiteY16" fmla="*/ 34323 h 78329"/>
                <a:gd name="connsiteX17" fmla="*/ 55637 w 60451"/>
                <a:gd name="connsiteY17" fmla="*/ 36228 h 78329"/>
                <a:gd name="connsiteX18" fmla="*/ 50265 w 60451"/>
                <a:gd name="connsiteY18" fmla="*/ 39962 h 78329"/>
                <a:gd name="connsiteX19" fmla="*/ 46443 w 60451"/>
                <a:gd name="connsiteY19" fmla="*/ 47036 h 78329"/>
                <a:gd name="connsiteX20" fmla="*/ 35178 w 60451"/>
                <a:gd name="connsiteY20" fmla="*/ 63622 h 7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451" h="78329">
                  <a:moveTo>
                    <a:pt x="35178" y="63622"/>
                  </a:moveTo>
                  <a:cubicBezTo>
                    <a:pt x="33349" y="66479"/>
                    <a:pt x="31457" y="69451"/>
                    <a:pt x="28612" y="71305"/>
                  </a:cubicBezTo>
                  <a:cubicBezTo>
                    <a:pt x="25678" y="73198"/>
                    <a:pt x="22059" y="73680"/>
                    <a:pt x="18566" y="73756"/>
                  </a:cubicBezTo>
                  <a:cubicBezTo>
                    <a:pt x="13766" y="73845"/>
                    <a:pt x="8952" y="73235"/>
                    <a:pt x="4329" y="71953"/>
                  </a:cubicBezTo>
                  <a:lnTo>
                    <a:pt x="2780" y="71165"/>
                  </a:lnTo>
                  <a:lnTo>
                    <a:pt x="2247" y="69248"/>
                  </a:lnTo>
                  <a:cubicBezTo>
                    <a:pt x="2120" y="64168"/>
                    <a:pt x="3555" y="59215"/>
                    <a:pt x="4431" y="54224"/>
                  </a:cubicBezTo>
                  <a:cubicBezTo>
                    <a:pt x="6895" y="40190"/>
                    <a:pt x="4901" y="25408"/>
                    <a:pt x="-1208" y="12530"/>
                  </a:cubicBezTo>
                  <a:lnTo>
                    <a:pt x="-1589" y="11056"/>
                  </a:lnTo>
                  <a:lnTo>
                    <a:pt x="-623" y="9634"/>
                  </a:lnTo>
                  <a:cubicBezTo>
                    <a:pt x="4139" y="5176"/>
                    <a:pt x="9029" y="643"/>
                    <a:pt x="14972" y="-2050"/>
                  </a:cubicBezTo>
                  <a:cubicBezTo>
                    <a:pt x="19519" y="-4107"/>
                    <a:pt x="24649" y="-4971"/>
                    <a:pt x="29349" y="-3358"/>
                  </a:cubicBezTo>
                  <a:cubicBezTo>
                    <a:pt x="34098" y="-1720"/>
                    <a:pt x="39559" y="-2215"/>
                    <a:pt x="43992" y="-4564"/>
                  </a:cubicBezTo>
                  <a:cubicBezTo>
                    <a:pt x="44855" y="-2774"/>
                    <a:pt x="46493" y="-1504"/>
                    <a:pt x="47916" y="-119"/>
                  </a:cubicBezTo>
                  <a:cubicBezTo>
                    <a:pt x="51993" y="3843"/>
                    <a:pt x="54634" y="9101"/>
                    <a:pt x="56209" y="14562"/>
                  </a:cubicBezTo>
                  <a:cubicBezTo>
                    <a:pt x="57796" y="20023"/>
                    <a:pt x="58393" y="25712"/>
                    <a:pt x="58863" y="31376"/>
                  </a:cubicBezTo>
                  <a:lnTo>
                    <a:pt x="58495" y="34323"/>
                  </a:lnTo>
                  <a:lnTo>
                    <a:pt x="55637" y="36228"/>
                  </a:lnTo>
                  <a:cubicBezTo>
                    <a:pt x="53644" y="37054"/>
                    <a:pt x="51269" y="37993"/>
                    <a:pt x="50265" y="39962"/>
                  </a:cubicBezTo>
                  <a:cubicBezTo>
                    <a:pt x="49021" y="42387"/>
                    <a:pt x="48081" y="44750"/>
                    <a:pt x="46443" y="47036"/>
                  </a:cubicBezTo>
                  <a:cubicBezTo>
                    <a:pt x="42544" y="52458"/>
                    <a:pt x="38797" y="57995"/>
                    <a:pt x="35178" y="63622"/>
                  </a:cubicBezTo>
                </a:path>
              </a:pathLst>
            </a:custGeom>
            <a:solidFill>
              <a:srgbClr val="FFB78C"/>
            </a:solidFill>
            <a:ln w="1270" cap="flat">
              <a:noFill/>
              <a:prstDash val="solid"/>
              <a:miter/>
            </a:ln>
          </p:spPr>
          <p:txBody>
            <a:bodyPr rtlCol="0" anchor="ctr"/>
            <a:lstStyle/>
            <a:p>
              <a:endParaRPr lang="zh-CN" altLang="en-US"/>
            </a:p>
          </p:txBody>
        </p:sp>
        <p:sp>
          <p:nvSpPr>
            <p:cNvPr id="100" name="任意多边形: 形状 99"/>
            <p:cNvSpPr/>
            <p:nvPr/>
          </p:nvSpPr>
          <p:spPr>
            <a:xfrm flipV="1">
              <a:off x="9936878" y="-140536"/>
              <a:ext cx="41799" cy="61675"/>
            </a:xfrm>
            <a:custGeom>
              <a:avLst/>
              <a:gdLst>
                <a:gd name="connsiteX0" fmla="*/ 37345 w 41799"/>
                <a:gd name="connsiteY0" fmla="*/ 5939 h 61675"/>
                <a:gd name="connsiteX1" fmla="*/ 36190 w 41799"/>
                <a:gd name="connsiteY1" fmla="*/ 10714 h 61675"/>
                <a:gd name="connsiteX2" fmla="*/ 35961 w 41799"/>
                <a:gd name="connsiteY2" fmla="*/ 11742 h 61675"/>
                <a:gd name="connsiteX3" fmla="*/ 36596 w 41799"/>
                <a:gd name="connsiteY3" fmla="*/ 12403 h 61675"/>
                <a:gd name="connsiteX4" fmla="*/ 40190 w 41799"/>
                <a:gd name="connsiteY4" fmla="*/ 17178 h 61675"/>
                <a:gd name="connsiteX5" fmla="*/ 38704 w 41799"/>
                <a:gd name="connsiteY5" fmla="*/ 21687 h 61675"/>
                <a:gd name="connsiteX6" fmla="*/ 35021 w 41799"/>
                <a:gd name="connsiteY6" fmla="*/ 24875 h 61675"/>
                <a:gd name="connsiteX7" fmla="*/ 38298 w 41799"/>
                <a:gd name="connsiteY7" fmla="*/ 27935 h 61675"/>
                <a:gd name="connsiteX8" fmla="*/ 36177 w 41799"/>
                <a:gd name="connsiteY8" fmla="*/ 35364 h 61675"/>
                <a:gd name="connsiteX9" fmla="*/ 30869 w 41799"/>
                <a:gd name="connsiteY9" fmla="*/ 40813 h 61675"/>
                <a:gd name="connsiteX10" fmla="*/ 33015 w 41799"/>
                <a:gd name="connsiteY10" fmla="*/ 45423 h 61675"/>
                <a:gd name="connsiteX11" fmla="*/ 27554 w 41799"/>
                <a:gd name="connsiteY11" fmla="*/ 51404 h 61675"/>
                <a:gd name="connsiteX12" fmla="*/ 17051 w 41799"/>
                <a:gd name="connsiteY12" fmla="*/ 56484 h 61675"/>
                <a:gd name="connsiteX13" fmla="*/ 5773 w 41799"/>
                <a:gd name="connsiteY13" fmla="*/ 55214 h 61675"/>
                <a:gd name="connsiteX14" fmla="*/ 2497 w 41799"/>
                <a:gd name="connsiteY14" fmla="*/ 45004 h 61675"/>
                <a:gd name="connsiteX15" fmla="*/ -1567 w 41799"/>
                <a:gd name="connsiteY15" fmla="*/ 36380 h 61675"/>
                <a:gd name="connsiteX16" fmla="*/ 2116 w 41799"/>
                <a:gd name="connsiteY16" fmla="*/ 27592 h 61675"/>
                <a:gd name="connsiteX17" fmla="*/ 2624 w 41799"/>
                <a:gd name="connsiteY17" fmla="*/ 26919 h 61675"/>
                <a:gd name="connsiteX18" fmla="*/ 2179 w 41799"/>
                <a:gd name="connsiteY18" fmla="*/ 25738 h 61675"/>
                <a:gd name="connsiteX19" fmla="*/ 490 w 41799"/>
                <a:gd name="connsiteY19" fmla="*/ 16137 h 61675"/>
                <a:gd name="connsiteX20" fmla="*/ 6904 w 41799"/>
                <a:gd name="connsiteY20" fmla="*/ 8809 h 61675"/>
                <a:gd name="connsiteX21" fmla="*/ 5786 w 41799"/>
                <a:gd name="connsiteY21" fmla="*/ 1075 h 61675"/>
                <a:gd name="connsiteX22" fmla="*/ 12517 w 41799"/>
                <a:gd name="connsiteY22" fmla="*/ -3751 h 61675"/>
                <a:gd name="connsiteX23" fmla="*/ 21471 w 41799"/>
                <a:gd name="connsiteY23" fmla="*/ -4272 h 61675"/>
                <a:gd name="connsiteX24" fmla="*/ 30259 w 41799"/>
                <a:gd name="connsiteY24" fmla="*/ -2596 h 61675"/>
                <a:gd name="connsiteX25" fmla="*/ 34768 w 41799"/>
                <a:gd name="connsiteY25" fmla="*/ 655 h 61675"/>
                <a:gd name="connsiteX26" fmla="*/ 37345 w 41799"/>
                <a:gd name="connsiteY26" fmla="*/ 5939 h 6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799" h="61675">
                  <a:moveTo>
                    <a:pt x="37345" y="5939"/>
                  </a:moveTo>
                  <a:cubicBezTo>
                    <a:pt x="37434" y="7589"/>
                    <a:pt x="36939" y="9241"/>
                    <a:pt x="36190" y="10714"/>
                  </a:cubicBezTo>
                  <a:lnTo>
                    <a:pt x="35961" y="11742"/>
                  </a:lnTo>
                  <a:lnTo>
                    <a:pt x="36596" y="12403"/>
                  </a:lnTo>
                  <a:cubicBezTo>
                    <a:pt x="38311" y="13533"/>
                    <a:pt x="39924" y="15146"/>
                    <a:pt x="40190" y="17178"/>
                  </a:cubicBezTo>
                  <a:cubicBezTo>
                    <a:pt x="40406" y="18791"/>
                    <a:pt x="39733" y="20430"/>
                    <a:pt x="38704" y="21687"/>
                  </a:cubicBezTo>
                  <a:cubicBezTo>
                    <a:pt x="37688" y="22957"/>
                    <a:pt x="36342" y="23922"/>
                    <a:pt x="35021" y="24875"/>
                  </a:cubicBezTo>
                  <a:cubicBezTo>
                    <a:pt x="36304" y="25687"/>
                    <a:pt x="37650" y="26563"/>
                    <a:pt x="38298" y="27935"/>
                  </a:cubicBezTo>
                  <a:cubicBezTo>
                    <a:pt x="39441" y="30399"/>
                    <a:pt x="37854" y="33231"/>
                    <a:pt x="36177" y="35364"/>
                  </a:cubicBezTo>
                  <a:cubicBezTo>
                    <a:pt x="34615" y="37371"/>
                    <a:pt x="32888" y="39276"/>
                    <a:pt x="30869" y="40813"/>
                  </a:cubicBezTo>
                  <a:cubicBezTo>
                    <a:pt x="32380" y="41765"/>
                    <a:pt x="33269" y="43645"/>
                    <a:pt x="33015" y="45423"/>
                  </a:cubicBezTo>
                  <a:cubicBezTo>
                    <a:pt x="32621" y="48192"/>
                    <a:pt x="29954" y="49969"/>
                    <a:pt x="27554" y="51404"/>
                  </a:cubicBezTo>
                  <a:cubicBezTo>
                    <a:pt x="24201" y="53411"/>
                    <a:pt x="20810" y="55469"/>
                    <a:pt x="17051" y="56484"/>
                  </a:cubicBezTo>
                  <a:cubicBezTo>
                    <a:pt x="13279" y="57513"/>
                    <a:pt x="9012" y="57386"/>
                    <a:pt x="5773" y="55214"/>
                  </a:cubicBezTo>
                  <a:cubicBezTo>
                    <a:pt x="2522" y="53043"/>
                    <a:pt x="770" y="48496"/>
                    <a:pt x="2497" y="45004"/>
                  </a:cubicBezTo>
                  <a:cubicBezTo>
                    <a:pt x="20" y="42870"/>
                    <a:pt x="-1491" y="39657"/>
                    <a:pt x="-1567" y="36380"/>
                  </a:cubicBezTo>
                  <a:cubicBezTo>
                    <a:pt x="-1631" y="33117"/>
                    <a:pt x="-259" y="29840"/>
                    <a:pt x="2116" y="27592"/>
                  </a:cubicBezTo>
                  <a:lnTo>
                    <a:pt x="2624" y="26919"/>
                  </a:lnTo>
                  <a:lnTo>
                    <a:pt x="2179" y="25738"/>
                  </a:lnTo>
                  <a:cubicBezTo>
                    <a:pt x="224" y="23007"/>
                    <a:pt x="-424" y="19375"/>
                    <a:pt x="490" y="16137"/>
                  </a:cubicBezTo>
                  <a:cubicBezTo>
                    <a:pt x="1379" y="12898"/>
                    <a:pt x="3805" y="10129"/>
                    <a:pt x="6904" y="8809"/>
                  </a:cubicBezTo>
                  <a:cubicBezTo>
                    <a:pt x="4668" y="7056"/>
                    <a:pt x="4415" y="3551"/>
                    <a:pt x="5786" y="1075"/>
                  </a:cubicBezTo>
                  <a:cubicBezTo>
                    <a:pt x="7170" y="-1389"/>
                    <a:pt x="9812" y="-2939"/>
                    <a:pt x="12517" y="-3751"/>
                  </a:cubicBezTo>
                  <a:cubicBezTo>
                    <a:pt x="15400" y="-4627"/>
                    <a:pt x="18499" y="-4793"/>
                    <a:pt x="21471" y="-4272"/>
                  </a:cubicBezTo>
                  <a:cubicBezTo>
                    <a:pt x="24353" y="-3764"/>
                    <a:pt x="27452" y="-3370"/>
                    <a:pt x="30259" y="-2596"/>
                  </a:cubicBezTo>
                  <a:cubicBezTo>
                    <a:pt x="31783" y="-2177"/>
                    <a:pt x="33612" y="-437"/>
                    <a:pt x="34768" y="655"/>
                  </a:cubicBezTo>
                  <a:cubicBezTo>
                    <a:pt x="36241" y="2027"/>
                    <a:pt x="37257" y="3907"/>
                    <a:pt x="37345" y="5939"/>
                  </a:cubicBezTo>
                </a:path>
              </a:pathLst>
            </a:custGeom>
            <a:solidFill>
              <a:srgbClr val="FFE5CC"/>
            </a:solidFill>
            <a:ln w="1270" cap="flat">
              <a:noFill/>
              <a:prstDash val="solid"/>
              <a:miter/>
            </a:ln>
          </p:spPr>
          <p:txBody>
            <a:bodyPr rtlCol="0" anchor="ctr"/>
            <a:lstStyle/>
            <a:p>
              <a:endParaRPr lang="zh-CN" altLang="en-US"/>
            </a:p>
          </p:txBody>
        </p:sp>
        <p:sp>
          <p:nvSpPr>
            <p:cNvPr id="101" name="任意多边形: 形状 100"/>
            <p:cNvSpPr/>
            <p:nvPr/>
          </p:nvSpPr>
          <p:spPr>
            <a:xfrm flipV="1">
              <a:off x="9937919" y="-150099"/>
              <a:ext cx="57901" cy="40261"/>
            </a:xfrm>
            <a:custGeom>
              <a:avLst/>
              <a:gdLst>
                <a:gd name="connsiteX0" fmla="*/ 42394 w 57901"/>
                <a:gd name="connsiteY0" fmla="*/ -4202 h 40261"/>
                <a:gd name="connsiteX1" fmla="*/ 34215 w 57901"/>
                <a:gd name="connsiteY1" fmla="*/ -392 h 40261"/>
                <a:gd name="connsiteX2" fmla="*/ 30748 w 57901"/>
                <a:gd name="connsiteY2" fmla="*/ 11355 h 40261"/>
                <a:gd name="connsiteX3" fmla="*/ 30050 w 57901"/>
                <a:gd name="connsiteY3" fmla="*/ 13311 h 40261"/>
                <a:gd name="connsiteX4" fmla="*/ 29008 w 57901"/>
                <a:gd name="connsiteY4" fmla="*/ 14060 h 40261"/>
                <a:gd name="connsiteX5" fmla="*/ 16727 w 57901"/>
                <a:gd name="connsiteY5" fmla="*/ 20982 h 40261"/>
                <a:gd name="connsiteX6" fmla="*/ 10466 w 57901"/>
                <a:gd name="connsiteY6" fmla="*/ 14150 h 40261"/>
                <a:gd name="connsiteX7" fmla="*/ 5653 w 57901"/>
                <a:gd name="connsiteY7" fmla="*/ 10975 h 40261"/>
                <a:gd name="connsiteX8" fmla="*/ 65 w 57901"/>
                <a:gd name="connsiteY8" fmla="*/ 11063 h 40261"/>
                <a:gd name="connsiteX9" fmla="*/ -1256 w 57901"/>
                <a:gd name="connsiteY9" fmla="*/ 12397 h 40261"/>
                <a:gd name="connsiteX10" fmla="*/ -1573 w 57901"/>
                <a:gd name="connsiteY10" fmla="*/ 13794 h 40261"/>
                <a:gd name="connsiteX11" fmla="*/ 751 w 57901"/>
                <a:gd name="connsiteY11" fmla="*/ 19738 h 40261"/>
                <a:gd name="connsiteX12" fmla="*/ 5869 w 57901"/>
                <a:gd name="connsiteY12" fmla="*/ 31752 h 40261"/>
                <a:gd name="connsiteX13" fmla="*/ 7520 w 57901"/>
                <a:gd name="connsiteY13" fmla="*/ 34964 h 40261"/>
                <a:gd name="connsiteX14" fmla="*/ 10657 w 57901"/>
                <a:gd name="connsiteY14" fmla="*/ 35676 h 40261"/>
                <a:gd name="connsiteX15" fmla="*/ 38648 w 57901"/>
                <a:gd name="connsiteY15" fmla="*/ 31701 h 40261"/>
                <a:gd name="connsiteX16" fmla="*/ 44655 w 57901"/>
                <a:gd name="connsiteY16" fmla="*/ 29072 h 40261"/>
                <a:gd name="connsiteX17" fmla="*/ 50078 w 57901"/>
                <a:gd name="connsiteY17" fmla="*/ 22189 h 40261"/>
                <a:gd name="connsiteX18" fmla="*/ 55831 w 57901"/>
                <a:gd name="connsiteY18" fmla="*/ 12359 h 40261"/>
                <a:gd name="connsiteX19" fmla="*/ 56326 w 57901"/>
                <a:gd name="connsiteY19" fmla="*/ 10835 h 40261"/>
                <a:gd name="connsiteX20" fmla="*/ 55691 w 57901"/>
                <a:gd name="connsiteY20" fmla="*/ 9692 h 40261"/>
                <a:gd name="connsiteX21" fmla="*/ 50014 w 57901"/>
                <a:gd name="connsiteY21" fmla="*/ 2669 h 40261"/>
                <a:gd name="connsiteX22" fmla="*/ 42394 w 57901"/>
                <a:gd name="connsiteY22" fmla="*/ -4202 h 4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901" h="40261">
                  <a:moveTo>
                    <a:pt x="42394" y="-4202"/>
                  </a:moveTo>
                  <a:cubicBezTo>
                    <a:pt x="39321" y="-5574"/>
                    <a:pt x="35815" y="-3021"/>
                    <a:pt x="34215" y="-392"/>
                  </a:cubicBezTo>
                  <a:cubicBezTo>
                    <a:pt x="32056" y="3126"/>
                    <a:pt x="31459" y="7380"/>
                    <a:pt x="30748" y="11355"/>
                  </a:cubicBezTo>
                  <a:lnTo>
                    <a:pt x="30050" y="13311"/>
                  </a:lnTo>
                  <a:lnTo>
                    <a:pt x="29008" y="14060"/>
                  </a:lnTo>
                  <a:cubicBezTo>
                    <a:pt x="24919" y="16359"/>
                    <a:pt x="20829" y="18671"/>
                    <a:pt x="16727" y="20982"/>
                  </a:cubicBezTo>
                  <a:cubicBezTo>
                    <a:pt x="15356" y="18188"/>
                    <a:pt x="12879" y="16118"/>
                    <a:pt x="10466" y="14150"/>
                  </a:cubicBezTo>
                  <a:cubicBezTo>
                    <a:pt x="8968" y="12931"/>
                    <a:pt x="7456" y="11698"/>
                    <a:pt x="5653" y="10975"/>
                  </a:cubicBezTo>
                  <a:cubicBezTo>
                    <a:pt x="3875" y="10250"/>
                    <a:pt x="1741" y="10111"/>
                    <a:pt x="65" y="11063"/>
                  </a:cubicBezTo>
                  <a:lnTo>
                    <a:pt x="-1256" y="12397"/>
                  </a:lnTo>
                  <a:lnTo>
                    <a:pt x="-1573" y="13794"/>
                  </a:lnTo>
                  <a:cubicBezTo>
                    <a:pt x="-1637" y="15965"/>
                    <a:pt x="-354" y="17896"/>
                    <a:pt x="751" y="19738"/>
                  </a:cubicBezTo>
                  <a:cubicBezTo>
                    <a:pt x="2999" y="23484"/>
                    <a:pt x="4726" y="27535"/>
                    <a:pt x="5869" y="31752"/>
                  </a:cubicBezTo>
                  <a:cubicBezTo>
                    <a:pt x="6199" y="32933"/>
                    <a:pt x="6542" y="34228"/>
                    <a:pt x="7520" y="34964"/>
                  </a:cubicBezTo>
                  <a:lnTo>
                    <a:pt x="10657" y="35676"/>
                  </a:lnTo>
                  <a:cubicBezTo>
                    <a:pt x="20118" y="35714"/>
                    <a:pt x="29567" y="34368"/>
                    <a:pt x="38648" y="31701"/>
                  </a:cubicBezTo>
                  <a:cubicBezTo>
                    <a:pt x="40756" y="31079"/>
                    <a:pt x="42877" y="30368"/>
                    <a:pt x="44655" y="29072"/>
                  </a:cubicBezTo>
                  <a:cubicBezTo>
                    <a:pt x="47030" y="27344"/>
                    <a:pt x="48592" y="24729"/>
                    <a:pt x="50078" y="22189"/>
                  </a:cubicBezTo>
                  <a:cubicBezTo>
                    <a:pt x="51995" y="18912"/>
                    <a:pt x="53913" y="15635"/>
                    <a:pt x="55831" y="12359"/>
                  </a:cubicBezTo>
                  <a:lnTo>
                    <a:pt x="56326" y="10835"/>
                  </a:lnTo>
                  <a:lnTo>
                    <a:pt x="55691" y="9692"/>
                  </a:lnTo>
                  <a:cubicBezTo>
                    <a:pt x="53799" y="7342"/>
                    <a:pt x="51906" y="5005"/>
                    <a:pt x="50014" y="2669"/>
                  </a:cubicBezTo>
                  <a:cubicBezTo>
                    <a:pt x="47842" y="-24"/>
                    <a:pt x="45556" y="-2805"/>
                    <a:pt x="42394" y="-4202"/>
                  </a:cubicBezTo>
                </a:path>
              </a:pathLst>
            </a:custGeom>
            <a:solidFill>
              <a:srgbClr val="FFE5CC"/>
            </a:solidFill>
            <a:ln w="1270" cap="flat">
              <a:noFill/>
              <a:prstDash val="solid"/>
              <a:miter/>
            </a:ln>
          </p:spPr>
          <p:txBody>
            <a:bodyPr rtlCol="0" anchor="ctr"/>
            <a:lstStyle/>
            <a:p>
              <a:endParaRPr lang="zh-CN" altLang="en-US"/>
            </a:p>
          </p:txBody>
        </p:sp>
        <p:sp>
          <p:nvSpPr>
            <p:cNvPr id="102" name="任意多边形: 形状 101"/>
            <p:cNvSpPr/>
            <p:nvPr/>
          </p:nvSpPr>
          <p:spPr>
            <a:xfrm flipV="1">
              <a:off x="10480129" y="-102419"/>
              <a:ext cx="146123" cy="312031"/>
            </a:xfrm>
            <a:custGeom>
              <a:avLst/>
              <a:gdLst>
                <a:gd name="connsiteX0" fmla="*/ 140320 w 146123"/>
                <a:gd name="connsiteY0" fmla="*/ 261880 h 312031"/>
                <a:gd name="connsiteX1" fmla="*/ 132332 w 146123"/>
                <a:gd name="connsiteY1" fmla="*/ 289846 h 312031"/>
                <a:gd name="connsiteX2" fmla="*/ 120533 w 146123"/>
                <a:gd name="connsiteY2" fmla="*/ 305264 h 312031"/>
                <a:gd name="connsiteX3" fmla="*/ 91539 w 146123"/>
                <a:gd name="connsiteY3" fmla="*/ 299663 h 312031"/>
                <a:gd name="connsiteX4" fmla="*/ 70889 w 146123"/>
                <a:gd name="connsiteY4" fmla="*/ 276028 h 312031"/>
                <a:gd name="connsiteX5" fmla="*/ 62279 w 146123"/>
                <a:gd name="connsiteY5" fmla="*/ 233166 h 312031"/>
                <a:gd name="connsiteX6" fmla="*/ 59078 w 146123"/>
                <a:gd name="connsiteY6" fmla="*/ 85478 h 312031"/>
                <a:gd name="connsiteX7" fmla="*/ 50226 w 146123"/>
                <a:gd name="connsiteY7" fmla="*/ 79750 h 312031"/>
                <a:gd name="connsiteX8" fmla="*/ 7034 w 146123"/>
                <a:gd name="connsiteY8" fmla="*/ 50781 h 312031"/>
                <a:gd name="connsiteX9" fmla="*/ 2576 w 146123"/>
                <a:gd name="connsiteY9" fmla="*/ 47518 h 312031"/>
                <a:gd name="connsiteX10" fmla="*/ -15 w 146123"/>
                <a:gd name="connsiteY10" fmla="*/ 40063 h 312031"/>
                <a:gd name="connsiteX11" fmla="*/ -1627 w 146123"/>
                <a:gd name="connsiteY11" fmla="*/ 15323 h 312031"/>
                <a:gd name="connsiteX12" fmla="*/ 3706 w 146123"/>
                <a:gd name="connsiteY12" fmla="*/ -247 h 312031"/>
                <a:gd name="connsiteX13" fmla="*/ 4532 w 146123"/>
                <a:gd name="connsiteY13" fmla="*/ -2774 h 312031"/>
                <a:gd name="connsiteX14" fmla="*/ 9193 w 146123"/>
                <a:gd name="connsiteY14" fmla="*/ -3765 h 312031"/>
                <a:gd name="connsiteX15" fmla="*/ 18514 w 146123"/>
                <a:gd name="connsiteY15" fmla="*/ -4235 h 312031"/>
                <a:gd name="connsiteX16" fmla="*/ 28039 w 146123"/>
                <a:gd name="connsiteY16" fmla="*/ -1632 h 312031"/>
                <a:gd name="connsiteX17" fmla="*/ 50290 w 146123"/>
                <a:gd name="connsiteY17" fmla="*/ 2407 h 312031"/>
                <a:gd name="connsiteX18" fmla="*/ 97394 w 146123"/>
                <a:gd name="connsiteY18" fmla="*/ 20175 h 312031"/>
                <a:gd name="connsiteX19" fmla="*/ 120063 w 146123"/>
                <a:gd name="connsiteY19" fmla="*/ 50286 h 312031"/>
                <a:gd name="connsiteX20" fmla="*/ 135202 w 146123"/>
                <a:gd name="connsiteY20" fmla="*/ 136303 h 312031"/>
                <a:gd name="connsiteX21" fmla="*/ 141831 w 146123"/>
                <a:gd name="connsiteY21" fmla="*/ 186938 h 312031"/>
                <a:gd name="connsiteX22" fmla="*/ 140320 w 146123"/>
                <a:gd name="connsiteY22" fmla="*/ 261880 h 31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6123" h="312031">
                  <a:moveTo>
                    <a:pt x="140320" y="261880"/>
                  </a:moveTo>
                  <a:cubicBezTo>
                    <a:pt x="138212" y="271190"/>
                    <a:pt x="136218" y="281108"/>
                    <a:pt x="132332" y="289846"/>
                  </a:cubicBezTo>
                  <a:cubicBezTo>
                    <a:pt x="129677" y="295827"/>
                    <a:pt x="125829" y="301415"/>
                    <a:pt x="120533" y="305264"/>
                  </a:cubicBezTo>
                  <a:cubicBezTo>
                    <a:pt x="112342" y="311220"/>
                    <a:pt x="98931" y="304527"/>
                    <a:pt x="91539" y="299663"/>
                  </a:cubicBezTo>
                  <a:cubicBezTo>
                    <a:pt x="82764" y="293872"/>
                    <a:pt x="75360" y="285553"/>
                    <a:pt x="70889" y="276028"/>
                  </a:cubicBezTo>
                  <a:cubicBezTo>
                    <a:pt x="64654" y="262744"/>
                    <a:pt x="63091" y="247809"/>
                    <a:pt x="62279" y="233166"/>
                  </a:cubicBezTo>
                  <a:cubicBezTo>
                    <a:pt x="59548" y="183966"/>
                    <a:pt x="64108" y="134449"/>
                    <a:pt x="59078" y="85478"/>
                  </a:cubicBezTo>
                  <a:cubicBezTo>
                    <a:pt x="56030" y="83662"/>
                    <a:pt x="52982" y="81833"/>
                    <a:pt x="50226" y="79750"/>
                  </a:cubicBezTo>
                  <a:cubicBezTo>
                    <a:pt x="43699" y="74823"/>
                    <a:pt x="15035" y="55277"/>
                    <a:pt x="7034" y="50781"/>
                  </a:cubicBezTo>
                  <a:cubicBezTo>
                    <a:pt x="5421" y="49880"/>
                    <a:pt x="3770" y="48940"/>
                    <a:pt x="2576" y="47518"/>
                  </a:cubicBezTo>
                  <a:cubicBezTo>
                    <a:pt x="887" y="45473"/>
                    <a:pt x="404" y="42692"/>
                    <a:pt x="-15" y="40063"/>
                  </a:cubicBezTo>
                  <a:cubicBezTo>
                    <a:pt x="-1310" y="31871"/>
                    <a:pt x="-2618" y="23553"/>
                    <a:pt x="-1627" y="15323"/>
                  </a:cubicBezTo>
                  <a:cubicBezTo>
                    <a:pt x="-955" y="9748"/>
                    <a:pt x="1065" y="4642"/>
                    <a:pt x="3706" y="-247"/>
                  </a:cubicBezTo>
                  <a:cubicBezTo>
                    <a:pt x="4329" y="-1390"/>
                    <a:pt x="3402" y="-1809"/>
                    <a:pt x="4532" y="-2774"/>
                  </a:cubicBezTo>
                  <a:lnTo>
                    <a:pt x="9193" y="-3765"/>
                  </a:lnTo>
                  <a:cubicBezTo>
                    <a:pt x="12266" y="-4311"/>
                    <a:pt x="15390" y="-4654"/>
                    <a:pt x="18514" y="-4235"/>
                  </a:cubicBezTo>
                  <a:cubicBezTo>
                    <a:pt x="21778" y="-3790"/>
                    <a:pt x="24890" y="-2584"/>
                    <a:pt x="28039" y="-1632"/>
                  </a:cubicBezTo>
                  <a:cubicBezTo>
                    <a:pt x="35278" y="528"/>
                    <a:pt x="42835" y="1277"/>
                    <a:pt x="50290" y="2407"/>
                  </a:cubicBezTo>
                  <a:cubicBezTo>
                    <a:pt x="66889" y="4935"/>
                    <a:pt x="83907" y="9773"/>
                    <a:pt x="97394" y="20175"/>
                  </a:cubicBezTo>
                  <a:cubicBezTo>
                    <a:pt x="107465" y="27947"/>
                    <a:pt x="114882" y="38767"/>
                    <a:pt x="120063" y="50286"/>
                  </a:cubicBezTo>
                  <a:cubicBezTo>
                    <a:pt x="125740" y="62923"/>
                    <a:pt x="133005" y="120911"/>
                    <a:pt x="135202" y="136303"/>
                  </a:cubicBezTo>
                  <a:cubicBezTo>
                    <a:pt x="137615" y="153156"/>
                    <a:pt x="140015" y="170009"/>
                    <a:pt x="141831" y="186938"/>
                  </a:cubicBezTo>
                  <a:cubicBezTo>
                    <a:pt x="144498" y="211894"/>
                    <a:pt x="145844" y="237395"/>
                    <a:pt x="140320" y="261880"/>
                  </a:cubicBezTo>
                </a:path>
              </a:pathLst>
            </a:custGeom>
            <a:solidFill>
              <a:srgbClr val="FFB78C"/>
            </a:solidFill>
            <a:ln w="1270" cap="flat">
              <a:noFill/>
              <a:prstDash val="solid"/>
              <a:miter/>
            </a:ln>
          </p:spPr>
          <p:txBody>
            <a:bodyPr rtlCol="0" anchor="ctr"/>
            <a:lstStyle/>
            <a:p>
              <a:endParaRPr lang="zh-CN" altLang="en-US"/>
            </a:p>
          </p:txBody>
        </p:sp>
        <p:sp>
          <p:nvSpPr>
            <p:cNvPr id="103" name="任意多边形: 形状 102"/>
            <p:cNvSpPr/>
            <p:nvPr/>
          </p:nvSpPr>
          <p:spPr>
            <a:xfrm flipV="1">
              <a:off x="10452973" y="131084"/>
              <a:ext cx="54830" cy="83778"/>
            </a:xfrm>
            <a:custGeom>
              <a:avLst/>
              <a:gdLst>
                <a:gd name="connsiteX0" fmla="*/ 1 w 54830"/>
                <a:gd name="connsiteY0" fmla="*/ 24847 h 83778"/>
                <a:gd name="connsiteX1" fmla="*/ -139 w 54830"/>
                <a:gd name="connsiteY1" fmla="*/ 47732 h 83778"/>
                <a:gd name="connsiteX2" fmla="*/ 5131 w 54830"/>
                <a:gd name="connsiteY2" fmla="*/ 56940 h 83778"/>
                <a:gd name="connsiteX3" fmla="*/ 20638 w 54830"/>
                <a:gd name="connsiteY3" fmla="*/ 74034 h 83778"/>
                <a:gd name="connsiteX4" fmla="*/ 26963 w 54830"/>
                <a:gd name="connsiteY4" fmla="*/ 77539 h 83778"/>
                <a:gd name="connsiteX5" fmla="*/ 32919 w 54830"/>
                <a:gd name="connsiteY5" fmla="*/ 79393 h 83778"/>
                <a:gd name="connsiteX6" fmla="*/ 38901 w 54830"/>
                <a:gd name="connsiteY6" fmla="*/ 78974 h 83778"/>
                <a:gd name="connsiteX7" fmla="*/ 46241 w 54830"/>
                <a:gd name="connsiteY7" fmla="*/ 77831 h 83778"/>
                <a:gd name="connsiteX8" fmla="*/ 51969 w 54830"/>
                <a:gd name="connsiteY8" fmla="*/ 75100 h 83778"/>
                <a:gd name="connsiteX9" fmla="*/ 52744 w 54830"/>
                <a:gd name="connsiteY9" fmla="*/ 71925 h 83778"/>
                <a:gd name="connsiteX10" fmla="*/ 52363 w 54830"/>
                <a:gd name="connsiteY10" fmla="*/ 60089 h 83778"/>
                <a:gd name="connsiteX11" fmla="*/ 50166 w 54830"/>
                <a:gd name="connsiteY11" fmla="*/ 53396 h 83778"/>
                <a:gd name="connsiteX12" fmla="*/ 44108 w 54830"/>
                <a:gd name="connsiteY12" fmla="*/ 50475 h 83778"/>
                <a:gd name="connsiteX13" fmla="*/ 37605 w 54830"/>
                <a:gd name="connsiteY13" fmla="*/ 52913 h 83778"/>
                <a:gd name="connsiteX14" fmla="*/ 32360 w 54830"/>
                <a:gd name="connsiteY14" fmla="*/ 48278 h 83778"/>
                <a:gd name="connsiteX15" fmla="*/ 27623 w 54830"/>
                <a:gd name="connsiteY15" fmla="*/ 20198 h 83778"/>
                <a:gd name="connsiteX16" fmla="*/ 25299 w 54830"/>
                <a:gd name="connsiteY16" fmla="*/ 5923 h 83778"/>
                <a:gd name="connsiteX17" fmla="*/ 20295 w 54830"/>
                <a:gd name="connsiteY17" fmla="*/ -3970 h 83778"/>
                <a:gd name="connsiteX18" fmla="*/ 13323 w 54830"/>
                <a:gd name="connsiteY18" fmla="*/ -2179 h 83778"/>
                <a:gd name="connsiteX19" fmla="*/ 5525 w 54830"/>
                <a:gd name="connsiteY19" fmla="*/ 9086 h 83778"/>
                <a:gd name="connsiteX20" fmla="*/ 1 w 54830"/>
                <a:gd name="connsiteY20" fmla="*/ 24847 h 8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830" h="83778">
                  <a:moveTo>
                    <a:pt x="1" y="24847"/>
                  </a:moveTo>
                  <a:cubicBezTo>
                    <a:pt x="-2095" y="32314"/>
                    <a:pt x="-2946" y="40493"/>
                    <a:pt x="-139" y="47732"/>
                  </a:cubicBezTo>
                  <a:cubicBezTo>
                    <a:pt x="1131" y="51047"/>
                    <a:pt x="3125" y="54018"/>
                    <a:pt x="5131" y="56940"/>
                  </a:cubicBezTo>
                  <a:cubicBezTo>
                    <a:pt x="9526" y="63315"/>
                    <a:pt x="14250" y="69678"/>
                    <a:pt x="20638" y="74034"/>
                  </a:cubicBezTo>
                  <a:cubicBezTo>
                    <a:pt x="22632" y="75392"/>
                    <a:pt x="24766" y="76548"/>
                    <a:pt x="26963" y="77539"/>
                  </a:cubicBezTo>
                  <a:cubicBezTo>
                    <a:pt x="28868" y="78415"/>
                    <a:pt x="30836" y="79177"/>
                    <a:pt x="32919" y="79393"/>
                  </a:cubicBezTo>
                  <a:cubicBezTo>
                    <a:pt x="34913" y="79609"/>
                    <a:pt x="36920" y="79291"/>
                    <a:pt x="38901" y="78974"/>
                  </a:cubicBezTo>
                  <a:cubicBezTo>
                    <a:pt x="41352" y="78605"/>
                    <a:pt x="43790" y="78212"/>
                    <a:pt x="46241" y="77831"/>
                  </a:cubicBezTo>
                  <a:cubicBezTo>
                    <a:pt x="48400" y="77488"/>
                    <a:pt x="50839" y="76980"/>
                    <a:pt x="51969" y="75100"/>
                  </a:cubicBezTo>
                  <a:lnTo>
                    <a:pt x="52744" y="71925"/>
                  </a:lnTo>
                  <a:cubicBezTo>
                    <a:pt x="53048" y="67988"/>
                    <a:pt x="52921" y="64000"/>
                    <a:pt x="52363" y="60089"/>
                  </a:cubicBezTo>
                  <a:cubicBezTo>
                    <a:pt x="52032" y="57740"/>
                    <a:pt x="51524" y="55339"/>
                    <a:pt x="50166" y="53396"/>
                  </a:cubicBezTo>
                  <a:cubicBezTo>
                    <a:pt x="48819" y="51441"/>
                    <a:pt x="46432" y="50056"/>
                    <a:pt x="44108" y="50475"/>
                  </a:cubicBezTo>
                  <a:cubicBezTo>
                    <a:pt x="41809" y="50907"/>
                    <a:pt x="39942" y="52977"/>
                    <a:pt x="37605" y="52913"/>
                  </a:cubicBezTo>
                  <a:cubicBezTo>
                    <a:pt x="35141" y="52862"/>
                    <a:pt x="33414" y="50500"/>
                    <a:pt x="32360" y="48278"/>
                  </a:cubicBezTo>
                  <a:cubicBezTo>
                    <a:pt x="28233" y="39541"/>
                    <a:pt x="28334" y="29635"/>
                    <a:pt x="27623" y="20198"/>
                  </a:cubicBezTo>
                  <a:cubicBezTo>
                    <a:pt x="27267" y="15385"/>
                    <a:pt x="26721" y="10546"/>
                    <a:pt x="25299" y="5923"/>
                  </a:cubicBezTo>
                  <a:cubicBezTo>
                    <a:pt x="24220" y="2393"/>
                    <a:pt x="24372" y="-2255"/>
                    <a:pt x="20295" y="-3970"/>
                  </a:cubicBezTo>
                  <a:cubicBezTo>
                    <a:pt x="17971" y="-4947"/>
                    <a:pt x="15330" y="-3690"/>
                    <a:pt x="13323" y="-2179"/>
                  </a:cubicBezTo>
                  <a:cubicBezTo>
                    <a:pt x="9386" y="818"/>
                    <a:pt x="6947" y="4463"/>
                    <a:pt x="5525" y="9086"/>
                  </a:cubicBezTo>
                  <a:cubicBezTo>
                    <a:pt x="3874" y="14407"/>
                    <a:pt x="1410" y="19424"/>
                    <a:pt x="1" y="24847"/>
                  </a:cubicBezTo>
                </a:path>
              </a:pathLst>
            </a:custGeom>
            <a:solidFill>
              <a:srgbClr val="FFB78C"/>
            </a:solidFill>
            <a:ln w="1270" cap="flat">
              <a:noFill/>
              <a:prstDash val="solid"/>
              <a:miter/>
            </a:ln>
          </p:spPr>
          <p:txBody>
            <a:bodyPr rtlCol="0" anchor="ctr"/>
            <a:lstStyle/>
            <a:p>
              <a:endParaRPr lang="zh-CN" altLang="en-US"/>
            </a:p>
          </p:txBody>
        </p:sp>
        <p:sp>
          <p:nvSpPr>
            <p:cNvPr id="104" name="任意多边形: 形状 103"/>
            <p:cNvSpPr/>
            <p:nvPr/>
          </p:nvSpPr>
          <p:spPr>
            <a:xfrm flipV="1">
              <a:off x="9883147" y="84482"/>
              <a:ext cx="602105" cy="359421"/>
            </a:xfrm>
            <a:custGeom>
              <a:avLst/>
              <a:gdLst>
                <a:gd name="connsiteX0" fmla="*/ 600382 w 602105"/>
                <a:gd name="connsiteY0" fmla="*/ 343746 h 359421"/>
                <a:gd name="connsiteX1" fmla="*/ 600382 w 602105"/>
                <a:gd name="connsiteY1" fmla="*/ -4234 h 359421"/>
                <a:gd name="connsiteX2" fmla="*/ 61382 w 602105"/>
                <a:gd name="connsiteY2" fmla="*/ -4234 h 359421"/>
                <a:gd name="connsiteX3" fmla="*/ 30153 w 602105"/>
                <a:gd name="connsiteY3" fmla="*/ 10841 h 359421"/>
                <a:gd name="connsiteX4" fmla="*/ 22038 w 602105"/>
                <a:gd name="connsiteY4" fmla="*/ 28951 h 359421"/>
                <a:gd name="connsiteX5" fmla="*/ 21949 w 602105"/>
                <a:gd name="connsiteY5" fmla="*/ 29777 h 359421"/>
                <a:gd name="connsiteX6" fmla="*/ 21542 w 602105"/>
                <a:gd name="connsiteY6" fmla="*/ 36330 h 359421"/>
                <a:gd name="connsiteX7" fmla="*/ -1724 w 602105"/>
                <a:gd name="connsiteY7" fmla="*/ 355188 h 359421"/>
                <a:gd name="connsiteX8" fmla="*/ 21466 w 602105"/>
                <a:gd name="connsiteY8" fmla="*/ 336900 h 359421"/>
                <a:gd name="connsiteX9" fmla="*/ 600382 w 602105"/>
                <a:gd name="connsiteY9" fmla="*/ 343746 h 35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2105" h="359421">
                  <a:moveTo>
                    <a:pt x="600382" y="343746"/>
                  </a:moveTo>
                  <a:lnTo>
                    <a:pt x="600382" y="-4234"/>
                  </a:lnTo>
                  <a:lnTo>
                    <a:pt x="61382" y="-4234"/>
                  </a:lnTo>
                  <a:cubicBezTo>
                    <a:pt x="49165" y="-4234"/>
                    <a:pt x="37773" y="1253"/>
                    <a:pt x="30153" y="10841"/>
                  </a:cubicBezTo>
                  <a:cubicBezTo>
                    <a:pt x="25886" y="16175"/>
                    <a:pt x="23105" y="22398"/>
                    <a:pt x="22038" y="28951"/>
                  </a:cubicBezTo>
                  <a:lnTo>
                    <a:pt x="21949" y="29777"/>
                  </a:lnTo>
                  <a:lnTo>
                    <a:pt x="21542" y="36330"/>
                  </a:lnTo>
                  <a:lnTo>
                    <a:pt x="-1724" y="355188"/>
                  </a:lnTo>
                  <a:lnTo>
                    <a:pt x="21466" y="336900"/>
                  </a:lnTo>
                  <a:lnTo>
                    <a:pt x="600382" y="343746"/>
                  </a:lnTo>
                </a:path>
              </a:pathLst>
            </a:custGeom>
            <a:solidFill>
              <a:srgbClr val="333333"/>
            </a:solidFill>
            <a:ln w="1270" cap="flat">
              <a:noFill/>
              <a:prstDash val="solid"/>
              <a:miter/>
            </a:ln>
          </p:spPr>
          <p:txBody>
            <a:bodyPr rtlCol="0" anchor="ctr"/>
            <a:lstStyle/>
            <a:p>
              <a:endParaRPr lang="zh-CN" altLang="en-US"/>
            </a:p>
          </p:txBody>
        </p:sp>
        <p:sp>
          <p:nvSpPr>
            <p:cNvPr id="105" name="任意多边形: 形状 104"/>
            <p:cNvSpPr/>
            <p:nvPr/>
          </p:nvSpPr>
          <p:spPr>
            <a:xfrm flipV="1">
              <a:off x="10060565" y="354776"/>
              <a:ext cx="254101" cy="40982"/>
            </a:xfrm>
            <a:custGeom>
              <a:avLst/>
              <a:gdLst>
                <a:gd name="connsiteX0" fmla="*/ 241440 w 254101"/>
                <a:gd name="connsiteY0" fmla="*/ -4134 h 40982"/>
                <a:gd name="connsiteX1" fmla="*/ 9208 w 254101"/>
                <a:gd name="connsiteY1" fmla="*/ -4134 h 40982"/>
                <a:gd name="connsiteX2" fmla="*/ -1726 w 254101"/>
                <a:gd name="connsiteY2" fmla="*/ 6801 h 40982"/>
                <a:gd name="connsiteX3" fmla="*/ -1726 w 254101"/>
                <a:gd name="connsiteY3" fmla="*/ 25927 h 40982"/>
                <a:gd name="connsiteX4" fmla="*/ 9208 w 254101"/>
                <a:gd name="connsiteY4" fmla="*/ 36848 h 40982"/>
                <a:gd name="connsiteX5" fmla="*/ 241440 w 254101"/>
                <a:gd name="connsiteY5" fmla="*/ 36848 h 40982"/>
                <a:gd name="connsiteX6" fmla="*/ 252375 w 254101"/>
                <a:gd name="connsiteY6" fmla="*/ 25927 h 40982"/>
                <a:gd name="connsiteX7" fmla="*/ 252375 w 254101"/>
                <a:gd name="connsiteY7" fmla="*/ 6801 h 40982"/>
                <a:gd name="connsiteX8" fmla="*/ 241440 w 254101"/>
                <a:gd name="connsiteY8" fmla="*/ -4134 h 4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101" h="40982">
                  <a:moveTo>
                    <a:pt x="241440" y="-4134"/>
                  </a:moveTo>
                  <a:lnTo>
                    <a:pt x="9208" y="-4134"/>
                  </a:lnTo>
                  <a:cubicBezTo>
                    <a:pt x="3176" y="-4134"/>
                    <a:pt x="-1726" y="755"/>
                    <a:pt x="-1726" y="6801"/>
                  </a:cubicBezTo>
                  <a:lnTo>
                    <a:pt x="-1726" y="25927"/>
                  </a:lnTo>
                  <a:cubicBezTo>
                    <a:pt x="-1726" y="31959"/>
                    <a:pt x="3176" y="36848"/>
                    <a:pt x="9208" y="36848"/>
                  </a:cubicBezTo>
                  <a:lnTo>
                    <a:pt x="241440" y="36848"/>
                  </a:lnTo>
                  <a:cubicBezTo>
                    <a:pt x="247473" y="36848"/>
                    <a:pt x="252375" y="31959"/>
                    <a:pt x="252375" y="25927"/>
                  </a:cubicBezTo>
                  <a:lnTo>
                    <a:pt x="252375" y="6801"/>
                  </a:lnTo>
                  <a:cubicBezTo>
                    <a:pt x="252375" y="755"/>
                    <a:pt x="247473" y="-4134"/>
                    <a:pt x="241440" y="-4134"/>
                  </a:cubicBezTo>
                </a:path>
              </a:pathLst>
            </a:custGeom>
            <a:solidFill>
              <a:srgbClr val="4F5AB0"/>
            </a:solidFill>
            <a:ln w="1270" cap="flat">
              <a:noFill/>
              <a:prstDash val="solid"/>
              <a:miter/>
            </a:ln>
          </p:spPr>
          <p:txBody>
            <a:bodyPr rtlCol="0" anchor="ctr"/>
            <a:lstStyle/>
            <a:p>
              <a:endParaRPr lang="zh-CN" altLang="en-US"/>
            </a:p>
          </p:txBody>
        </p:sp>
        <p:sp>
          <p:nvSpPr>
            <p:cNvPr id="106" name="任意多边形: 形状 105"/>
            <p:cNvSpPr/>
            <p:nvPr/>
          </p:nvSpPr>
          <p:spPr>
            <a:xfrm flipV="1">
              <a:off x="9928574" y="-194497"/>
              <a:ext cx="79260" cy="327049"/>
            </a:xfrm>
            <a:custGeom>
              <a:avLst/>
              <a:gdLst>
                <a:gd name="connsiteX0" fmla="*/ 54951 w 79260"/>
                <a:gd name="connsiteY0" fmla="*/ -4497 h 327049"/>
                <a:gd name="connsiteX1" fmla="*/ 77684 w 79260"/>
                <a:gd name="connsiteY1" fmla="*/ 318591 h 327049"/>
                <a:gd name="connsiteX2" fmla="*/ 21169 w 79260"/>
                <a:gd name="connsiteY2" fmla="*/ 322553 h 327049"/>
                <a:gd name="connsiteX3" fmla="*/ -1576 w 79260"/>
                <a:gd name="connsiteY3" fmla="*/ 20179 h 327049"/>
                <a:gd name="connsiteX4" fmla="*/ 54951 w 79260"/>
                <a:gd name="connsiteY4" fmla="*/ -4497 h 327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60" h="327049">
                  <a:moveTo>
                    <a:pt x="54951" y="-4497"/>
                  </a:moveTo>
                  <a:lnTo>
                    <a:pt x="77684" y="318591"/>
                  </a:lnTo>
                  <a:lnTo>
                    <a:pt x="21169" y="322553"/>
                  </a:lnTo>
                  <a:lnTo>
                    <a:pt x="-1576" y="20179"/>
                  </a:lnTo>
                  <a:lnTo>
                    <a:pt x="54951" y="-4497"/>
                  </a:lnTo>
                </a:path>
              </a:pathLst>
            </a:custGeom>
            <a:solidFill>
              <a:srgbClr val="333333"/>
            </a:solidFill>
            <a:ln w="1270" cap="flat">
              <a:noFill/>
              <a:prstDash val="solid"/>
              <a:miter/>
            </a:ln>
          </p:spPr>
          <p:txBody>
            <a:bodyPr rtlCol="0" anchor="ctr"/>
            <a:lstStyle/>
            <a:p>
              <a:endParaRPr lang="zh-CN" altLang="en-US"/>
            </a:p>
          </p:txBody>
        </p:sp>
        <p:sp>
          <p:nvSpPr>
            <p:cNvPr id="107" name="任意多边形: 形状 106"/>
            <p:cNvSpPr/>
            <p:nvPr/>
          </p:nvSpPr>
          <p:spPr>
            <a:xfrm flipV="1">
              <a:off x="9881753" y="-208467"/>
              <a:ext cx="603499" cy="344028"/>
            </a:xfrm>
            <a:custGeom>
              <a:avLst/>
              <a:gdLst>
                <a:gd name="connsiteX0" fmla="*/ 595286 w 603499"/>
                <a:gd name="connsiteY0" fmla="*/ -4502 h 344028"/>
                <a:gd name="connsiteX1" fmla="*/ 64745 w 603499"/>
                <a:gd name="connsiteY1" fmla="*/ -4502 h 344028"/>
                <a:gd name="connsiteX2" fmla="*/ 18199 w 603499"/>
                <a:gd name="connsiteY2" fmla="*/ 13367 h 344028"/>
                <a:gd name="connsiteX3" fmla="*/ -38 w 603499"/>
                <a:gd name="connsiteY3" fmla="*/ 74530 h 344028"/>
                <a:gd name="connsiteX4" fmla="*/ 60389 w 603499"/>
                <a:gd name="connsiteY4" fmla="*/ 335044 h 344028"/>
                <a:gd name="connsiteX5" fmla="*/ 67348 w 603499"/>
                <a:gd name="connsiteY5" fmla="*/ 339375 h 344028"/>
                <a:gd name="connsiteX6" fmla="*/ 119672 w 603499"/>
                <a:gd name="connsiteY6" fmla="*/ 327234 h 344028"/>
                <a:gd name="connsiteX7" fmla="*/ 124206 w 603499"/>
                <a:gd name="connsiteY7" fmla="*/ 319957 h 344028"/>
                <a:gd name="connsiteX8" fmla="*/ 64148 w 603499"/>
                <a:gd name="connsiteY8" fmla="*/ 61080 h 344028"/>
                <a:gd name="connsiteX9" fmla="*/ 595210 w 603499"/>
                <a:gd name="connsiteY9" fmla="*/ 61080 h 344028"/>
                <a:gd name="connsiteX10" fmla="*/ 601776 w 603499"/>
                <a:gd name="connsiteY10" fmla="*/ 54502 h 344028"/>
                <a:gd name="connsiteX11" fmla="*/ 601776 w 603499"/>
                <a:gd name="connsiteY11" fmla="*/ 2000 h 344028"/>
                <a:gd name="connsiteX12" fmla="*/ 595286 w 603499"/>
                <a:gd name="connsiteY12" fmla="*/ -4502 h 344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3499" h="344028">
                  <a:moveTo>
                    <a:pt x="595286" y="-4502"/>
                  </a:moveTo>
                  <a:lnTo>
                    <a:pt x="64745" y="-4502"/>
                  </a:lnTo>
                  <a:cubicBezTo>
                    <a:pt x="47562" y="-4502"/>
                    <a:pt x="30556" y="1429"/>
                    <a:pt x="18199" y="13367"/>
                  </a:cubicBezTo>
                  <a:cubicBezTo>
                    <a:pt x="1511" y="29496"/>
                    <a:pt x="-5156" y="52445"/>
                    <a:pt x="-38" y="74530"/>
                  </a:cubicBezTo>
                  <a:lnTo>
                    <a:pt x="60389" y="335044"/>
                  </a:lnTo>
                  <a:cubicBezTo>
                    <a:pt x="61113" y="338168"/>
                    <a:pt x="64237" y="340099"/>
                    <a:pt x="67348" y="339375"/>
                  </a:cubicBezTo>
                  <a:lnTo>
                    <a:pt x="119672" y="327234"/>
                  </a:lnTo>
                  <a:cubicBezTo>
                    <a:pt x="122936" y="326484"/>
                    <a:pt x="124968" y="323221"/>
                    <a:pt x="124206" y="319957"/>
                  </a:cubicBezTo>
                  <a:lnTo>
                    <a:pt x="64148" y="61080"/>
                  </a:lnTo>
                  <a:lnTo>
                    <a:pt x="595210" y="61080"/>
                  </a:lnTo>
                  <a:cubicBezTo>
                    <a:pt x="598829" y="61080"/>
                    <a:pt x="601776" y="58134"/>
                    <a:pt x="601776" y="54502"/>
                  </a:cubicBezTo>
                  <a:lnTo>
                    <a:pt x="601776" y="2000"/>
                  </a:lnTo>
                  <a:cubicBezTo>
                    <a:pt x="601776" y="-1594"/>
                    <a:pt x="598867" y="-4502"/>
                    <a:pt x="595286" y="-4502"/>
                  </a:cubicBezTo>
                </a:path>
              </a:pathLst>
            </a:custGeom>
            <a:solidFill>
              <a:srgbClr val="737373"/>
            </a:solidFill>
            <a:ln w="1270" cap="flat">
              <a:noFill/>
              <a:prstDash val="solid"/>
              <a:miter/>
            </a:ln>
          </p:spPr>
          <p:txBody>
            <a:bodyPr rtlCol="0" anchor="ctr"/>
            <a:lstStyle/>
            <a:p>
              <a:endParaRPr lang="zh-CN" altLang="en-US"/>
            </a:p>
          </p:txBody>
        </p:sp>
        <p:sp>
          <p:nvSpPr>
            <p:cNvPr id="108" name="任意多边形: 形状 107"/>
            <p:cNvSpPr/>
            <p:nvPr/>
          </p:nvSpPr>
          <p:spPr>
            <a:xfrm flipV="1">
              <a:off x="10460039" y="157306"/>
              <a:ext cx="71563" cy="69434"/>
            </a:xfrm>
            <a:custGeom>
              <a:avLst/>
              <a:gdLst>
                <a:gd name="connsiteX0" fmla="*/ 15200 w 71563"/>
                <a:gd name="connsiteY0" fmla="*/ -813 h 69434"/>
                <a:gd name="connsiteX1" fmla="*/ 24864 w 71563"/>
                <a:gd name="connsiteY1" fmla="*/ -3746 h 69434"/>
                <a:gd name="connsiteX2" fmla="*/ 41298 w 71563"/>
                <a:gd name="connsiteY2" fmla="*/ -3188 h 69434"/>
                <a:gd name="connsiteX3" fmla="*/ 48550 w 71563"/>
                <a:gd name="connsiteY3" fmla="*/ -521 h 69434"/>
                <a:gd name="connsiteX4" fmla="*/ 52728 w 71563"/>
                <a:gd name="connsiteY4" fmla="*/ 5715 h 69434"/>
                <a:gd name="connsiteX5" fmla="*/ 53160 w 71563"/>
                <a:gd name="connsiteY5" fmla="*/ 7519 h 69434"/>
                <a:gd name="connsiteX6" fmla="*/ 54379 w 71563"/>
                <a:gd name="connsiteY6" fmla="*/ 8344 h 69434"/>
                <a:gd name="connsiteX7" fmla="*/ 63942 w 71563"/>
                <a:gd name="connsiteY7" fmla="*/ 16739 h 69434"/>
                <a:gd name="connsiteX8" fmla="*/ 64145 w 71563"/>
                <a:gd name="connsiteY8" fmla="*/ 29122 h 69434"/>
                <a:gd name="connsiteX9" fmla="*/ 69594 w 71563"/>
                <a:gd name="connsiteY9" fmla="*/ 38138 h 69434"/>
                <a:gd name="connsiteX10" fmla="*/ 65618 w 71563"/>
                <a:gd name="connsiteY10" fmla="*/ 47892 h 69434"/>
                <a:gd name="connsiteX11" fmla="*/ 65212 w 71563"/>
                <a:gd name="connsiteY11" fmla="*/ 48362 h 69434"/>
                <a:gd name="connsiteX12" fmla="*/ 65479 w 71563"/>
                <a:gd name="connsiteY12" fmla="*/ 49543 h 69434"/>
                <a:gd name="connsiteX13" fmla="*/ 65822 w 71563"/>
                <a:gd name="connsiteY13" fmla="*/ 60731 h 69434"/>
                <a:gd name="connsiteX14" fmla="*/ 62482 w 71563"/>
                <a:gd name="connsiteY14" fmla="*/ 63487 h 69434"/>
                <a:gd name="connsiteX15" fmla="*/ 49832 w 71563"/>
                <a:gd name="connsiteY15" fmla="*/ 64643 h 69434"/>
                <a:gd name="connsiteX16" fmla="*/ 37183 w 71563"/>
                <a:gd name="connsiteY16" fmla="*/ 61887 h 69434"/>
                <a:gd name="connsiteX17" fmla="*/ 25702 w 71563"/>
                <a:gd name="connsiteY17" fmla="*/ 62167 h 69434"/>
                <a:gd name="connsiteX18" fmla="*/ 19175 w 71563"/>
                <a:gd name="connsiteY18" fmla="*/ 62522 h 69434"/>
                <a:gd name="connsiteX19" fmla="*/ 14501 w 71563"/>
                <a:gd name="connsiteY19" fmla="*/ 59449 h 69434"/>
                <a:gd name="connsiteX20" fmla="*/ 10742 w 71563"/>
                <a:gd name="connsiteY20" fmla="*/ 47765 h 69434"/>
                <a:gd name="connsiteX21" fmla="*/ 4608 w 71563"/>
                <a:gd name="connsiteY21" fmla="*/ 41440 h 69434"/>
                <a:gd name="connsiteX22" fmla="*/ 5929 w 71563"/>
                <a:gd name="connsiteY22" fmla="*/ 32715 h 69434"/>
                <a:gd name="connsiteX23" fmla="*/ 3770 w 71563"/>
                <a:gd name="connsiteY23" fmla="*/ 22479 h 69434"/>
                <a:gd name="connsiteX24" fmla="*/ -1577 w 71563"/>
                <a:gd name="connsiteY24" fmla="*/ 18327 h 69434"/>
                <a:gd name="connsiteX25" fmla="*/ 15200 w 71563"/>
                <a:gd name="connsiteY25" fmla="*/ -813 h 69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563" h="69434">
                  <a:moveTo>
                    <a:pt x="15200" y="-813"/>
                  </a:moveTo>
                  <a:cubicBezTo>
                    <a:pt x="18336" y="-2044"/>
                    <a:pt x="21550" y="-3149"/>
                    <a:pt x="24864" y="-3746"/>
                  </a:cubicBezTo>
                  <a:cubicBezTo>
                    <a:pt x="30287" y="-4724"/>
                    <a:pt x="35901" y="-4318"/>
                    <a:pt x="41298" y="-3188"/>
                  </a:cubicBezTo>
                  <a:cubicBezTo>
                    <a:pt x="43838" y="-2654"/>
                    <a:pt x="46391" y="-1956"/>
                    <a:pt x="48550" y="-521"/>
                  </a:cubicBezTo>
                  <a:cubicBezTo>
                    <a:pt x="50709" y="890"/>
                    <a:pt x="52461" y="3150"/>
                    <a:pt x="52728" y="5715"/>
                  </a:cubicBezTo>
                  <a:lnTo>
                    <a:pt x="53160" y="7519"/>
                  </a:lnTo>
                  <a:lnTo>
                    <a:pt x="54379" y="8344"/>
                  </a:lnTo>
                  <a:cubicBezTo>
                    <a:pt x="58303" y="10160"/>
                    <a:pt x="61885" y="12955"/>
                    <a:pt x="63942" y="16739"/>
                  </a:cubicBezTo>
                  <a:cubicBezTo>
                    <a:pt x="65999" y="20536"/>
                    <a:pt x="66330" y="25400"/>
                    <a:pt x="64145" y="29122"/>
                  </a:cubicBezTo>
                  <a:cubicBezTo>
                    <a:pt x="67231" y="31052"/>
                    <a:pt x="69314" y="34494"/>
                    <a:pt x="69594" y="38138"/>
                  </a:cubicBezTo>
                  <a:cubicBezTo>
                    <a:pt x="69873" y="41758"/>
                    <a:pt x="68362" y="45491"/>
                    <a:pt x="65618" y="47892"/>
                  </a:cubicBezTo>
                  <a:lnTo>
                    <a:pt x="65212" y="48362"/>
                  </a:lnTo>
                  <a:lnTo>
                    <a:pt x="65479" y="49543"/>
                  </a:lnTo>
                  <a:cubicBezTo>
                    <a:pt x="67409" y="52972"/>
                    <a:pt x="68120" y="57519"/>
                    <a:pt x="65822" y="60731"/>
                  </a:cubicBezTo>
                  <a:cubicBezTo>
                    <a:pt x="64971" y="61913"/>
                    <a:pt x="63777" y="62814"/>
                    <a:pt x="62482" y="63487"/>
                  </a:cubicBezTo>
                  <a:cubicBezTo>
                    <a:pt x="58646" y="65468"/>
                    <a:pt x="54074" y="65405"/>
                    <a:pt x="49832" y="64643"/>
                  </a:cubicBezTo>
                  <a:cubicBezTo>
                    <a:pt x="45591" y="63881"/>
                    <a:pt x="41463" y="62471"/>
                    <a:pt x="37183" y="61887"/>
                  </a:cubicBezTo>
                  <a:cubicBezTo>
                    <a:pt x="33373" y="61379"/>
                    <a:pt x="29487" y="61532"/>
                    <a:pt x="25702" y="62167"/>
                  </a:cubicBezTo>
                  <a:cubicBezTo>
                    <a:pt x="23531" y="62522"/>
                    <a:pt x="21296" y="63043"/>
                    <a:pt x="19175" y="62522"/>
                  </a:cubicBezTo>
                  <a:cubicBezTo>
                    <a:pt x="17333" y="62065"/>
                    <a:pt x="15746" y="60858"/>
                    <a:pt x="14501" y="59449"/>
                  </a:cubicBezTo>
                  <a:cubicBezTo>
                    <a:pt x="11707" y="56299"/>
                    <a:pt x="10310" y="51956"/>
                    <a:pt x="10742" y="47765"/>
                  </a:cubicBezTo>
                  <a:cubicBezTo>
                    <a:pt x="7872" y="46749"/>
                    <a:pt x="5535" y="44336"/>
                    <a:pt x="4608" y="41440"/>
                  </a:cubicBezTo>
                  <a:cubicBezTo>
                    <a:pt x="3681" y="38532"/>
                    <a:pt x="4176" y="35217"/>
                    <a:pt x="5929" y="32715"/>
                  </a:cubicBezTo>
                  <a:cubicBezTo>
                    <a:pt x="2449" y="30823"/>
                    <a:pt x="1357" y="25616"/>
                    <a:pt x="3770" y="22479"/>
                  </a:cubicBezTo>
                  <a:cubicBezTo>
                    <a:pt x="1319" y="22797"/>
                    <a:pt x="-955" y="20701"/>
                    <a:pt x="-1577" y="18327"/>
                  </a:cubicBezTo>
                  <a:cubicBezTo>
                    <a:pt x="-4168" y="8408"/>
                    <a:pt x="7846" y="2083"/>
                    <a:pt x="15200" y="-813"/>
                  </a:cubicBezTo>
                </a:path>
              </a:pathLst>
            </a:custGeom>
            <a:solidFill>
              <a:srgbClr val="FFB78C"/>
            </a:solidFill>
            <a:ln w="1270" cap="flat">
              <a:noFill/>
              <a:prstDash val="solid"/>
              <a:miter/>
            </a:ln>
          </p:spPr>
          <p:txBody>
            <a:bodyPr rtlCol="0" anchor="ctr"/>
            <a:lstStyle/>
            <a:p>
              <a:endParaRPr lang="zh-CN" altLang="en-US"/>
            </a:p>
          </p:txBody>
        </p:sp>
        <p:sp>
          <p:nvSpPr>
            <p:cNvPr id="109" name="任意多边形: 形状 108"/>
            <p:cNvSpPr/>
            <p:nvPr/>
          </p:nvSpPr>
          <p:spPr>
            <a:xfrm flipV="1">
              <a:off x="9959892" y="-710438"/>
              <a:ext cx="221221" cy="306023"/>
            </a:xfrm>
            <a:custGeom>
              <a:avLst/>
              <a:gdLst>
                <a:gd name="connsiteX0" fmla="*/ 102582 w 221221"/>
                <a:gd name="connsiteY0" fmla="*/ 284974 h 306023"/>
                <a:gd name="connsiteX1" fmla="*/ 19080 w 221221"/>
                <a:gd name="connsiteY1" fmla="*/ 293127 h 306023"/>
                <a:gd name="connsiteX2" fmla="*/ -1646 w 221221"/>
                <a:gd name="connsiteY2" fmla="*/ 281088 h 306023"/>
                <a:gd name="connsiteX3" fmla="*/ 81856 w 221221"/>
                <a:gd name="connsiteY3" fmla="*/ 272921 h 306023"/>
                <a:gd name="connsiteX4" fmla="*/ 198836 w 221221"/>
                <a:gd name="connsiteY4" fmla="*/ 70294 h 306023"/>
                <a:gd name="connsiteX5" fmla="*/ 164584 w 221221"/>
                <a:gd name="connsiteY5" fmla="*/ -4967 h 306023"/>
                <a:gd name="connsiteX6" fmla="*/ 185323 w 221221"/>
                <a:gd name="connsiteY6" fmla="*/ 7086 h 306023"/>
                <a:gd name="connsiteX7" fmla="*/ 219575 w 221221"/>
                <a:gd name="connsiteY7" fmla="*/ 82345 h 306023"/>
                <a:gd name="connsiteX8" fmla="*/ 102582 w 221221"/>
                <a:gd name="connsiteY8" fmla="*/ 284974 h 30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221" h="306023">
                  <a:moveTo>
                    <a:pt x="102582" y="284974"/>
                  </a:moveTo>
                  <a:cubicBezTo>
                    <a:pt x="69982" y="303795"/>
                    <a:pt x="40429" y="305535"/>
                    <a:pt x="19080" y="293127"/>
                  </a:cubicBezTo>
                  <a:lnTo>
                    <a:pt x="-1646" y="281088"/>
                  </a:lnTo>
                  <a:cubicBezTo>
                    <a:pt x="19690" y="293482"/>
                    <a:pt x="49243" y="291743"/>
                    <a:pt x="81856" y="272921"/>
                  </a:cubicBezTo>
                  <a:cubicBezTo>
                    <a:pt x="146639" y="235520"/>
                    <a:pt x="199051" y="144741"/>
                    <a:pt x="198836" y="70294"/>
                  </a:cubicBezTo>
                  <a:cubicBezTo>
                    <a:pt x="198734" y="33311"/>
                    <a:pt x="185666" y="7276"/>
                    <a:pt x="164584" y="-4967"/>
                  </a:cubicBezTo>
                  <a:lnTo>
                    <a:pt x="185323" y="7086"/>
                  </a:lnTo>
                  <a:cubicBezTo>
                    <a:pt x="206392" y="19316"/>
                    <a:pt x="219460" y="45351"/>
                    <a:pt x="219575" y="82345"/>
                  </a:cubicBezTo>
                  <a:cubicBezTo>
                    <a:pt x="219778" y="156793"/>
                    <a:pt x="167378" y="247572"/>
                    <a:pt x="102582" y="284974"/>
                  </a:cubicBezTo>
                </a:path>
              </a:pathLst>
            </a:custGeom>
            <a:solidFill>
              <a:srgbClr val="F2F2F2"/>
            </a:solidFill>
            <a:ln w="1270" cap="flat">
              <a:noFill/>
              <a:prstDash val="solid"/>
              <a:miter/>
            </a:ln>
          </p:spPr>
          <p:txBody>
            <a:bodyPr rtlCol="0" anchor="ctr"/>
            <a:lstStyle/>
            <a:p>
              <a:endParaRPr lang="zh-CN" altLang="en-US"/>
            </a:p>
          </p:txBody>
        </p:sp>
        <p:sp>
          <p:nvSpPr>
            <p:cNvPr id="110" name="任意多边形: 形状 109"/>
            <p:cNvSpPr/>
            <p:nvPr/>
          </p:nvSpPr>
          <p:spPr>
            <a:xfrm flipV="1">
              <a:off x="9925640" y="-698391"/>
              <a:ext cx="234747" cy="301904"/>
            </a:xfrm>
            <a:custGeom>
              <a:avLst/>
              <a:gdLst>
                <a:gd name="connsiteX0" fmla="*/ 116127 w 234747"/>
                <a:gd name="connsiteY0" fmla="*/ 280859 h 301904"/>
                <a:gd name="connsiteX1" fmla="*/ 233119 w 234747"/>
                <a:gd name="connsiteY1" fmla="*/ 78231 h 301904"/>
                <a:gd name="connsiteX2" fmla="*/ 115353 w 234747"/>
                <a:gd name="connsiteY2" fmla="*/ 11124 h 301904"/>
                <a:gd name="connsiteX3" fmla="*/ -1627 w 234747"/>
                <a:gd name="connsiteY3" fmla="*/ 213765 h 301904"/>
                <a:gd name="connsiteX4" fmla="*/ 116127 w 234747"/>
                <a:gd name="connsiteY4" fmla="*/ 280859 h 301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747" h="301904">
                  <a:moveTo>
                    <a:pt x="116127" y="280859"/>
                  </a:moveTo>
                  <a:cubicBezTo>
                    <a:pt x="180910" y="243458"/>
                    <a:pt x="233323" y="152678"/>
                    <a:pt x="233119" y="78231"/>
                  </a:cubicBezTo>
                  <a:cubicBezTo>
                    <a:pt x="232904" y="3783"/>
                    <a:pt x="180148" y="-26277"/>
                    <a:pt x="115353" y="11124"/>
                  </a:cubicBezTo>
                  <a:cubicBezTo>
                    <a:pt x="50570" y="48525"/>
                    <a:pt x="-1843" y="139305"/>
                    <a:pt x="-1627" y="213765"/>
                  </a:cubicBezTo>
                  <a:cubicBezTo>
                    <a:pt x="-1424" y="288199"/>
                    <a:pt x="51332" y="318273"/>
                    <a:pt x="116127" y="280859"/>
                  </a:cubicBezTo>
                </a:path>
              </a:pathLst>
            </a:custGeom>
            <a:solidFill>
              <a:srgbClr val="D9D9D9"/>
            </a:solidFill>
            <a:ln w="1270" cap="flat">
              <a:noFill/>
              <a:prstDash val="solid"/>
              <a:miter/>
            </a:ln>
          </p:spPr>
          <p:txBody>
            <a:bodyPr rtlCol="0" anchor="ctr"/>
            <a:lstStyle/>
            <a:p>
              <a:endParaRPr lang="zh-CN" altLang="en-US"/>
            </a:p>
          </p:txBody>
        </p:sp>
        <p:sp>
          <p:nvSpPr>
            <p:cNvPr id="111" name="任意多边形: 形状 110"/>
            <p:cNvSpPr/>
            <p:nvPr/>
          </p:nvSpPr>
          <p:spPr>
            <a:xfrm flipV="1">
              <a:off x="9959394" y="-591018"/>
              <a:ext cx="38303" cy="67212"/>
            </a:xfrm>
            <a:custGeom>
              <a:avLst/>
              <a:gdLst>
                <a:gd name="connsiteX0" fmla="*/ 32367 w 38303"/>
                <a:gd name="connsiteY0" fmla="*/ 28995 h 67212"/>
                <a:gd name="connsiteX1" fmla="*/ 29725 w 38303"/>
                <a:gd name="connsiteY1" fmla="*/ -4965 h 67212"/>
                <a:gd name="connsiteX2" fmla="*/ 2763 w 38303"/>
                <a:gd name="connsiteY2" fmla="*/ 28271 h 67212"/>
                <a:gd name="connsiteX3" fmla="*/ 5418 w 38303"/>
                <a:gd name="connsiteY3" fmla="*/ 62243 h 67212"/>
                <a:gd name="connsiteX4" fmla="*/ 32367 w 38303"/>
                <a:gd name="connsiteY4" fmla="*/ 28995 h 6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03" h="67212">
                  <a:moveTo>
                    <a:pt x="32367" y="28995"/>
                  </a:moveTo>
                  <a:cubicBezTo>
                    <a:pt x="39085" y="10440"/>
                    <a:pt x="37892" y="-4774"/>
                    <a:pt x="29725" y="-4965"/>
                  </a:cubicBezTo>
                  <a:cubicBezTo>
                    <a:pt x="21547" y="-5168"/>
                    <a:pt x="9482" y="9717"/>
                    <a:pt x="2763" y="28271"/>
                  </a:cubicBezTo>
                  <a:cubicBezTo>
                    <a:pt x="-3942" y="46825"/>
                    <a:pt x="-2761" y="62040"/>
                    <a:pt x="5418" y="62243"/>
                  </a:cubicBezTo>
                  <a:cubicBezTo>
                    <a:pt x="13584" y="62447"/>
                    <a:pt x="25661" y="47562"/>
                    <a:pt x="32367" y="28995"/>
                  </a:cubicBezTo>
                </a:path>
              </a:pathLst>
            </a:custGeom>
            <a:solidFill>
              <a:srgbClr val="FFE5CC"/>
            </a:solidFill>
            <a:ln w="1270" cap="flat">
              <a:noFill/>
              <a:prstDash val="solid"/>
              <a:miter/>
            </a:ln>
          </p:spPr>
          <p:txBody>
            <a:bodyPr rtlCol="0" anchor="ctr"/>
            <a:lstStyle/>
            <a:p>
              <a:endParaRPr lang="zh-CN" altLang="en-US"/>
            </a:p>
          </p:txBody>
        </p:sp>
        <p:sp>
          <p:nvSpPr>
            <p:cNvPr id="112" name="任意多边形: 形状 111"/>
            <p:cNvSpPr/>
            <p:nvPr/>
          </p:nvSpPr>
          <p:spPr>
            <a:xfrm flipV="1">
              <a:off x="10092060" y="-507037"/>
              <a:ext cx="38307" cy="52451"/>
            </a:xfrm>
            <a:custGeom>
              <a:avLst/>
              <a:gdLst>
                <a:gd name="connsiteX0" fmla="*/ 2683 w 38307"/>
                <a:gd name="connsiteY0" fmla="*/ 38783 h 52451"/>
                <a:gd name="connsiteX1" fmla="*/ 5325 w 38307"/>
                <a:gd name="connsiteY1" fmla="*/ 1763 h 52451"/>
                <a:gd name="connsiteX2" fmla="*/ 32287 w 38307"/>
                <a:gd name="connsiteY2" fmla="*/ 3871 h 52451"/>
                <a:gd name="connsiteX3" fmla="*/ 29633 w 38307"/>
                <a:gd name="connsiteY3" fmla="*/ 40891 h 52451"/>
                <a:gd name="connsiteX4" fmla="*/ 2683 w 38307"/>
                <a:gd name="connsiteY4" fmla="*/ 38783 h 5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07" h="52451">
                  <a:moveTo>
                    <a:pt x="2683" y="38783"/>
                  </a:moveTo>
                  <a:cubicBezTo>
                    <a:pt x="-4035" y="27976"/>
                    <a:pt x="-2854" y="11402"/>
                    <a:pt x="5325" y="1763"/>
                  </a:cubicBezTo>
                  <a:cubicBezTo>
                    <a:pt x="13504" y="-7889"/>
                    <a:pt x="25569" y="-6937"/>
                    <a:pt x="32287" y="3871"/>
                  </a:cubicBezTo>
                  <a:cubicBezTo>
                    <a:pt x="38993" y="14679"/>
                    <a:pt x="37811" y="31265"/>
                    <a:pt x="29633" y="40891"/>
                  </a:cubicBezTo>
                  <a:cubicBezTo>
                    <a:pt x="21454" y="50544"/>
                    <a:pt x="9389" y="49591"/>
                    <a:pt x="2683" y="38783"/>
                  </a:cubicBezTo>
                </a:path>
              </a:pathLst>
            </a:custGeom>
            <a:solidFill>
              <a:srgbClr val="FFE5CC"/>
            </a:solidFill>
            <a:ln w="1270" cap="flat">
              <a:noFill/>
              <a:prstDash val="solid"/>
              <a:miter/>
            </a:ln>
          </p:spPr>
          <p:txBody>
            <a:bodyPr rtlCol="0" anchor="ctr"/>
            <a:lstStyle/>
            <a:p>
              <a:endParaRPr lang="zh-CN" altLang="en-US"/>
            </a:p>
          </p:txBody>
        </p:sp>
        <p:sp>
          <p:nvSpPr>
            <p:cNvPr id="113" name="任意多边形: 形状 112"/>
            <p:cNvSpPr/>
            <p:nvPr/>
          </p:nvSpPr>
          <p:spPr>
            <a:xfrm flipV="1">
              <a:off x="9977841" y="-652782"/>
              <a:ext cx="133082" cy="224220"/>
            </a:xfrm>
            <a:custGeom>
              <a:avLst/>
              <a:gdLst>
                <a:gd name="connsiteX0" fmla="*/ 123552 w 133082"/>
                <a:gd name="connsiteY0" fmla="*/ 140332 h 224220"/>
                <a:gd name="connsiteX1" fmla="*/ 64650 w 133082"/>
                <a:gd name="connsiteY1" fmla="*/ 209382 h 224220"/>
                <a:gd name="connsiteX2" fmla="*/ 5290 w 133082"/>
                <a:gd name="connsiteY2" fmla="*/ 207857 h 224220"/>
                <a:gd name="connsiteX3" fmla="*/ -1352 w 133082"/>
                <a:gd name="connsiteY3" fmla="*/ 180845 h 224220"/>
                <a:gd name="connsiteX4" fmla="*/ 7246 w 133082"/>
                <a:gd name="connsiteY4" fmla="*/ 92783 h 224220"/>
                <a:gd name="connsiteX5" fmla="*/ 25902 w 133082"/>
                <a:gd name="connsiteY5" fmla="*/ 44371 h 224220"/>
                <a:gd name="connsiteX6" fmla="*/ 34322 w 133082"/>
                <a:gd name="connsiteY6" fmla="*/ 32102 h 224220"/>
                <a:gd name="connsiteX7" fmla="*/ 95295 w 133082"/>
                <a:gd name="connsiteY7" fmla="*/ -4118 h 224220"/>
                <a:gd name="connsiteX8" fmla="*/ 104832 w 133082"/>
                <a:gd name="connsiteY8" fmla="*/ -1730 h 224220"/>
                <a:gd name="connsiteX9" fmla="*/ 124771 w 133082"/>
                <a:gd name="connsiteY9" fmla="*/ 26845 h 224220"/>
                <a:gd name="connsiteX10" fmla="*/ 131286 w 133082"/>
                <a:gd name="connsiteY10" fmla="*/ 104607 h 224220"/>
                <a:gd name="connsiteX11" fmla="*/ 124289 w 133082"/>
                <a:gd name="connsiteY11" fmla="*/ 138719 h 224220"/>
                <a:gd name="connsiteX12" fmla="*/ 123552 w 133082"/>
                <a:gd name="connsiteY12" fmla="*/ 140332 h 22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082" h="224220">
                  <a:moveTo>
                    <a:pt x="123552" y="140332"/>
                  </a:moveTo>
                  <a:cubicBezTo>
                    <a:pt x="110052" y="170100"/>
                    <a:pt x="88081" y="195869"/>
                    <a:pt x="64650" y="209382"/>
                  </a:cubicBezTo>
                  <a:cubicBezTo>
                    <a:pt x="40939" y="223085"/>
                    <a:pt x="18739" y="222513"/>
                    <a:pt x="5290" y="207857"/>
                  </a:cubicBezTo>
                  <a:cubicBezTo>
                    <a:pt x="-120" y="201964"/>
                    <a:pt x="-2482" y="192351"/>
                    <a:pt x="-1352" y="180845"/>
                  </a:cubicBezTo>
                  <a:lnTo>
                    <a:pt x="7246" y="92783"/>
                  </a:lnTo>
                  <a:cubicBezTo>
                    <a:pt x="8782" y="76971"/>
                    <a:pt x="15513" y="59522"/>
                    <a:pt x="25902" y="44371"/>
                  </a:cubicBezTo>
                  <a:lnTo>
                    <a:pt x="34322" y="32102"/>
                  </a:lnTo>
                  <a:cubicBezTo>
                    <a:pt x="52216" y="6017"/>
                    <a:pt x="77007" y="-8715"/>
                    <a:pt x="95295" y="-4118"/>
                  </a:cubicBezTo>
                  <a:lnTo>
                    <a:pt x="104832" y="-1730"/>
                  </a:lnTo>
                  <a:cubicBezTo>
                    <a:pt x="116224" y="1128"/>
                    <a:pt x="123488" y="11541"/>
                    <a:pt x="124771" y="26845"/>
                  </a:cubicBezTo>
                  <a:lnTo>
                    <a:pt x="131286" y="104607"/>
                  </a:lnTo>
                  <a:cubicBezTo>
                    <a:pt x="132150" y="114767"/>
                    <a:pt x="129661" y="126870"/>
                    <a:pt x="124289" y="138719"/>
                  </a:cubicBezTo>
                  <a:lnTo>
                    <a:pt x="123552" y="140332"/>
                  </a:lnTo>
                </a:path>
              </a:pathLst>
            </a:custGeom>
            <a:solidFill>
              <a:srgbClr val="FFE5CC"/>
            </a:solidFill>
            <a:ln w="1270" cap="flat">
              <a:noFill/>
              <a:prstDash val="solid"/>
              <a:miter/>
            </a:ln>
          </p:spPr>
          <p:txBody>
            <a:bodyPr rtlCol="0" anchor="ctr"/>
            <a:lstStyle/>
            <a:p>
              <a:endParaRPr lang="zh-CN" altLang="en-US"/>
            </a:p>
          </p:txBody>
        </p:sp>
        <p:sp>
          <p:nvSpPr>
            <p:cNvPr id="114" name="任意多边形: 形状 113"/>
            <p:cNvSpPr/>
            <p:nvPr/>
          </p:nvSpPr>
          <p:spPr>
            <a:xfrm flipV="1">
              <a:off x="10096976" y="-531948"/>
              <a:ext cx="26223" cy="49771"/>
            </a:xfrm>
            <a:custGeom>
              <a:avLst/>
              <a:gdLst>
                <a:gd name="connsiteX0" fmla="*/ -1000 w 26223"/>
                <a:gd name="connsiteY0" fmla="*/ 38474 h 49771"/>
                <a:gd name="connsiteX1" fmla="*/ -35 w 26223"/>
                <a:gd name="connsiteY1" fmla="*/ 32759 h 49771"/>
                <a:gd name="connsiteX2" fmla="*/ 1172 w 26223"/>
                <a:gd name="connsiteY2" fmla="*/ 25101 h 49771"/>
                <a:gd name="connsiteX3" fmla="*/ 5896 w 26223"/>
                <a:gd name="connsiteY3" fmla="*/ -4922 h 49771"/>
                <a:gd name="connsiteX4" fmla="*/ 7966 w 26223"/>
                <a:gd name="connsiteY4" fmla="*/ 9315 h 49771"/>
                <a:gd name="connsiteX5" fmla="*/ 22774 w 26223"/>
                <a:gd name="connsiteY5" fmla="*/ 15665 h 49771"/>
                <a:gd name="connsiteX6" fmla="*/ 23803 w 26223"/>
                <a:gd name="connsiteY6" fmla="*/ 32696 h 49771"/>
                <a:gd name="connsiteX7" fmla="*/ 20971 w 26223"/>
                <a:gd name="connsiteY7" fmla="*/ 29483 h 49771"/>
                <a:gd name="connsiteX8" fmla="*/ 19028 w 26223"/>
                <a:gd name="connsiteY8" fmla="*/ 28670 h 49771"/>
                <a:gd name="connsiteX9" fmla="*/ 11903 w 26223"/>
                <a:gd name="connsiteY9" fmla="*/ 32886 h 49771"/>
                <a:gd name="connsiteX10" fmla="*/ -1673 w 26223"/>
                <a:gd name="connsiteY10" fmla="*/ 44849 h 49771"/>
                <a:gd name="connsiteX11" fmla="*/ -1000 w 26223"/>
                <a:gd name="connsiteY11" fmla="*/ 38474 h 4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223" h="49771">
                  <a:moveTo>
                    <a:pt x="-1000" y="38474"/>
                  </a:moveTo>
                  <a:cubicBezTo>
                    <a:pt x="-683" y="36582"/>
                    <a:pt x="-314" y="34677"/>
                    <a:pt x="-35" y="32759"/>
                  </a:cubicBezTo>
                  <a:cubicBezTo>
                    <a:pt x="346" y="30219"/>
                    <a:pt x="778" y="27654"/>
                    <a:pt x="1172" y="25101"/>
                  </a:cubicBezTo>
                  <a:cubicBezTo>
                    <a:pt x="2746" y="15094"/>
                    <a:pt x="4321" y="5086"/>
                    <a:pt x="5896" y="-4922"/>
                  </a:cubicBezTo>
                  <a:lnTo>
                    <a:pt x="7966" y="9315"/>
                  </a:lnTo>
                  <a:cubicBezTo>
                    <a:pt x="9058" y="16732"/>
                    <a:pt x="14837" y="22129"/>
                    <a:pt x="22774" y="15665"/>
                  </a:cubicBezTo>
                  <a:cubicBezTo>
                    <a:pt x="23079" y="20948"/>
                    <a:pt x="25848" y="26587"/>
                    <a:pt x="23803" y="32696"/>
                  </a:cubicBezTo>
                  <a:lnTo>
                    <a:pt x="20971" y="29483"/>
                  </a:lnTo>
                  <a:cubicBezTo>
                    <a:pt x="20539" y="28365"/>
                    <a:pt x="20247" y="28060"/>
                    <a:pt x="19028" y="28670"/>
                  </a:cubicBezTo>
                  <a:cubicBezTo>
                    <a:pt x="16665" y="29838"/>
                    <a:pt x="14265" y="31311"/>
                    <a:pt x="11903" y="32886"/>
                  </a:cubicBezTo>
                  <a:cubicBezTo>
                    <a:pt x="7204" y="36049"/>
                    <a:pt x="2556" y="39986"/>
                    <a:pt x="-1673" y="44849"/>
                  </a:cubicBezTo>
                  <a:cubicBezTo>
                    <a:pt x="-1661" y="42767"/>
                    <a:pt x="-1368" y="40633"/>
                    <a:pt x="-1000" y="38474"/>
                  </a:cubicBezTo>
                </a:path>
              </a:pathLst>
            </a:custGeom>
            <a:solidFill>
              <a:srgbClr val="FF7003"/>
            </a:solidFill>
            <a:ln w="1270" cap="flat">
              <a:noFill/>
              <a:prstDash val="solid"/>
              <a:miter/>
            </a:ln>
          </p:spPr>
          <p:txBody>
            <a:bodyPr rtlCol="0" anchor="ctr"/>
            <a:lstStyle/>
            <a:p>
              <a:endParaRPr lang="zh-CN" altLang="en-US"/>
            </a:p>
          </p:txBody>
        </p:sp>
        <p:sp>
          <p:nvSpPr>
            <p:cNvPr id="115" name="任意多边形: 形状 114"/>
            <p:cNvSpPr/>
            <p:nvPr/>
          </p:nvSpPr>
          <p:spPr>
            <a:xfrm flipV="1">
              <a:off x="9971462" y="-602357"/>
              <a:ext cx="20535" cy="51269"/>
            </a:xfrm>
            <a:custGeom>
              <a:avLst/>
              <a:gdLst>
                <a:gd name="connsiteX0" fmla="*/ 18950 w 20535"/>
                <a:gd name="connsiteY0" fmla="*/ 30512 h 51269"/>
                <a:gd name="connsiteX1" fmla="*/ 18810 w 20535"/>
                <a:gd name="connsiteY1" fmla="*/ 29788 h 51269"/>
                <a:gd name="connsiteX2" fmla="*/ 12130 w 20535"/>
                <a:gd name="connsiteY2" fmla="*/ -4984 h 51269"/>
                <a:gd name="connsiteX3" fmla="*/ 10060 w 20535"/>
                <a:gd name="connsiteY3" fmla="*/ 11653 h 51269"/>
                <a:gd name="connsiteX4" fmla="*/ 1843 w 20535"/>
                <a:gd name="connsiteY4" fmla="*/ 31071 h 51269"/>
                <a:gd name="connsiteX5" fmla="*/ -1586 w 20535"/>
                <a:gd name="connsiteY5" fmla="*/ 46286 h 51269"/>
                <a:gd name="connsiteX6" fmla="*/ 18950 w 20535"/>
                <a:gd name="connsiteY6" fmla="*/ 30512 h 51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35" h="51269">
                  <a:moveTo>
                    <a:pt x="18950" y="30512"/>
                  </a:moveTo>
                  <a:lnTo>
                    <a:pt x="18810" y="29788"/>
                  </a:lnTo>
                  <a:lnTo>
                    <a:pt x="12130" y="-4984"/>
                  </a:lnTo>
                  <a:lnTo>
                    <a:pt x="10060" y="11653"/>
                  </a:lnTo>
                  <a:cubicBezTo>
                    <a:pt x="9235" y="18168"/>
                    <a:pt x="6225" y="25216"/>
                    <a:pt x="1843" y="31071"/>
                  </a:cubicBezTo>
                  <a:lnTo>
                    <a:pt x="-1586" y="46286"/>
                  </a:lnTo>
                  <a:lnTo>
                    <a:pt x="18950" y="30512"/>
                  </a:lnTo>
                </a:path>
              </a:pathLst>
            </a:custGeom>
            <a:solidFill>
              <a:srgbClr val="FF7003"/>
            </a:solidFill>
            <a:ln w="1270" cap="flat">
              <a:noFill/>
              <a:prstDash val="solid"/>
              <a:miter/>
            </a:ln>
          </p:spPr>
          <p:txBody>
            <a:bodyPr rtlCol="0" anchor="ctr"/>
            <a:lstStyle/>
            <a:p>
              <a:endParaRPr lang="zh-CN" altLang="en-US"/>
            </a:p>
          </p:txBody>
        </p:sp>
        <p:sp>
          <p:nvSpPr>
            <p:cNvPr id="116" name="任意多边形: 形状 115"/>
            <p:cNvSpPr/>
            <p:nvPr/>
          </p:nvSpPr>
          <p:spPr>
            <a:xfrm flipV="1">
              <a:off x="9966078" y="-662425"/>
              <a:ext cx="163435" cy="153720"/>
            </a:xfrm>
            <a:custGeom>
              <a:avLst/>
              <a:gdLst>
                <a:gd name="connsiteX0" fmla="*/ 161805 w 163435"/>
                <a:gd name="connsiteY0" fmla="*/ 5996 h 153720"/>
                <a:gd name="connsiteX1" fmla="*/ 161805 w 163435"/>
                <a:gd name="connsiteY1" fmla="*/ -2259 h 153720"/>
                <a:gd name="connsiteX2" fmla="*/ 158401 w 163435"/>
                <a:gd name="connsiteY2" fmla="*/ -4558 h 153720"/>
                <a:gd name="connsiteX3" fmla="*/ 1773 w 163435"/>
                <a:gd name="connsiteY3" fmla="*/ 85879 h 153720"/>
                <a:gd name="connsiteX4" fmla="*/ -1631 w 163435"/>
                <a:gd name="connsiteY4" fmla="*/ 92102 h 153720"/>
                <a:gd name="connsiteX5" fmla="*/ -1631 w 163435"/>
                <a:gd name="connsiteY5" fmla="*/ 100357 h 153720"/>
                <a:gd name="connsiteX6" fmla="*/ 325 w 163435"/>
                <a:gd name="connsiteY6" fmla="*/ 109463 h 153720"/>
                <a:gd name="connsiteX7" fmla="*/ 80068 w 163435"/>
                <a:gd name="connsiteY7" fmla="*/ 138165 h 153720"/>
                <a:gd name="connsiteX8" fmla="*/ 159849 w 163435"/>
                <a:gd name="connsiteY8" fmla="*/ 17363 h 153720"/>
                <a:gd name="connsiteX9" fmla="*/ 161805 w 163435"/>
                <a:gd name="connsiteY9" fmla="*/ 5996 h 153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435" h="153720">
                  <a:moveTo>
                    <a:pt x="161805" y="5996"/>
                  </a:moveTo>
                  <a:lnTo>
                    <a:pt x="161805" y="-2259"/>
                  </a:lnTo>
                  <a:cubicBezTo>
                    <a:pt x="161805" y="-4609"/>
                    <a:pt x="160281" y="-5650"/>
                    <a:pt x="158401" y="-4558"/>
                  </a:cubicBezTo>
                  <a:lnTo>
                    <a:pt x="1773" y="85879"/>
                  </a:lnTo>
                  <a:cubicBezTo>
                    <a:pt x="-107" y="86958"/>
                    <a:pt x="-1631" y="89740"/>
                    <a:pt x="-1631" y="92102"/>
                  </a:cubicBezTo>
                  <a:lnTo>
                    <a:pt x="-1631" y="100357"/>
                  </a:lnTo>
                  <a:cubicBezTo>
                    <a:pt x="-1123" y="103532"/>
                    <a:pt x="-462" y="106580"/>
                    <a:pt x="325" y="109463"/>
                  </a:cubicBezTo>
                  <a:cubicBezTo>
                    <a:pt x="10396" y="146839"/>
                    <a:pt x="42286" y="159983"/>
                    <a:pt x="80068" y="138165"/>
                  </a:cubicBezTo>
                  <a:cubicBezTo>
                    <a:pt x="117889" y="116333"/>
                    <a:pt x="149791" y="66359"/>
                    <a:pt x="159849" y="17363"/>
                  </a:cubicBezTo>
                  <a:cubicBezTo>
                    <a:pt x="160637" y="13565"/>
                    <a:pt x="161297" y="9755"/>
                    <a:pt x="161805" y="5996"/>
                  </a:cubicBezTo>
                </a:path>
              </a:pathLst>
            </a:custGeom>
            <a:solidFill>
              <a:srgbClr val="595959"/>
            </a:solidFill>
            <a:ln w="1270" cap="flat">
              <a:noFill/>
              <a:prstDash val="solid"/>
              <a:miter/>
            </a:ln>
          </p:spPr>
          <p:txBody>
            <a:bodyPr rtlCol="0" anchor="ctr"/>
            <a:lstStyle/>
            <a:p>
              <a:endParaRPr lang="zh-CN" altLang="en-US"/>
            </a:p>
          </p:txBody>
        </p:sp>
        <p:sp>
          <p:nvSpPr>
            <p:cNvPr id="117" name="任意多边形: 形状 116"/>
            <p:cNvSpPr/>
            <p:nvPr/>
          </p:nvSpPr>
          <p:spPr>
            <a:xfrm flipV="1">
              <a:off x="9966078" y="-621298"/>
              <a:ext cx="163435" cy="112629"/>
            </a:xfrm>
            <a:custGeom>
              <a:avLst/>
              <a:gdLst>
                <a:gd name="connsiteX0" fmla="*/ 161805 w 163435"/>
                <a:gd name="connsiteY0" fmla="*/ 10915 h 112629"/>
                <a:gd name="connsiteX1" fmla="*/ 161805 w 163435"/>
                <a:gd name="connsiteY1" fmla="*/ -2560 h 112629"/>
                <a:gd name="connsiteX2" fmla="*/ 158401 w 163435"/>
                <a:gd name="connsiteY2" fmla="*/ -4503 h 112629"/>
                <a:gd name="connsiteX3" fmla="*/ 1773 w 163435"/>
                <a:gd name="connsiteY3" fmla="*/ 85933 h 112629"/>
                <a:gd name="connsiteX4" fmla="*/ -1631 w 163435"/>
                <a:gd name="connsiteY4" fmla="*/ 91801 h 112629"/>
                <a:gd name="connsiteX5" fmla="*/ -1631 w 163435"/>
                <a:gd name="connsiteY5" fmla="*/ 105275 h 112629"/>
                <a:gd name="connsiteX6" fmla="*/ 325 w 163435"/>
                <a:gd name="connsiteY6" fmla="*/ 107650 h 112629"/>
                <a:gd name="connsiteX7" fmla="*/ 1773 w 163435"/>
                <a:gd name="connsiteY7" fmla="*/ 107219 h 112629"/>
                <a:gd name="connsiteX8" fmla="*/ 158401 w 163435"/>
                <a:gd name="connsiteY8" fmla="*/ 16795 h 112629"/>
                <a:gd name="connsiteX9" fmla="*/ 159849 w 163435"/>
                <a:gd name="connsiteY9" fmla="*/ 15550 h 112629"/>
                <a:gd name="connsiteX10" fmla="*/ 161805 w 163435"/>
                <a:gd name="connsiteY10" fmla="*/ 10915 h 112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435" h="112629">
                  <a:moveTo>
                    <a:pt x="161805" y="10915"/>
                  </a:moveTo>
                  <a:lnTo>
                    <a:pt x="161805" y="-2560"/>
                  </a:lnTo>
                  <a:cubicBezTo>
                    <a:pt x="161805" y="-4719"/>
                    <a:pt x="160281" y="-5595"/>
                    <a:pt x="158401" y="-4503"/>
                  </a:cubicBezTo>
                  <a:lnTo>
                    <a:pt x="1773" y="85933"/>
                  </a:lnTo>
                  <a:cubicBezTo>
                    <a:pt x="-107" y="87013"/>
                    <a:pt x="-1631" y="89642"/>
                    <a:pt x="-1631" y="91801"/>
                  </a:cubicBezTo>
                  <a:lnTo>
                    <a:pt x="-1631" y="105275"/>
                  </a:lnTo>
                  <a:cubicBezTo>
                    <a:pt x="-1631" y="106825"/>
                    <a:pt x="-843" y="107739"/>
                    <a:pt x="325" y="107650"/>
                  </a:cubicBezTo>
                  <a:lnTo>
                    <a:pt x="1773" y="107219"/>
                  </a:lnTo>
                  <a:lnTo>
                    <a:pt x="158401" y="16795"/>
                  </a:lnTo>
                  <a:lnTo>
                    <a:pt x="159849" y="15550"/>
                  </a:lnTo>
                  <a:cubicBezTo>
                    <a:pt x="161018" y="14293"/>
                    <a:pt x="161805" y="12464"/>
                    <a:pt x="161805" y="10915"/>
                  </a:cubicBezTo>
                </a:path>
              </a:pathLst>
            </a:custGeom>
            <a:solidFill>
              <a:srgbClr val="293139"/>
            </a:solidFill>
            <a:ln w="1270" cap="flat">
              <a:noFill/>
              <a:prstDash val="solid"/>
              <a:miter/>
            </a:ln>
          </p:spPr>
          <p:txBody>
            <a:bodyPr rtlCol="0" anchor="ctr"/>
            <a:lstStyle/>
            <a:p>
              <a:endParaRPr lang="zh-CN" altLang="en-US"/>
            </a:p>
          </p:txBody>
        </p:sp>
        <p:sp>
          <p:nvSpPr>
            <p:cNvPr id="118" name="任意多边形: 形状 117"/>
            <p:cNvSpPr/>
            <p:nvPr/>
          </p:nvSpPr>
          <p:spPr>
            <a:xfrm flipV="1">
              <a:off x="9984378" y="-586151"/>
              <a:ext cx="121538" cy="101282"/>
            </a:xfrm>
            <a:custGeom>
              <a:avLst/>
              <a:gdLst>
                <a:gd name="connsiteX0" fmla="*/ 119910 w 121538"/>
                <a:gd name="connsiteY0" fmla="*/ 26168 h 101282"/>
                <a:gd name="connsiteX1" fmla="*/ 119910 w 121538"/>
                <a:gd name="connsiteY1" fmla="*/ 2381 h 101282"/>
                <a:gd name="connsiteX2" fmla="*/ 109559 w 121538"/>
                <a:gd name="connsiteY2" fmla="*/ -3525 h 101282"/>
                <a:gd name="connsiteX3" fmla="*/ 67878 w 121538"/>
                <a:gd name="connsiteY3" fmla="*/ 20554 h 101282"/>
                <a:gd name="connsiteX4" fmla="*/ 59140 w 121538"/>
                <a:gd name="connsiteY4" fmla="*/ 43414 h 101282"/>
                <a:gd name="connsiteX5" fmla="*/ 50758 w 121538"/>
                <a:gd name="connsiteY5" fmla="*/ 30435 h 101282"/>
                <a:gd name="connsiteX6" fmla="*/ 8722 w 121538"/>
                <a:gd name="connsiteY6" fmla="*/ 54705 h 101282"/>
                <a:gd name="connsiteX7" fmla="*/ -1629 w 121538"/>
                <a:gd name="connsiteY7" fmla="*/ 72548 h 101282"/>
                <a:gd name="connsiteX8" fmla="*/ -1629 w 121538"/>
                <a:gd name="connsiteY8" fmla="*/ 96335 h 101282"/>
                <a:gd name="connsiteX9" fmla="*/ 119910 w 121538"/>
                <a:gd name="connsiteY9" fmla="*/ 26168 h 101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38" h="101282">
                  <a:moveTo>
                    <a:pt x="119910" y="26168"/>
                  </a:moveTo>
                  <a:lnTo>
                    <a:pt x="119910" y="2381"/>
                  </a:lnTo>
                  <a:cubicBezTo>
                    <a:pt x="119910" y="-4185"/>
                    <a:pt x="115274" y="-6827"/>
                    <a:pt x="109559" y="-3525"/>
                  </a:cubicBezTo>
                  <a:lnTo>
                    <a:pt x="67878" y="20554"/>
                  </a:lnTo>
                  <a:lnTo>
                    <a:pt x="59140" y="43414"/>
                  </a:lnTo>
                  <a:lnTo>
                    <a:pt x="50758" y="30435"/>
                  </a:lnTo>
                  <a:lnTo>
                    <a:pt x="8722" y="54705"/>
                  </a:lnTo>
                  <a:cubicBezTo>
                    <a:pt x="3007" y="58006"/>
                    <a:pt x="-1629" y="65982"/>
                    <a:pt x="-1629" y="72548"/>
                  </a:cubicBezTo>
                  <a:lnTo>
                    <a:pt x="-1629" y="96335"/>
                  </a:lnTo>
                  <a:lnTo>
                    <a:pt x="119910" y="26168"/>
                  </a:lnTo>
                </a:path>
              </a:pathLst>
            </a:custGeom>
            <a:solidFill>
              <a:srgbClr val="293139"/>
            </a:solidFill>
            <a:ln w="1270" cap="flat">
              <a:noFill/>
              <a:prstDash val="solid"/>
              <a:miter/>
            </a:ln>
          </p:spPr>
          <p:txBody>
            <a:bodyPr rtlCol="0" anchor="ctr"/>
            <a:lstStyle/>
            <a:p>
              <a:endParaRPr lang="zh-CN" altLang="en-US"/>
            </a:p>
          </p:txBody>
        </p:sp>
        <p:sp>
          <p:nvSpPr>
            <p:cNvPr id="119" name="任意多边形: 形状 118"/>
            <p:cNvSpPr/>
            <p:nvPr/>
          </p:nvSpPr>
          <p:spPr>
            <a:xfrm flipV="1">
              <a:off x="10101650" y="-518435"/>
              <a:ext cx="20256" cy="24053"/>
            </a:xfrm>
            <a:custGeom>
              <a:avLst/>
              <a:gdLst>
                <a:gd name="connsiteX0" fmla="*/ 18582 w 20256"/>
                <a:gd name="connsiteY0" fmla="*/ 133 h 24053"/>
                <a:gd name="connsiteX1" fmla="*/ -1674 w 20256"/>
                <a:gd name="connsiteY1" fmla="*/ -4921 h 24053"/>
                <a:gd name="connsiteX2" fmla="*/ -1674 w 20256"/>
                <a:gd name="connsiteY2" fmla="*/ 19132 h 24053"/>
                <a:gd name="connsiteX3" fmla="*/ 18582 w 20256"/>
                <a:gd name="connsiteY3" fmla="*/ 7448 h 24053"/>
                <a:gd name="connsiteX4" fmla="*/ 18582 w 20256"/>
                <a:gd name="connsiteY4" fmla="*/ 133 h 24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6" h="24053">
                  <a:moveTo>
                    <a:pt x="18582" y="133"/>
                  </a:moveTo>
                  <a:lnTo>
                    <a:pt x="-1674" y="-4921"/>
                  </a:lnTo>
                  <a:lnTo>
                    <a:pt x="-1674" y="19132"/>
                  </a:lnTo>
                  <a:lnTo>
                    <a:pt x="18582" y="7448"/>
                  </a:lnTo>
                  <a:lnTo>
                    <a:pt x="18582" y="133"/>
                  </a:lnTo>
                </a:path>
              </a:pathLst>
            </a:custGeom>
            <a:solidFill>
              <a:srgbClr val="293139"/>
            </a:solidFill>
            <a:ln w="1270" cap="flat">
              <a:noFill/>
              <a:prstDash val="solid"/>
              <a:miter/>
            </a:ln>
          </p:spPr>
          <p:txBody>
            <a:bodyPr rtlCol="0" anchor="ctr"/>
            <a:lstStyle/>
            <a:p>
              <a:endParaRPr lang="zh-CN" altLang="en-US"/>
            </a:p>
          </p:txBody>
        </p:sp>
        <p:sp>
          <p:nvSpPr>
            <p:cNvPr id="120" name="任意多边形: 形状 119"/>
            <p:cNvSpPr/>
            <p:nvPr/>
          </p:nvSpPr>
          <p:spPr>
            <a:xfrm flipV="1">
              <a:off x="9972910" y="-592768"/>
              <a:ext cx="20256" cy="35750"/>
            </a:xfrm>
            <a:custGeom>
              <a:avLst/>
              <a:gdLst>
                <a:gd name="connsiteX0" fmla="*/ -1587 w 20256"/>
                <a:gd name="connsiteY0" fmla="*/ 23440 h 35750"/>
                <a:gd name="connsiteX1" fmla="*/ 18670 w 20256"/>
                <a:gd name="connsiteY1" fmla="*/ -4982 h 35750"/>
                <a:gd name="connsiteX2" fmla="*/ 18670 w 20256"/>
                <a:gd name="connsiteY2" fmla="*/ 19071 h 35750"/>
                <a:gd name="connsiteX3" fmla="*/ -1587 w 20256"/>
                <a:gd name="connsiteY3" fmla="*/ 30768 h 35750"/>
                <a:gd name="connsiteX4" fmla="*/ -1587 w 20256"/>
                <a:gd name="connsiteY4" fmla="*/ 23440 h 3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6" h="35750">
                  <a:moveTo>
                    <a:pt x="-1587" y="23440"/>
                  </a:moveTo>
                  <a:lnTo>
                    <a:pt x="18670" y="-4982"/>
                  </a:lnTo>
                  <a:lnTo>
                    <a:pt x="18670" y="19071"/>
                  </a:lnTo>
                  <a:lnTo>
                    <a:pt x="-1587" y="30768"/>
                  </a:lnTo>
                  <a:lnTo>
                    <a:pt x="-1587" y="23440"/>
                  </a:lnTo>
                </a:path>
              </a:pathLst>
            </a:custGeom>
            <a:solidFill>
              <a:srgbClr val="293139"/>
            </a:solidFill>
            <a:ln w="1270" cap="flat">
              <a:noFill/>
              <a:prstDash val="solid"/>
              <a:miter/>
            </a:ln>
          </p:spPr>
          <p:txBody>
            <a:bodyPr rtlCol="0" anchor="ctr"/>
            <a:lstStyle/>
            <a:p>
              <a:endParaRPr lang="zh-CN" altLang="en-US"/>
            </a:p>
          </p:txBody>
        </p:sp>
        <p:sp>
          <p:nvSpPr>
            <p:cNvPr id="121" name="任意多边形: 形状 120"/>
            <p:cNvSpPr/>
            <p:nvPr/>
          </p:nvSpPr>
          <p:spPr>
            <a:xfrm flipV="1">
              <a:off x="10059714" y="-529549"/>
              <a:ext cx="36309" cy="30840"/>
            </a:xfrm>
            <a:custGeom>
              <a:avLst/>
              <a:gdLst>
                <a:gd name="connsiteX0" fmla="*/ 32308 w 36309"/>
                <a:gd name="connsiteY0" fmla="*/ -4645 h 30840"/>
                <a:gd name="connsiteX1" fmla="*/ 698 w 36309"/>
                <a:gd name="connsiteY1" fmla="*/ 13592 h 30840"/>
                <a:gd name="connsiteX2" fmla="*/ -1651 w 36309"/>
                <a:gd name="connsiteY2" fmla="*/ 18088 h 30840"/>
                <a:gd name="connsiteX3" fmla="*/ -1651 w 36309"/>
                <a:gd name="connsiteY3" fmla="*/ 23854 h 30840"/>
                <a:gd name="connsiteX4" fmla="*/ 698 w 36309"/>
                <a:gd name="connsiteY4" fmla="*/ 25631 h 30840"/>
                <a:gd name="connsiteX5" fmla="*/ 32308 w 36309"/>
                <a:gd name="connsiteY5" fmla="*/ 7381 h 30840"/>
                <a:gd name="connsiteX6" fmla="*/ 34658 w 36309"/>
                <a:gd name="connsiteY6" fmla="*/ 2886 h 30840"/>
                <a:gd name="connsiteX7" fmla="*/ 34658 w 36309"/>
                <a:gd name="connsiteY7" fmla="*/ -2867 h 30840"/>
                <a:gd name="connsiteX8" fmla="*/ 32308 w 36309"/>
                <a:gd name="connsiteY8" fmla="*/ -4645 h 3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09" h="30840">
                  <a:moveTo>
                    <a:pt x="32308" y="-4645"/>
                  </a:moveTo>
                  <a:lnTo>
                    <a:pt x="698" y="13592"/>
                  </a:lnTo>
                  <a:cubicBezTo>
                    <a:pt x="-597" y="14354"/>
                    <a:pt x="-1651" y="16361"/>
                    <a:pt x="-1651" y="18088"/>
                  </a:cubicBezTo>
                  <a:lnTo>
                    <a:pt x="-1651" y="23854"/>
                  </a:lnTo>
                  <a:cubicBezTo>
                    <a:pt x="-1651" y="25581"/>
                    <a:pt x="-597" y="26381"/>
                    <a:pt x="698" y="25631"/>
                  </a:cubicBezTo>
                  <a:lnTo>
                    <a:pt x="32308" y="7381"/>
                  </a:lnTo>
                  <a:cubicBezTo>
                    <a:pt x="33604" y="6632"/>
                    <a:pt x="34658" y="4626"/>
                    <a:pt x="34658" y="2886"/>
                  </a:cubicBezTo>
                  <a:lnTo>
                    <a:pt x="34658" y="-2867"/>
                  </a:lnTo>
                  <a:cubicBezTo>
                    <a:pt x="34658" y="-4607"/>
                    <a:pt x="33604" y="-5394"/>
                    <a:pt x="32308" y="-4645"/>
                  </a:cubicBezTo>
                </a:path>
              </a:pathLst>
            </a:custGeom>
            <a:solidFill>
              <a:srgbClr val="FFE5CC"/>
            </a:solidFill>
            <a:ln w="1270" cap="flat">
              <a:noFill/>
              <a:prstDash val="solid"/>
              <a:miter/>
            </a:ln>
          </p:spPr>
          <p:txBody>
            <a:bodyPr rtlCol="0" anchor="ctr"/>
            <a:lstStyle/>
            <a:p>
              <a:endParaRPr lang="zh-CN" altLang="en-US"/>
            </a:p>
          </p:txBody>
        </p:sp>
        <p:sp>
          <p:nvSpPr>
            <p:cNvPr id="122" name="任意多边形: 形状 121"/>
            <p:cNvSpPr/>
            <p:nvPr/>
          </p:nvSpPr>
          <p:spPr>
            <a:xfrm flipV="1">
              <a:off x="9995706" y="-566506"/>
              <a:ext cx="36309" cy="30841"/>
            </a:xfrm>
            <a:custGeom>
              <a:avLst/>
              <a:gdLst>
                <a:gd name="connsiteX0" fmla="*/ 32352 w 36309"/>
                <a:gd name="connsiteY0" fmla="*/ -4678 h 30841"/>
                <a:gd name="connsiteX1" fmla="*/ 742 w 36309"/>
                <a:gd name="connsiteY1" fmla="*/ 13572 h 30841"/>
                <a:gd name="connsiteX2" fmla="*/ -1608 w 36309"/>
                <a:gd name="connsiteY2" fmla="*/ 18067 h 30841"/>
                <a:gd name="connsiteX3" fmla="*/ -1608 w 36309"/>
                <a:gd name="connsiteY3" fmla="*/ 23821 h 30841"/>
                <a:gd name="connsiteX4" fmla="*/ 742 w 36309"/>
                <a:gd name="connsiteY4" fmla="*/ 25599 h 30841"/>
                <a:gd name="connsiteX5" fmla="*/ 32352 w 36309"/>
                <a:gd name="connsiteY5" fmla="*/ 7349 h 30841"/>
                <a:gd name="connsiteX6" fmla="*/ 34702 w 36309"/>
                <a:gd name="connsiteY6" fmla="*/ 2853 h 30841"/>
                <a:gd name="connsiteX7" fmla="*/ 34702 w 36309"/>
                <a:gd name="connsiteY7" fmla="*/ -2900 h 30841"/>
                <a:gd name="connsiteX8" fmla="*/ 32352 w 36309"/>
                <a:gd name="connsiteY8" fmla="*/ -4678 h 3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09" h="30841">
                  <a:moveTo>
                    <a:pt x="32352" y="-4678"/>
                  </a:moveTo>
                  <a:lnTo>
                    <a:pt x="742" y="13572"/>
                  </a:lnTo>
                  <a:cubicBezTo>
                    <a:pt x="-554" y="14321"/>
                    <a:pt x="-1608" y="16328"/>
                    <a:pt x="-1608" y="18067"/>
                  </a:cubicBezTo>
                  <a:lnTo>
                    <a:pt x="-1608" y="23821"/>
                  </a:lnTo>
                  <a:cubicBezTo>
                    <a:pt x="-1608" y="25548"/>
                    <a:pt x="-554" y="26348"/>
                    <a:pt x="742" y="25599"/>
                  </a:cubicBezTo>
                  <a:lnTo>
                    <a:pt x="32352" y="7349"/>
                  </a:lnTo>
                  <a:cubicBezTo>
                    <a:pt x="33648" y="6600"/>
                    <a:pt x="34702" y="4581"/>
                    <a:pt x="34702" y="2853"/>
                  </a:cubicBezTo>
                  <a:lnTo>
                    <a:pt x="34702" y="-2900"/>
                  </a:lnTo>
                  <a:cubicBezTo>
                    <a:pt x="34702" y="-4640"/>
                    <a:pt x="33648" y="-5428"/>
                    <a:pt x="32352" y="-4678"/>
                  </a:cubicBezTo>
                </a:path>
              </a:pathLst>
            </a:custGeom>
            <a:solidFill>
              <a:srgbClr val="FFE5CC"/>
            </a:solidFill>
            <a:ln w="1270" cap="flat">
              <a:noFill/>
              <a:prstDash val="solid"/>
              <a:miter/>
            </a:ln>
          </p:spPr>
          <p:txBody>
            <a:bodyPr rtlCol="0" anchor="ctr"/>
            <a:lstStyle/>
            <a:p>
              <a:endParaRPr lang="zh-CN" altLang="en-US"/>
            </a:p>
          </p:txBody>
        </p:sp>
        <p:sp>
          <p:nvSpPr>
            <p:cNvPr id="123" name="任意多边形: 形状 122"/>
            <p:cNvSpPr/>
            <p:nvPr/>
          </p:nvSpPr>
          <p:spPr>
            <a:xfrm flipV="1">
              <a:off x="10038035" y="-371357"/>
              <a:ext cx="66966" cy="86091"/>
            </a:xfrm>
            <a:custGeom>
              <a:avLst/>
              <a:gdLst>
                <a:gd name="connsiteX0" fmla="*/ 31881 w 66966"/>
                <a:gd name="connsiteY0" fmla="*/ 19493 h 86091"/>
                <a:gd name="connsiteX1" fmla="*/ 15485 w 66966"/>
                <a:gd name="connsiteY1" fmla="*/ 47687 h 86091"/>
                <a:gd name="connsiteX2" fmla="*/ 31881 w 66966"/>
                <a:gd name="connsiteY2" fmla="*/ 57034 h 86091"/>
                <a:gd name="connsiteX3" fmla="*/ 48200 w 66966"/>
                <a:gd name="connsiteY3" fmla="*/ 28840 h 86091"/>
                <a:gd name="connsiteX4" fmla="*/ 31881 w 66966"/>
                <a:gd name="connsiteY4" fmla="*/ 19493 h 86091"/>
                <a:gd name="connsiteX5" fmla="*/ 31881 w 66966"/>
                <a:gd name="connsiteY5" fmla="*/ 76706 h 86091"/>
                <a:gd name="connsiteX6" fmla="*/ -1647 w 66966"/>
                <a:gd name="connsiteY6" fmla="*/ 57605 h 86091"/>
                <a:gd name="connsiteX7" fmla="*/ 31881 w 66966"/>
                <a:gd name="connsiteY7" fmla="*/ -167 h 86091"/>
                <a:gd name="connsiteX8" fmla="*/ 65320 w 66966"/>
                <a:gd name="connsiteY8" fmla="*/ 18921 h 86091"/>
                <a:gd name="connsiteX9" fmla="*/ 31881 w 66966"/>
                <a:gd name="connsiteY9" fmla="*/ 76706 h 8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66" h="86091">
                  <a:moveTo>
                    <a:pt x="31881" y="19493"/>
                  </a:moveTo>
                  <a:cubicBezTo>
                    <a:pt x="22788" y="24738"/>
                    <a:pt x="15485" y="37362"/>
                    <a:pt x="15485" y="47687"/>
                  </a:cubicBezTo>
                  <a:cubicBezTo>
                    <a:pt x="15485" y="58101"/>
                    <a:pt x="22788" y="62279"/>
                    <a:pt x="31881" y="57034"/>
                  </a:cubicBezTo>
                  <a:cubicBezTo>
                    <a:pt x="40898" y="51878"/>
                    <a:pt x="48200" y="39165"/>
                    <a:pt x="48200" y="28840"/>
                  </a:cubicBezTo>
                  <a:cubicBezTo>
                    <a:pt x="48200" y="18426"/>
                    <a:pt x="40898" y="14247"/>
                    <a:pt x="31881" y="19493"/>
                  </a:cubicBezTo>
                  <a:close/>
                  <a:moveTo>
                    <a:pt x="31881" y="76706"/>
                  </a:moveTo>
                  <a:cubicBezTo>
                    <a:pt x="13364" y="87438"/>
                    <a:pt x="-1647" y="78840"/>
                    <a:pt x="-1647" y="57605"/>
                  </a:cubicBezTo>
                  <a:cubicBezTo>
                    <a:pt x="-1647" y="36384"/>
                    <a:pt x="13364" y="10476"/>
                    <a:pt x="31881" y="-167"/>
                  </a:cubicBezTo>
                  <a:cubicBezTo>
                    <a:pt x="50321" y="-10835"/>
                    <a:pt x="65320" y="-2300"/>
                    <a:pt x="65320" y="18921"/>
                  </a:cubicBezTo>
                  <a:cubicBezTo>
                    <a:pt x="65320" y="40156"/>
                    <a:pt x="50321" y="66051"/>
                    <a:pt x="31881" y="76706"/>
                  </a:cubicBezTo>
                </a:path>
              </a:pathLst>
            </a:custGeom>
            <a:solidFill>
              <a:srgbClr val="919EFF"/>
            </a:solidFill>
            <a:ln w="1270" cap="flat">
              <a:noFill/>
              <a:prstDash val="solid"/>
              <a:miter/>
            </a:ln>
          </p:spPr>
          <p:txBody>
            <a:bodyPr rtlCol="0" anchor="ctr"/>
            <a:lstStyle/>
            <a:p>
              <a:endParaRPr lang="zh-CN" altLang="en-US"/>
            </a:p>
          </p:txBody>
        </p:sp>
        <p:sp>
          <p:nvSpPr>
            <p:cNvPr id="124" name="任意多边形: 形状 123"/>
            <p:cNvSpPr/>
            <p:nvPr/>
          </p:nvSpPr>
          <p:spPr>
            <a:xfrm flipV="1">
              <a:off x="10052488" y="-267621"/>
              <a:ext cx="38087" cy="48935"/>
            </a:xfrm>
            <a:custGeom>
              <a:avLst/>
              <a:gdLst>
                <a:gd name="connsiteX0" fmla="*/ 36440 w 38087"/>
                <a:gd name="connsiteY0" fmla="*/ 8794 h 48935"/>
                <a:gd name="connsiteX1" fmla="*/ 17403 w 38087"/>
                <a:gd name="connsiteY1" fmla="*/ -2065 h 48935"/>
                <a:gd name="connsiteX2" fmla="*/ -1647 w 38087"/>
                <a:gd name="connsiteY2" fmla="*/ 30777 h 48935"/>
                <a:gd name="connsiteX3" fmla="*/ 17403 w 38087"/>
                <a:gd name="connsiteY3" fmla="*/ 41636 h 48935"/>
                <a:gd name="connsiteX4" fmla="*/ 36440 w 38087"/>
                <a:gd name="connsiteY4" fmla="*/ 8794 h 4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87" h="48935">
                  <a:moveTo>
                    <a:pt x="36440" y="8794"/>
                  </a:moveTo>
                  <a:cubicBezTo>
                    <a:pt x="36440" y="-3284"/>
                    <a:pt x="27906" y="-8148"/>
                    <a:pt x="17403" y="-2065"/>
                  </a:cubicBezTo>
                  <a:cubicBezTo>
                    <a:pt x="6875" y="4006"/>
                    <a:pt x="-1647" y="18712"/>
                    <a:pt x="-1647" y="30777"/>
                  </a:cubicBezTo>
                  <a:cubicBezTo>
                    <a:pt x="-1647" y="42842"/>
                    <a:pt x="6875" y="47706"/>
                    <a:pt x="17403" y="41636"/>
                  </a:cubicBezTo>
                  <a:cubicBezTo>
                    <a:pt x="27906" y="35552"/>
                    <a:pt x="36440" y="20859"/>
                    <a:pt x="36440" y="8794"/>
                  </a:cubicBezTo>
                </a:path>
              </a:pathLst>
            </a:custGeom>
            <a:solidFill>
              <a:srgbClr val="919EFF"/>
            </a:solidFill>
            <a:ln w="1270" cap="flat">
              <a:noFill/>
              <a:prstDash val="solid"/>
              <a:miter/>
            </a:ln>
          </p:spPr>
          <p:txBody>
            <a:bodyPr rtlCol="0" anchor="ctr"/>
            <a:lstStyle/>
            <a:p>
              <a:endParaRPr lang="zh-CN" altLang="en-US"/>
            </a:p>
          </p:txBody>
        </p:sp>
        <p:sp>
          <p:nvSpPr>
            <p:cNvPr id="125" name="任意多边形: 形状 124"/>
            <p:cNvSpPr/>
            <p:nvPr/>
          </p:nvSpPr>
          <p:spPr>
            <a:xfrm flipV="1">
              <a:off x="10052488" y="-182455"/>
              <a:ext cx="38087" cy="48930"/>
            </a:xfrm>
            <a:custGeom>
              <a:avLst/>
              <a:gdLst>
                <a:gd name="connsiteX0" fmla="*/ 36440 w 38087"/>
                <a:gd name="connsiteY0" fmla="*/ 8864 h 48930"/>
                <a:gd name="connsiteX1" fmla="*/ 17403 w 38087"/>
                <a:gd name="connsiteY1" fmla="*/ -1994 h 48930"/>
                <a:gd name="connsiteX2" fmla="*/ -1647 w 38087"/>
                <a:gd name="connsiteY2" fmla="*/ 30848 h 48930"/>
                <a:gd name="connsiteX3" fmla="*/ 17403 w 38087"/>
                <a:gd name="connsiteY3" fmla="*/ 41706 h 48930"/>
                <a:gd name="connsiteX4" fmla="*/ 36440 w 38087"/>
                <a:gd name="connsiteY4" fmla="*/ 8864 h 48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87" h="48930">
                  <a:moveTo>
                    <a:pt x="36440" y="8864"/>
                  </a:moveTo>
                  <a:cubicBezTo>
                    <a:pt x="36440" y="-3213"/>
                    <a:pt x="27906" y="-8065"/>
                    <a:pt x="17403" y="-1994"/>
                  </a:cubicBezTo>
                  <a:cubicBezTo>
                    <a:pt x="6875" y="4076"/>
                    <a:pt x="-1647" y="18783"/>
                    <a:pt x="-1647" y="30848"/>
                  </a:cubicBezTo>
                  <a:cubicBezTo>
                    <a:pt x="-1647" y="42913"/>
                    <a:pt x="6875" y="47777"/>
                    <a:pt x="17403" y="41706"/>
                  </a:cubicBezTo>
                  <a:cubicBezTo>
                    <a:pt x="27906" y="35636"/>
                    <a:pt x="36440" y="20929"/>
                    <a:pt x="36440" y="8864"/>
                  </a:cubicBezTo>
                </a:path>
              </a:pathLst>
            </a:custGeom>
            <a:solidFill>
              <a:srgbClr val="919EFF"/>
            </a:solidFill>
            <a:ln w="1270" cap="flat">
              <a:noFill/>
              <a:prstDash val="solid"/>
              <a:miter/>
            </a:ln>
          </p:spPr>
          <p:txBody>
            <a:bodyPr rtlCol="0" anchor="ctr"/>
            <a:lstStyle/>
            <a:p>
              <a:endParaRPr lang="zh-CN" altLang="en-US"/>
            </a:p>
          </p:txBody>
        </p:sp>
        <p:sp>
          <p:nvSpPr>
            <p:cNvPr id="126" name="任意多边形: 形状 125"/>
            <p:cNvSpPr/>
            <p:nvPr/>
          </p:nvSpPr>
          <p:spPr>
            <a:xfrm flipV="1">
              <a:off x="10052488" y="-97292"/>
              <a:ext cx="38087" cy="48925"/>
            </a:xfrm>
            <a:custGeom>
              <a:avLst/>
              <a:gdLst>
                <a:gd name="connsiteX0" fmla="*/ 36440 w 38087"/>
                <a:gd name="connsiteY0" fmla="*/ 8932 h 48925"/>
                <a:gd name="connsiteX1" fmla="*/ 17403 w 38087"/>
                <a:gd name="connsiteY1" fmla="*/ -1926 h 48925"/>
                <a:gd name="connsiteX2" fmla="*/ -1647 w 38087"/>
                <a:gd name="connsiteY2" fmla="*/ 30929 h 48925"/>
                <a:gd name="connsiteX3" fmla="*/ 17403 w 38087"/>
                <a:gd name="connsiteY3" fmla="*/ 41775 h 48925"/>
                <a:gd name="connsiteX4" fmla="*/ 36440 w 38087"/>
                <a:gd name="connsiteY4" fmla="*/ 8932 h 4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87" h="48925">
                  <a:moveTo>
                    <a:pt x="36440" y="8932"/>
                  </a:moveTo>
                  <a:cubicBezTo>
                    <a:pt x="36440" y="-3133"/>
                    <a:pt x="27906" y="-7984"/>
                    <a:pt x="17403" y="-1926"/>
                  </a:cubicBezTo>
                  <a:cubicBezTo>
                    <a:pt x="6875" y="4144"/>
                    <a:pt x="-1647" y="18851"/>
                    <a:pt x="-1647" y="30929"/>
                  </a:cubicBezTo>
                  <a:cubicBezTo>
                    <a:pt x="-1647" y="42994"/>
                    <a:pt x="6875" y="47845"/>
                    <a:pt x="17403" y="41775"/>
                  </a:cubicBezTo>
                  <a:cubicBezTo>
                    <a:pt x="27906" y="35704"/>
                    <a:pt x="36440" y="20997"/>
                    <a:pt x="36440" y="8932"/>
                  </a:cubicBezTo>
                </a:path>
              </a:pathLst>
            </a:custGeom>
            <a:solidFill>
              <a:srgbClr val="919EFF"/>
            </a:solidFill>
            <a:ln w="1270" cap="flat">
              <a:noFill/>
              <a:prstDash val="solid"/>
              <a:miter/>
            </a:ln>
          </p:spPr>
          <p:txBody>
            <a:bodyPr rtlCol="0" anchor="ctr"/>
            <a:lstStyle/>
            <a:p>
              <a:endParaRPr lang="zh-CN" altLang="en-US"/>
            </a:p>
          </p:txBody>
        </p:sp>
        <p:sp>
          <p:nvSpPr>
            <p:cNvPr id="127" name="任意多边形: 形状 126"/>
            <p:cNvSpPr/>
            <p:nvPr/>
          </p:nvSpPr>
          <p:spPr>
            <a:xfrm flipV="1">
              <a:off x="10038035" y="-30724"/>
              <a:ext cx="66966" cy="86097"/>
            </a:xfrm>
            <a:custGeom>
              <a:avLst/>
              <a:gdLst>
                <a:gd name="connsiteX0" fmla="*/ 31881 w 66966"/>
                <a:gd name="connsiteY0" fmla="*/ 19810 h 86097"/>
                <a:gd name="connsiteX1" fmla="*/ 15485 w 66966"/>
                <a:gd name="connsiteY1" fmla="*/ 48003 h 86097"/>
                <a:gd name="connsiteX2" fmla="*/ 31881 w 66966"/>
                <a:gd name="connsiteY2" fmla="*/ 57338 h 86097"/>
                <a:gd name="connsiteX3" fmla="*/ 48200 w 66966"/>
                <a:gd name="connsiteY3" fmla="*/ 29157 h 86097"/>
                <a:gd name="connsiteX4" fmla="*/ 31881 w 66966"/>
                <a:gd name="connsiteY4" fmla="*/ 19810 h 86097"/>
                <a:gd name="connsiteX5" fmla="*/ 31881 w 66966"/>
                <a:gd name="connsiteY5" fmla="*/ 77010 h 86097"/>
                <a:gd name="connsiteX6" fmla="*/ -1647 w 66966"/>
                <a:gd name="connsiteY6" fmla="*/ 57910 h 86097"/>
                <a:gd name="connsiteX7" fmla="*/ 31881 w 66966"/>
                <a:gd name="connsiteY7" fmla="*/ 137 h 86097"/>
                <a:gd name="connsiteX8" fmla="*/ 65320 w 66966"/>
                <a:gd name="connsiteY8" fmla="*/ 19226 h 86097"/>
                <a:gd name="connsiteX9" fmla="*/ 31881 w 66966"/>
                <a:gd name="connsiteY9" fmla="*/ 77010 h 86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66" h="86097">
                  <a:moveTo>
                    <a:pt x="31881" y="19810"/>
                  </a:moveTo>
                  <a:cubicBezTo>
                    <a:pt x="22788" y="25042"/>
                    <a:pt x="15485" y="37666"/>
                    <a:pt x="15485" y="48003"/>
                  </a:cubicBezTo>
                  <a:cubicBezTo>
                    <a:pt x="15485" y="58404"/>
                    <a:pt x="22788" y="62583"/>
                    <a:pt x="31881" y="57338"/>
                  </a:cubicBezTo>
                  <a:cubicBezTo>
                    <a:pt x="40898" y="52182"/>
                    <a:pt x="48200" y="39469"/>
                    <a:pt x="48200" y="29157"/>
                  </a:cubicBezTo>
                  <a:cubicBezTo>
                    <a:pt x="48200" y="18742"/>
                    <a:pt x="40898" y="14564"/>
                    <a:pt x="31881" y="19810"/>
                  </a:cubicBezTo>
                  <a:close/>
                  <a:moveTo>
                    <a:pt x="31881" y="77010"/>
                  </a:moveTo>
                  <a:cubicBezTo>
                    <a:pt x="13364" y="87755"/>
                    <a:pt x="-1647" y="79144"/>
                    <a:pt x="-1647" y="57910"/>
                  </a:cubicBezTo>
                  <a:cubicBezTo>
                    <a:pt x="-1647" y="36688"/>
                    <a:pt x="13364" y="10793"/>
                    <a:pt x="31881" y="137"/>
                  </a:cubicBezTo>
                  <a:cubicBezTo>
                    <a:pt x="50321" y="-10531"/>
                    <a:pt x="65320" y="-1997"/>
                    <a:pt x="65320" y="19226"/>
                  </a:cubicBezTo>
                  <a:cubicBezTo>
                    <a:pt x="65320" y="40460"/>
                    <a:pt x="50321" y="66355"/>
                    <a:pt x="31881" y="77010"/>
                  </a:cubicBezTo>
                </a:path>
              </a:pathLst>
            </a:custGeom>
            <a:solidFill>
              <a:srgbClr val="919EFF"/>
            </a:solidFill>
            <a:ln w="1270" cap="flat">
              <a:noFill/>
              <a:prstDash val="solid"/>
              <a:miter/>
            </a:ln>
          </p:spPr>
          <p:txBody>
            <a:bodyPr rtlCol="0" anchor="ctr"/>
            <a:lstStyle/>
            <a:p>
              <a:endParaRPr lang="zh-CN" altLang="en-US"/>
            </a:p>
          </p:txBody>
        </p:sp>
        <p:sp>
          <p:nvSpPr>
            <p:cNvPr id="128" name="任意多边形: 形状 127"/>
            <p:cNvSpPr/>
            <p:nvPr/>
          </p:nvSpPr>
          <p:spPr>
            <a:xfrm flipV="1">
              <a:off x="10660499" y="-407569"/>
              <a:ext cx="221221" cy="306023"/>
            </a:xfrm>
            <a:custGeom>
              <a:avLst/>
              <a:gdLst>
                <a:gd name="connsiteX0" fmla="*/ 102117 w 221221"/>
                <a:gd name="connsiteY0" fmla="*/ 285244 h 306023"/>
                <a:gd name="connsiteX1" fmla="*/ 18602 w 221221"/>
                <a:gd name="connsiteY1" fmla="*/ 293397 h 306023"/>
                <a:gd name="connsiteX2" fmla="*/ -2124 w 221221"/>
                <a:gd name="connsiteY2" fmla="*/ 281345 h 306023"/>
                <a:gd name="connsiteX3" fmla="*/ 81378 w 221221"/>
                <a:gd name="connsiteY3" fmla="*/ 273192 h 306023"/>
                <a:gd name="connsiteX4" fmla="*/ 198370 w 221221"/>
                <a:gd name="connsiteY4" fmla="*/ 70564 h 306023"/>
                <a:gd name="connsiteX5" fmla="*/ 164118 w 221221"/>
                <a:gd name="connsiteY5" fmla="*/ -4697 h 306023"/>
                <a:gd name="connsiteX6" fmla="*/ 184857 w 221221"/>
                <a:gd name="connsiteY6" fmla="*/ 7343 h 306023"/>
                <a:gd name="connsiteX7" fmla="*/ 219096 w 221221"/>
                <a:gd name="connsiteY7" fmla="*/ 82616 h 306023"/>
                <a:gd name="connsiteX8" fmla="*/ 102117 w 221221"/>
                <a:gd name="connsiteY8" fmla="*/ 285244 h 30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221" h="306023">
                  <a:moveTo>
                    <a:pt x="102117" y="285244"/>
                  </a:moveTo>
                  <a:cubicBezTo>
                    <a:pt x="69503" y="304065"/>
                    <a:pt x="39950" y="305805"/>
                    <a:pt x="18602" y="293397"/>
                  </a:cubicBezTo>
                  <a:lnTo>
                    <a:pt x="-2124" y="281345"/>
                  </a:lnTo>
                  <a:cubicBezTo>
                    <a:pt x="19224" y="293753"/>
                    <a:pt x="48777" y="292013"/>
                    <a:pt x="81378" y="273192"/>
                  </a:cubicBezTo>
                  <a:cubicBezTo>
                    <a:pt x="146173" y="235777"/>
                    <a:pt x="198586" y="144998"/>
                    <a:pt x="198370" y="70564"/>
                  </a:cubicBezTo>
                  <a:cubicBezTo>
                    <a:pt x="198268" y="33581"/>
                    <a:pt x="185200" y="7546"/>
                    <a:pt x="164118" y="-4697"/>
                  </a:cubicBezTo>
                  <a:lnTo>
                    <a:pt x="184857" y="7343"/>
                  </a:lnTo>
                  <a:cubicBezTo>
                    <a:pt x="205926" y="19586"/>
                    <a:pt x="218995" y="45621"/>
                    <a:pt x="219096" y="82616"/>
                  </a:cubicBezTo>
                  <a:cubicBezTo>
                    <a:pt x="219312" y="157051"/>
                    <a:pt x="166899" y="247830"/>
                    <a:pt x="102117" y="285244"/>
                  </a:cubicBezTo>
                </a:path>
              </a:pathLst>
            </a:custGeom>
            <a:solidFill>
              <a:srgbClr val="F2F2F2"/>
            </a:solidFill>
            <a:ln w="1270" cap="flat">
              <a:noFill/>
              <a:prstDash val="solid"/>
              <a:miter/>
            </a:ln>
          </p:spPr>
          <p:txBody>
            <a:bodyPr rtlCol="0" anchor="ctr"/>
            <a:lstStyle/>
            <a:p>
              <a:endParaRPr lang="zh-CN" altLang="en-US"/>
            </a:p>
          </p:txBody>
        </p:sp>
        <p:sp>
          <p:nvSpPr>
            <p:cNvPr id="129" name="任意多边形: 形状 128"/>
            <p:cNvSpPr/>
            <p:nvPr/>
          </p:nvSpPr>
          <p:spPr>
            <a:xfrm flipV="1">
              <a:off x="10626246" y="-395516"/>
              <a:ext cx="234747" cy="301900"/>
            </a:xfrm>
            <a:custGeom>
              <a:avLst/>
              <a:gdLst>
                <a:gd name="connsiteX0" fmla="*/ 115649 w 234747"/>
                <a:gd name="connsiteY0" fmla="*/ 281131 h 301900"/>
                <a:gd name="connsiteX1" fmla="*/ 232641 w 234747"/>
                <a:gd name="connsiteY1" fmla="*/ 78503 h 301900"/>
                <a:gd name="connsiteX2" fmla="*/ 114887 w 234747"/>
                <a:gd name="connsiteY2" fmla="*/ 11396 h 301900"/>
                <a:gd name="connsiteX3" fmla="*/ -2105 w 234747"/>
                <a:gd name="connsiteY3" fmla="*/ 214025 h 301900"/>
                <a:gd name="connsiteX4" fmla="*/ 115649 w 234747"/>
                <a:gd name="connsiteY4" fmla="*/ 281131 h 30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747" h="301900">
                  <a:moveTo>
                    <a:pt x="115649" y="281131"/>
                  </a:moveTo>
                  <a:cubicBezTo>
                    <a:pt x="180445" y="243717"/>
                    <a:pt x="232857" y="152938"/>
                    <a:pt x="232641" y="78503"/>
                  </a:cubicBezTo>
                  <a:cubicBezTo>
                    <a:pt x="232438" y="4043"/>
                    <a:pt x="179683" y="-26005"/>
                    <a:pt x="114887" y="11396"/>
                  </a:cubicBezTo>
                  <a:cubicBezTo>
                    <a:pt x="50105" y="48798"/>
                    <a:pt x="-2308" y="139577"/>
                    <a:pt x="-2105" y="214025"/>
                  </a:cubicBezTo>
                  <a:cubicBezTo>
                    <a:pt x="-1889" y="288472"/>
                    <a:pt x="50867" y="318533"/>
                    <a:pt x="115649" y="281131"/>
                  </a:cubicBezTo>
                </a:path>
              </a:pathLst>
            </a:custGeom>
            <a:solidFill>
              <a:srgbClr val="D9D9D9"/>
            </a:solidFill>
            <a:ln w="1270" cap="flat">
              <a:noFill/>
              <a:prstDash val="solid"/>
              <a:miter/>
            </a:ln>
          </p:spPr>
          <p:txBody>
            <a:bodyPr rtlCol="0" anchor="ctr"/>
            <a:lstStyle/>
            <a:p>
              <a:endParaRPr lang="zh-CN" altLang="en-US"/>
            </a:p>
          </p:txBody>
        </p:sp>
        <p:sp>
          <p:nvSpPr>
            <p:cNvPr id="130" name="任意多边形: 形状 129"/>
            <p:cNvSpPr/>
            <p:nvPr/>
          </p:nvSpPr>
          <p:spPr>
            <a:xfrm flipV="1">
              <a:off x="10701952" y="-333588"/>
              <a:ext cx="81152" cy="172208"/>
            </a:xfrm>
            <a:custGeom>
              <a:avLst/>
              <a:gdLst>
                <a:gd name="connsiteX0" fmla="*/ 28083 w 81152"/>
                <a:gd name="connsiteY0" fmla="*/ 5479 h 172208"/>
                <a:gd name="connsiteX1" fmla="*/ 24743 w 81152"/>
                <a:gd name="connsiteY1" fmla="*/ 16172 h 172208"/>
                <a:gd name="connsiteX2" fmla="*/ 28185 w 81152"/>
                <a:gd name="connsiteY2" fmla="*/ 22852 h 172208"/>
                <a:gd name="connsiteX3" fmla="*/ 36503 w 81152"/>
                <a:gd name="connsiteY3" fmla="*/ 21532 h 172208"/>
                <a:gd name="connsiteX4" fmla="*/ 44644 w 81152"/>
                <a:gd name="connsiteY4" fmla="*/ 13340 h 172208"/>
                <a:gd name="connsiteX5" fmla="*/ 47882 w 81152"/>
                <a:gd name="connsiteY5" fmla="*/ 2811 h 172208"/>
                <a:gd name="connsiteX6" fmla="*/ 44745 w 81152"/>
                <a:gd name="connsiteY6" fmla="*/ -4148 h 172208"/>
                <a:gd name="connsiteX7" fmla="*/ 36503 w 81152"/>
                <a:gd name="connsiteY7" fmla="*/ -2764 h 172208"/>
                <a:gd name="connsiteX8" fmla="*/ 28083 w 81152"/>
                <a:gd name="connsiteY8" fmla="*/ 5479 h 172208"/>
                <a:gd name="connsiteX9" fmla="*/ 27105 w 81152"/>
                <a:gd name="connsiteY9" fmla="*/ 57561 h 172208"/>
                <a:gd name="connsiteX10" fmla="*/ 29442 w 81152"/>
                <a:gd name="connsiteY10" fmla="*/ 73068 h 172208"/>
                <a:gd name="connsiteX11" fmla="*/ 35055 w 81152"/>
                <a:gd name="connsiteY11" fmla="*/ 80408 h 172208"/>
                <a:gd name="connsiteX12" fmla="*/ 44745 w 81152"/>
                <a:gd name="connsiteY12" fmla="*/ 84930 h 172208"/>
                <a:gd name="connsiteX13" fmla="*/ 55909 w 81152"/>
                <a:gd name="connsiteY13" fmla="*/ 91991 h 172208"/>
                <a:gd name="connsiteX14" fmla="*/ 59643 w 81152"/>
                <a:gd name="connsiteY14" fmla="*/ 105364 h 172208"/>
                <a:gd name="connsiteX15" fmla="*/ 53178 w 81152"/>
                <a:gd name="connsiteY15" fmla="*/ 126979 h 172208"/>
                <a:gd name="connsiteX16" fmla="*/ 38078 w 81152"/>
                <a:gd name="connsiteY16" fmla="*/ 142778 h 172208"/>
                <a:gd name="connsiteX17" fmla="*/ 22482 w 81152"/>
                <a:gd name="connsiteY17" fmla="*/ 145255 h 172208"/>
                <a:gd name="connsiteX18" fmla="*/ 12983 w 81152"/>
                <a:gd name="connsiteY18" fmla="*/ 133875 h 172208"/>
                <a:gd name="connsiteX19" fmla="*/ -2105 w 81152"/>
                <a:gd name="connsiteY19" fmla="*/ 150677 h 172208"/>
                <a:gd name="connsiteX20" fmla="*/ 5337 w 81152"/>
                <a:gd name="connsiteY20" fmla="*/ 162018 h 172208"/>
                <a:gd name="connsiteX21" fmla="*/ 19447 w 81152"/>
                <a:gd name="connsiteY21" fmla="*/ 167479 h 172208"/>
                <a:gd name="connsiteX22" fmla="*/ 40034 w 81152"/>
                <a:gd name="connsiteY22" fmla="*/ 161218 h 172208"/>
                <a:gd name="connsiteX23" fmla="*/ 68075 w 81152"/>
                <a:gd name="connsiteY23" fmla="*/ 133570 h 172208"/>
                <a:gd name="connsiteX24" fmla="*/ 79048 w 81152"/>
                <a:gd name="connsiteY24" fmla="*/ 95940 h 172208"/>
                <a:gd name="connsiteX25" fmla="*/ 76597 w 81152"/>
                <a:gd name="connsiteY25" fmla="*/ 79938 h 172208"/>
                <a:gd name="connsiteX26" fmla="*/ 70336 w 81152"/>
                <a:gd name="connsiteY26" fmla="*/ 71175 h 172208"/>
                <a:gd name="connsiteX27" fmla="*/ 60227 w 81152"/>
                <a:gd name="connsiteY27" fmla="*/ 65651 h 172208"/>
                <a:gd name="connsiteX28" fmla="*/ 51806 w 81152"/>
                <a:gd name="connsiteY28" fmla="*/ 61409 h 172208"/>
                <a:gd name="connsiteX29" fmla="*/ 47197 w 81152"/>
                <a:gd name="connsiteY29" fmla="*/ 55186 h 172208"/>
                <a:gd name="connsiteX30" fmla="*/ 45330 w 81152"/>
                <a:gd name="connsiteY30" fmla="*/ 42308 h 172208"/>
                <a:gd name="connsiteX31" fmla="*/ 45330 w 81152"/>
                <a:gd name="connsiteY31" fmla="*/ 32860 h 172208"/>
                <a:gd name="connsiteX32" fmla="*/ 27105 w 81152"/>
                <a:gd name="connsiteY32" fmla="*/ 43388 h 172208"/>
                <a:gd name="connsiteX33" fmla="*/ 27105 w 81152"/>
                <a:gd name="connsiteY33" fmla="*/ 57561 h 1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52" h="172208">
                  <a:moveTo>
                    <a:pt x="28083" y="5479"/>
                  </a:moveTo>
                  <a:cubicBezTo>
                    <a:pt x="25848" y="9009"/>
                    <a:pt x="24743" y="12565"/>
                    <a:pt x="24743" y="16172"/>
                  </a:cubicBezTo>
                  <a:cubicBezTo>
                    <a:pt x="24743" y="19614"/>
                    <a:pt x="25899" y="21849"/>
                    <a:pt x="28185" y="22852"/>
                  </a:cubicBezTo>
                  <a:cubicBezTo>
                    <a:pt x="30458" y="23856"/>
                    <a:pt x="33239" y="23411"/>
                    <a:pt x="36503" y="21532"/>
                  </a:cubicBezTo>
                  <a:cubicBezTo>
                    <a:pt x="39780" y="19639"/>
                    <a:pt x="42485" y="16909"/>
                    <a:pt x="44644" y="13340"/>
                  </a:cubicBezTo>
                  <a:cubicBezTo>
                    <a:pt x="46803" y="9771"/>
                    <a:pt x="47882" y="6266"/>
                    <a:pt x="47882" y="2811"/>
                  </a:cubicBezTo>
                  <a:cubicBezTo>
                    <a:pt x="47882" y="-795"/>
                    <a:pt x="46841" y="-3106"/>
                    <a:pt x="44745" y="-4148"/>
                  </a:cubicBezTo>
                  <a:cubicBezTo>
                    <a:pt x="42650" y="-5189"/>
                    <a:pt x="39907" y="-4732"/>
                    <a:pt x="36503" y="-2764"/>
                  </a:cubicBezTo>
                  <a:cubicBezTo>
                    <a:pt x="33112" y="-808"/>
                    <a:pt x="30293" y="1935"/>
                    <a:pt x="28083" y="5479"/>
                  </a:cubicBezTo>
                  <a:close/>
                  <a:moveTo>
                    <a:pt x="27105" y="57561"/>
                  </a:moveTo>
                  <a:cubicBezTo>
                    <a:pt x="27105" y="64305"/>
                    <a:pt x="27880" y="69474"/>
                    <a:pt x="29442" y="73068"/>
                  </a:cubicBezTo>
                  <a:cubicBezTo>
                    <a:pt x="31017" y="76662"/>
                    <a:pt x="32896" y="79101"/>
                    <a:pt x="35055" y="80408"/>
                  </a:cubicBezTo>
                  <a:cubicBezTo>
                    <a:pt x="37189" y="81729"/>
                    <a:pt x="40427" y="83228"/>
                    <a:pt x="44745" y="84930"/>
                  </a:cubicBezTo>
                  <a:cubicBezTo>
                    <a:pt x="49711" y="86872"/>
                    <a:pt x="53432" y="89222"/>
                    <a:pt x="55909" y="91991"/>
                  </a:cubicBezTo>
                  <a:cubicBezTo>
                    <a:pt x="58385" y="94747"/>
                    <a:pt x="59643" y="99204"/>
                    <a:pt x="59643" y="105364"/>
                  </a:cubicBezTo>
                  <a:cubicBezTo>
                    <a:pt x="59643" y="112552"/>
                    <a:pt x="57483" y="119753"/>
                    <a:pt x="53178" y="126979"/>
                  </a:cubicBezTo>
                  <a:cubicBezTo>
                    <a:pt x="48848" y="134193"/>
                    <a:pt x="43831" y="139463"/>
                    <a:pt x="38078" y="142778"/>
                  </a:cubicBezTo>
                  <a:cubicBezTo>
                    <a:pt x="31918" y="146321"/>
                    <a:pt x="26737" y="147146"/>
                    <a:pt x="22482" y="145255"/>
                  </a:cubicBezTo>
                  <a:cubicBezTo>
                    <a:pt x="18241" y="143350"/>
                    <a:pt x="15078" y="139552"/>
                    <a:pt x="12983" y="133875"/>
                  </a:cubicBezTo>
                  <a:lnTo>
                    <a:pt x="-2105" y="150677"/>
                  </a:lnTo>
                  <a:cubicBezTo>
                    <a:pt x="-682" y="154957"/>
                    <a:pt x="1807" y="158729"/>
                    <a:pt x="5337" y="162018"/>
                  </a:cubicBezTo>
                  <a:cubicBezTo>
                    <a:pt x="8868" y="165295"/>
                    <a:pt x="13567" y="167124"/>
                    <a:pt x="19447" y="167479"/>
                  </a:cubicBezTo>
                  <a:cubicBezTo>
                    <a:pt x="25340" y="167835"/>
                    <a:pt x="32198" y="165752"/>
                    <a:pt x="40034" y="161218"/>
                  </a:cubicBezTo>
                  <a:cubicBezTo>
                    <a:pt x="51413" y="154500"/>
                    <a:pt x="60760" y="145292"/>
                    <a:pt x="68075" y="133570"/>
                  </a:cubicBezTo>
                  <a:cubicBezTo>
                    <a:pt x="75390" y="121836"/>
                    <a:pt x="79048" y="109301"/>
                    <a:pt x="79048" y="95940"/>
                  </a:cubicBezTo>
                  <a:cubicBezTo>
                    <a:pt x="79048" y="89210"/>
                    <a:pt x="78235" y="83850"/>
                    <a:pt x="76597" y="79938"/>
                  </a:cubicBezTo>
                  <a:cubicBezTo>
                    <a:pt x="74971" y="76001"/>
                    <a:pt x="72876" y="73080"/>
                    <a:pt x="70336" y="71175"/>
                  </a:cubicBezTo>
                  <a:cubicBezTo>
                    <a:pt x="67783" y="69271"/>
                    <a:pt x="64405" y="67442"/>
                    <a:pt x="60227" y="65651"/>
                  </a:cubicBezTo>
                  <a:cubicBezTo>
                    <a:pt x="56442" y="63936"/>
                    <a:pt x="53623" y="62527"/>
                    <a:pt x="51806" y="61409"/>
                  </a:cubicBezTo>
                  <a:cubicBezTo>
                    <a:pt x="49965" y="60279"/>
                    <a:pt x="48441" y="58209"/>
                    <a:pt x="47197" y="55186"/>
                  </a:cubicBezTo>
                  <a:cubicBezTo>
                    <a:pt x="45952" y="52151"/>
                    <a:pt x="45330" y="47859"/>
                    <a:pt x="45330" y="42308"/>
                  </a:cubicBezTo>
                  <a:lnTo>
                    <a:pt x="45330" y="32860"/>
                  </a:lnTo>
                  <a:lnTo>
                    <a:pt x="27105" y="43388"/>
                  </a:lnTo>
                  <a:lnTo>
                    <a:pt x="27105" y="57561"/>
                  </a:lnTo>
                </a:path>
              </a:pathLst>
            </a:custGeom>
            <a:solidFill>
              <a:srgbClr val="000000"/>
            </a:solidFill>
            <a:ln w="1270" cap="flat">
              <a:noFill/>
              <a:prstDash val="solid"/>
              <a:miter/>
            </a:ln>
          </p:spPr>
          <p:txBody>
            <a:bodyPr rtlCol="0" anchor="ctr"/>
            <a:lstStyle/>
            <a:p>
              <a:endParaRPr lang="zh-CN" altLang="en-US"/>
            </a:p>
          </p:txBody>
        </p:sp>
      </p:grpSp>
      <p:grpSp>
        <p:nvGrpSpPr>
          <p:cNvPr id="132" name="组合 131"/>
          <p:cNvGrpSpPr/>
          <p:nvPr/>
        </p:nvGrpSpPr>
        <p:grpSpPr>
          <a:xfrm>
            <a:off x="3962398" y="479494"/>
            <a:ext cx="4267201" cy="1117600"/>
            <a:chOff x="3962398" y="479494"/>
            <a:chExt cx="4267201" cy="1117600"/>
          </a:xfrm>
        </p:grpSpPr>
        <p:pic>
          <p:nvPicPr>
            <p:cNvPr id="133" name="图片 132" descr="徽标&#10;&#10;描述已自动生成"/>
            <p:cNvPicPr>
              <a:picLocks noChangeAspect="1"/>
            </p:cNvPicPr>
            <p:nvPr/>
          </p:nvPicPr>
          <p:blipFill rotWithShape="1">
            <a:blip r:embed="rId1">
              <a:clrChange>
                <a:clrFrom>
                  <a:srgbClr val="B9C0C8"/>
                </a:clrFrom>
                <a:clrTo>
                  <a:srgbClr val="B9C0C8">
                    <a:alpha val="0"/>
                  </a:srgbClr>
                </a:clrTo>
              </a:clrChange>
              <a:extLst>
                <a:ext uri="{28A0092B-C50C-407E-A947-70E740481C1C}">
                  <a14:useLocalDpi xmlns:a14="http://schemas.microsoft.com/office/drawing/2010/main" val="0"/>
                </a:ext>
              </a:extLst>
            </a:blip>
            <a:srcRect l="79792" t="8333" r="2500" b="8594"/>
            <a:stretch>
              <a:fillRect/>
            </a:stretch>
          </p:blipFill>
          <p:spPr>
            <a:xfrm rot="5400000" flipV="1">
              <a:off x="5537199" y="-1095307"/>
              <a:ext cx="1117600" cy="4267201"/>
            </a:xfrm>
            <a:prstGeom prst="rect">
              <a:avLst/>
            </a:prstGeom>
          </p:spPr>
        </p:pic>
        <p:sp>
          <p:nvSpPr>
            <p:cNvPr id="134" name="文本框 133"/>
            <p:cNvSpPr txBox="1"/>
            <p:nvPr/>
          </p:nvSpPr>
          <p:spPr>
            <a:xfrm>
              <a:off x="4402872" y="776683"/>
              <a:ext cx="3386254" cy="523220"/>
            </a:xfrm>
            <a:prstGeom prst="rect">
              <a:avLst/>
            </a:prstGeom>
            <a:noFill/>
            <a:ln>
              <a:noFill/>
            </a:ln>
          </p:spPr>
          <p:txBody>
            <a:bodyPr wrap="square" rtlCol="0">
              <a:spAutoFit/>
            </a:bodyPr>
            <a:lstStyle/>
            <a:p>
              <a:pPr algn="dist"/>
              <a:r>
                <a:rPr lang="zh-CN" altLang="en-US" sz="2800" dirty="0">
                  <a:solidFill>
                    <a:schemeClr val="tx1">
                      <a:lumMod val="85000"/>
                      <a:lumOff val="15000"/>
                    </a:schemeClr>
                  </a:solidFill>
                  <a:latin typeface="+mj-ea"/>
                  <a:ea typeface="+mj-ea"/>
                </a:rPr>
                <a:t>怎样防诈骗</a:t>
              </a:r>
              <a:endParaRPr lang="zh-CN" altLang="en-US" sz="2800" dirty="0">
                <a:solidFill>
                  <a:schemeClr val="tx1">
                    <a:lumMod val="85000"/>
                    <a:lumOff val="15000"/>
                  </a:schemeClr>
                </a:solidFill>
                <a:latin typeface="+mj-ea"/>
                <a:ea typeface="+mj-ea"/>
              </a:endParaRPr>
            </a:p>
          </p:txBody>
        </p:sp>
      </p:grpSp>
      <p:grpSp>
        <p:nvGrpSpPr>
          <p:cNvPr id="139" name="组合 138"/>
          <p:cNvGrpSpPr/>
          <p:nvPr/>
        </p:nvGrpSpPr>
        <p:grpSpPr>
          <a:xfrm>
            <a:off x="803275" y="1666700"/>
            <a:ext cx="7210425" cy="1762300"/>
            <a:chOff x="803275" y="1666700"/>
            <a:chExt cx="7210425" cy="1762300"/>
          </a:xfrm>
        </p:grpSpPr>
        <p:sp>
          <p:nvSpPr>
            <p:cNvPr id="131" name="文本框 130"/>
            <p:cNvSpPr txBox="1"/>
            <p:nvPr/>
          </p:nvSpPr>
          <p:spPr>
            <a:xfrm>
              <a:off x="803275" y="1666700"/>
              <a:ext cx="4213225" cy="590803"/>
            </a:xfrm>
            <a:prstGeom prst="rect">
              <a:avLst/>
            </a:prstGeom>
            <a:noFill/>
            <a:ln>
              <a:noFill/>
            </a:ln>
          </p:spPr>
          <p:txBody>
            <a:bodyPr wrap="square" rtlCol="0">
              <a:spAutoFit/>
            </a:bodyPr>
            <a:lstStyle/>
            <a:p>
              <a:pPr algn="dist">
                <a:lnSpc>
                  <a:spcPct val="150000"/>
                </a:lnSpc>
              </a:pPr>
              <a:r>
                <a:rPr lang="zh-CN" altLang="en-US" sz="2400" i="0" dirty="0">
                  <a:solidFill>
                    <a:srgbClr val="333333"/>
                  </a:solidFill>
                  <a:effectLst/>
                  <a:highlight>
                    <a:srgbClr val="FFC000"/>
                  </a:highlight>
                  <a:latin typeface="+mj-ea"/>
                  <a:ea typeface="+mj-ea"/>
                </a:rPr>
                <a:t>不贪图便宜或无端恩惠</a:t>
              </a:r>
              <a:endParaRPr lang="zh-CN" altLang="en-US" sz="2400" i="0" dirty="0">
                <a:solidFill>
                  <a:srgbClr val="333333"/>
                </a:solidFill>
                <a:effectLst/>
                <a:highlight>
                  <a:srgbClr val="FFC000"/>
                </a:highlight>
                <a:latin typeface="+mj-ea"/>
                <a:ea typeface="+mj-ea"/>
              </a:endParaRPr>
            </a:p>
          </p:txBody>
        </p:sp>
        <p:sp>
          <p:nvSpPr>
            <p:cNvPr id="138" name="文本框 137"/>
            <p:cNvSpPr txBox="1"/>
            <p:nvPr/>
          </p:nvSpPr>
          <p:spPr>
            <a:xfrm>
              <a:off x="803275" y="2465916"/>
              <a:ext cx="7210425" cy="963084"/>
            </a:xfrm>
            <a:prstGeom prst="rect">
              <a:avLst/>
            </a:prstGeom>
            <a:noFill/>
            <a:ln>
              <a:noFill/>
            </a:ln>
          </p:spPr>
          <p:txBody>
            <a:bodyPr wrap="square" rtlCol="0">
              <a:spAutoFit/>
            </a:bodyPr>
            <a:lstStyle/>
            <a:p>
              <a:pPr algn="just">
                <a:lnSpc>
                  <a:spcPct val="150000"/>
                </a:lnSpc>
              </a:pPr>
              <a:r>
                <a:rPr lang="zh-CN" altLang="en-US" sz="2000" b="0" i="0" dirty="0">
                  <a:solidFill>
                    <a:srgbClr val="333333"/>
                  </a:solidFill>
                  <a:effectLst/>
                  <a:latin typeface="+mn-ea"/>
                </a:rPr>
                <a:t>永远不要有能占到便宜的心态，更不要听信陌生人的花言巧语。不轻易购买上门推销的便宜物品，这些都有可能是诈骗的诱饵。</a:t>
              </a:r>
              <a:endParaRPr lang="zh-CN" altLang="en-US" sz="2000" b="0" i="0" dirty="0">
                <a:solidFill>
                  <a:srgbClr val="333333"/>
                </a:solidFill>
                <a:effectLst/>
                <a:latin typeface="+mn-ea"/>
              </a:endParaRPr>
            </a:p>
          </p:txBody>
        </p:sp>
      </p:grpSp>
      <p:grpSp>
        <p:nvGrpSpPr>
          <p:cNvPr id="140" name="组合 139"/>
          <p:cNvGrpSpPr/>
          <p:nvPr/>
        </p:nvGrpSpPr>
        <p:grpSpPr>
          <a:xfrm>
            <a:off x="803275" y="3762200"/>
            <a:ext cx="7210425" cy="2223965"/>
            <a:chOff x="803275" y="1666700"/>
            <a:chExt cx="7210425" cy="2223965"/>
          </a:xfrm>
        </p:grpSpPr>
        <p:sp>
          <p:nvSpPr>
            <p:cNvPr id="141" name="文本框 140"/>
            <p:cNvSpPr txBox="1"/>
            <p:nvPr/>
          </p:nvSpPr>
          <p:spPr>
            <a:xfrm>
              <a:off x="803275" y="1666700"/>
              <a:ext cx="4213225" cy="590803"/>
            </a:xfrm>
            <a:prstGeom prst="rect">
              <a:avLst/>
            </a:prstGeom>
            <a:noFill/>
            <a:ln>
              <a:noFill/>
            </a:ln>
          </p:spPr>
          <p:txBody>
            <a:bodyPr wrap="square" rtlCol="0">
              <a:spAutoFit/>
            </a:bodyPr>
            <a:lstStyle/>
            <a:p>
              <a:pPr algn="dist">
                <a:lnSpc>
                  <a:spcPct val="150000"/>
                </a:lnSpc>
              </a:pPr>
              <a:r>
                <a:rPr lang="zh-CN" altLang="en-US" sz="2400" i="0" dirty="0">
                  <a:solidFill>
                    <a:srgbClr val="333333"/>
                  </a:solidFill>
                  <a:effectLst/>
                  <a:highlight>
                    <a:srgbClr val="FFC000"/>
                  </a:highlight>
                  <a:latin typeface="+mj-ea"/>
                  <a:ea typeface="+mj-ea"/>
                </a:rPr>
                <a:t>提高防范意识，提升辨别能力</a:t>
              </a:r>
              <a:endParaRPr lang="zh-CN" altLang="en-US" sz="2400" i="0" dirty="0">
                <a:solidFill>
                  <a:srgbClr val="333333"/>
                </a:solidFill>
                <a:effectLst/>
                <a:highlight>
                  <a:srgbClr val="FFC000"/>
                </a:highlight>
                <a:latin typeface="+mj-ea"/>
                <a:ea typeface="+mj-ea"/>
              </a:endParaRPr>
            </a:p>
          </p:txBody>
        </p:sp>
        <p:sp>
          <p:nvSpPr>
            <p:cNvPr id="142" name="文本框 141"/>
            <p:cNvSpPr txBox="1"/>
            <p:nvPr/>
          </p:nvSpPr>
          <p:spPr>
            <a:xfrm>
              <a:off x="803275" y="2465916"/>
              <a:ext cx="7210425" cy="1424749"/>
            </a:xfrm>
            <a:prstGeom prst="rect">
              <a:avLst/>
            </a:prstGeom>
            <a:noFill/>
            <a:ln>
              <a:noFill/>
            </a:ln>
          </p:spPr>
          <p:txBody>
            <a:bodyPr wrap="square" rtlCol="0">
              <a:spAutoFit/>
            </a:bodyPr>
            <a:lstStyle/>
            <a:p>
              <a:pPr algn="just">
                <a:lnSpc>
                  <a:spcPct val="150000"/>
                </a:lnSpc>
              </a:pPr>
              <a:r>
                <a:rPr lang="zh-CN" altLang="en-US" sz="2000" b="0" i="0" dirty="0">
                  <a:solidFill>
                    <a:srgbClr val="333333"/>
                  </a:solidFill>
                  <a:effectLst/>
                  <a:latin typeface="+mn-ea"/>
                </a:rPr>
                <a:t>平时就要多长个心眼，对待网友、陌生人要时刻保持戒备之心。平时多看看新闻、各种资讯，了解各种骗术手段，提升辨别处理各种信息的能力。</a:t>
              </a:r>
              <a:endParaRPr lang="zh-CN" altLang="en-US" sz="2000" b="0" i="0" dirty="0">
                <a:solidFill>
                  <a:srgbClr val="333333"/>
                </a:solidFill>
                <a:effectLst/>
                <a:latin typeface="+mn-ea"/>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2" name="组合 131"/>
          <p:cNvGrpSpPr/>
          <p:nvPr/>
        </p:nvGrpSpPr>
        <p:grpSpPr>
          <a:xfrm>
            <a:off x="3962398" y="479494"/>
            <a:ext cx="4267201" cy="1117600"/>
            <a:chOff x="3962398" y="479494"/>
            <a:chExt cx="4267201" cy="1117600"/>
          </a:xfrm>
        </p:grpSpPr>
        <p:pic>
          <p:nvPicPr>
            <p:cNvPr id="133" name="图片 132" descr="徽标&#10;&#10;描述已自动生成"/>
            <p:cNvPicPr>
              <a:picLocks noChangeAspect="1"/>
            </p:cNvPicPr>
            <p:nvPr/>
          </p:nvPicPr>
          <p:blipFill rotWithShape="1">
            <a:blip r:embed="rId1">
              <a:clrChange>
                <a:clrFrom>
                  <a:srgbClr val="B9C0C8"/>
                </a:clrFrom>
                <a:clrTo>
                  <a:srgbClr val="B9C0C8">
                    <a:alpha val="0"/>
                  </a:srgbClr>
                </a:clrTo>
              </a:clrChange>
              <a:extLst>
                <a:ext uri="{28A0092B-C50C-407E-A947-70E740481C1C}">
                  <a14:useLocalDpi xmlns:a14="http://schemas.microsoft.com/office/drawing/2010/main" val="0"/>
                </a:ext>
              </a:extLst>
            </a:blip>
            <a:srcRect l="79792" t="8333" r="2500" b="8594"/>
            <a:stretch>
              <a:fillRect/>
            </a:stretch>
          </p:blipFill>
          <p:spPr>
            <a:xfrm rot="5400000" flipV="1">
              <a:off x="5537199" y="-1095307"/>
              <a:ext cx="1117600" cy="4267201"/>
            </a:xfrm>
            <a:prstGeom prst="rect">
              <a:avLst/>
            </a:prstGeom>
          </p:spPr>
        </p:pic>
        <p:sp>
          <p:nvSpPr>
            <p:cNvPr id="134" name="文本框 133"/>
            <p:cNvSpPr txBox="1"/>
            <p:nvPr/>
          </p:nvSpPr>
          <p:spPr>
            <a:xfrm>
              <a:off x="4402872" y="776683"/>
              <a:ext cx="3386254" cy="523220"/>
            </a:xfrm>
            <a:prstGeom prst="rect">
              <a:avLst/>
            </a:prstGeom>
            <a:noFill/>
            <a:ln>
              <a:noFill/>
            </a:ln>
          </p:spPr>
          <p:txBody>
            <a:bodyPr wrap="square" rtlCol="0">
              <a:spAutoFit/>
            </a:bodyPr>
            <a:lstStyle/>
            <a:p>
              <a:pPr algn="dist"/>
              <a:r>
                <a:rPr lang="zh-CN" altLang="en-US" sz="2800" dirty="0">
                  <a:solidFill>
                    <a:schemeClr val="tx1">
                      <a:lumMod val="85000"/>
                      <a:lumOff val="15000"/>
                    </a:schemeClr>
                  </a:solidFill>
                  <a:latin typeface="+mj-ea"/>
                  <a:ea typeface="+mj-ea"/>
                </a:rPr>
                <a:t>怎样防诈骗</a:t>
              </a:r>
              <a:endParaRPr lang="zh-CN" altLang="en-US" sz="2800" dirty="0">
                <a:solidFill>
                  <a:schemeClr val="tx1">
                    <a:lumMod val="85000"/>
                    <a:lumOff val="15000"/>
                  </a:schemeClr>
                </a:solidFill>
                <a:latin typeface="+mj-ea"/>
                <a:ea typeface="+mj-ea"/>
              </a:endParaRPr>
            </a:p>
          </p:txBody>
        </p:sp>
      </p:grpSp>
      <p:sp>
        <p:nvSpPr>
          <p:cNvPr id="131" name="文本框 130"/>
          <p:cNvSpPr txBox="1"/>
          <p:nvPr/>
        </p:nvSpPr>
        <p:spPr>
          <a:xfrm>
            <a:off x="803275" y="1666700"/>
            <a:ext cx="4213225" cy="461665"/>
          </a:xfrm>
          <a:prstGeom prst="rect">
            <a:avLst/>
          </a:prstGeom>
          <a:noFill/>
          <a:ln>
            <a:noFill/>
          </a:ln>
        </p:spPr>
        <p:txBody>
          <a:bodyPr wrap="square" rtlCol="0">
            <a:spAutoFit/>
          </a:bodyPr>
          <a:lstStyle/>
          <a:p>
            <a:pPr algn="dist"/>
            <a:r>
              <a:rPr lang="zh-CN" altLang="en-US" sz="2400" dirty="0">
                <a:solidFill>
                  <a:srgbClr val="333333"/>
                </a:solidFill>
                <a:highlight>
                  <a:srgbClr val="FFC000"/>
                </a:highlight>
                <a:latin typeface="+mj-ea"/>
                <a:ea typeface="+mj-ea"/>
              </a:rPr>
              <a:t>注意网上信息的保护</a:t>
            </a:r>
            <a:endParaRPr lang="zh-CN" altLang="en-US" sz="2400" dirty="0">
              <a:solidFill>
                <a:srgbClr val="333333"/>
              </a:solidFill>
              <a:highlight>
                <a:srgbClr val="FFC000"/>
              </a:highlight>
              <a:latin typeface="+mj-ea"/>
              <a:ea typeface="+mj-ea"/>
            </a:endParaRPr>
          </a:p>
        </p:txBody>
      </p:sp>
      <p:sp>
        <p:nvSpPr>
          <p:cNvPr id="138" name="文本框 137"/>
          <p:cNvSpPr txBox="1"/>
          <p:nvPr/>
        </p:nvSpPr>
        <p:spPr>
          <a:xfrm>
            <a:off x="803275" y="2465916"/>
            <a:ext cx="7210425" cy="1424749"/>
          </a:xfrm>
          <a:prstGeom prst="rect">
            <a:avLst/>
          </a:prstGeom>
          <a:noFill/>
          <a:ln>
            <a:noFill/>
          </a:ln>
        </p:spPr>
        <p:txBody>
          <a:bodyPr wrap="square" rtlCol="0">
            <a:spAutoFit/>
          </a:bodyPr>
          <a:lstStyle/>
          <a:p>
            <a:pPr algn="just">
              <a:lnSpc>
                <a:spcPct val="150000"/>
              </a:lnSpc>
            </a:pPr>
            <a:r>
              <a:rPr lang="zh-CN" altLang="en-US" sz="2000" dirty="0">
                <a:solidFill>
                  <a:srgbClr val="333333"/>
                </a:solidFill>
                <a:latin typeface="+mn-ea"/>
              </a:rPr>
              <a:t>在上网的时候要注意个人信息的保护，不随意告知真实姓名、身份证号、银行卡、手机号码等敏感信息，不要轻易相信陌生的手机短信，随意点击不明链接，防止信息泄露被人利用。</a:t>
            </a:r>
            <a:endParaRPr lang="zh-CN" altLang="en-US" sz="2000" dirty="0">
              <a:solidFill>
                <a:srgbClr val="333333"/>
              </a:solidFill>
              <a:latin typeface="+mn-ea"/>
            </a:endParaRPr>
          </a:p>
        </p:txBody>
      </p:sp>
      <p:grpSp>
        <p:nvGrpSpPr>
          <p:cNvPr id="140" name="组合 139"/>
          <p:cNvGrpSpPr/>
          <p:nvPr/>
        </p:nvGrpSpPr>
        <p:grpSpPr>
          <a:xfrm>
            <a:off x="803275" y="4330525"/>
            <a:ext cx="7210425" cy="1762300"/>
            <a:chOff x="803275" y="1666700"/>
            <a:chExt cx="7210425" cy="1762300"/>
          </a:xfrm>
        </p:grpSpPr>
        <p:sp>
          <p:nvSpPr>
            <p:cNvPr id="141" name="文本框 140"/>
            <p:cNvSpPr txBox="1"/>
            <p:nvPr/>
          </p:nvSpPr>
          <p:spPr>
            <a:xfrm>
              <a:off x="803275" y="1666700"/>
              <a:ext cx="4213225" cy="590803"/>
            </a:xfrm>
            <a:prstGeom prst="rect">
              <a:avLst/>
            </a:prstGeom>
            <a:noFill/>
            <a:ln>
              <a:noFill/>
            </a:ln>
          </p:spPr>
          <p:txBody>
            <a:bodyPr wrap="square" rtlCol="0">
              <a:spAutoFit/>
            </a:bodyPr>
            <a:lstStyle/>
            <a:p>
              <a:pPr algn="dist">
                <a:lnSpc>
                  <a:spcPct val="150000"/>
                </a:lnSpc>
              </a:pPr>
              <a:r>
                <a:rPr lang="zh-CN" altLang="en-US" sz="2400" i="0" dirty="0">
                  <a:solidFill>
                    <a:srgbClr val="333333"/>
                  </a:solidFill>
                  <a:effectLst/>
                  <a:highlight>
                    <a:srgbClr val="FFC000"/>
                  </a:highlight>
                  <a:latin typeface="+mj-ea"/>
                  <a:ea typeface="+mj-ea"/>
                </a:rPr>
                <a:t>注意核实对方相关信息</a:t>
              </a:r>
              <a:endParaRPr lang="zh-CN" altLang="en-US" sz="2400" i="0" dirty="0">
                <a:solidFill>
                  <a:srgbClr val="333333"/>
                </a:solidFill>
                <a:effectLst/>
                <a:highlight>
                  <a:srgbClr val="FFC000"/>
                </a:highlight>
                <a:latin typeface="+mj-ea"/>
                <a:ea typeface="+mj-ea"/>
              </a:endParaRPr>
            </a:p>
          </p:txBody>
        </p:sp>
        <p:sp>
          <p:nvSpPr>
            <p:cNvPr id="142" name="文本框 141"/>
            <p:cNvSpPr txBox="1"/>
            <p:nvPr/>
          </p:nvSpPr>
          <p:spPr>
            <a:xfrm>
              <a:off x="803275" y="2465916"/>
              <a:ext cx="7210425" cy="963084"/>
            </a:xfrm>
            <a:prstGeom prst="rect">
              <a:avLst/>
            </a:prstGeom>
            <a:noFill/>
            <a:ln>
              <a:noFill/>
            </a:ln>
          </p:spPr>
          <p:txBody>
            <a:bodyPr wrap="square" rtlCol="0">
              <a:spAutoFit/>
            </a:bodyPr>
            <a:lstStyle/>
            <a:p>
              <a:pPr algn="just">
                <a:lnSpc>
                  <a:spcPct val="150000"/>
                </a:lnSpc>
              </a:pPr>
              <a:r>
                <a:rPr lang="zh-CN" altLang="en-US" sz="2000" dirty="0">
                  <a:solidFill>
                    <a:srgbClr val="333333"/>
                  </a:solidFill>
                  <a:latin typeface="+mn-ea"/>
                </a:rPr>
                <a:t>如果有做兼职的机会，要认真对招聘兼职人员的单位进行反复核实，特别是网络上的公司。</a:t>
              </a:r>
              <a:endParaRPr lang="zh-CN" altLang="en-US" sz="2000" dirty="0">
                <a:solidFill>
                  <a:srgbClr val="333333"/>
                </a:solidFill>
                <a:latin typeface="+mn-ea"/>
              </a:endParaRPr>
            </a:p>
          </p:txBody>
        </p:sp>
      </p:grpSp>
      <p:grpSp>
        <p:nvGrpSpPr>
          <p:cNvPr id="2" name="组合 1"/>
          <p:cNvGrpSpPr/>
          <p:nvPr/>
        </p:nvGrpSpPr>
        <p:grpSpPr>
          <a:xfrm>
            <a:off x="8495330" y="948995"/>
            <a:ext cx="2893395" cy="5432350"/>
            <a:chOff x="11076131" y="-646341"/>
            <a:chExt cx="900060" cy="1689863"/>
          </a:xfrm>
        </p:grpSpPr>
        <p:sp>
          <p:nvSpPr>
            <p:cNvPr id="3" name="任意多边形: 形状 2"/>
            <p:cNvSpPr/>
            <p:nvPr/>
          </p:nvSpPr>
          <p:spPr>
            <a:xfrm flipV="1">
              <a:off x="11458716" y="744764"/>
              <a:ext cx="517475" cy="298758"/>
            </a:xfrm>
            <a:custGeom>
              <a:avLst/>
              <a:gdLst>
                <a:gd name="connsiteX0" fmla="*/ 439495 w 517475"/>
                <a:gd name="connsiteY0" fmla="*/ 39752 h 298758"/>
                <a:gd name="connsiteX1" fmla="*/ 73583 w 517475"/>
                <a:gd name="connsiteY1" fmla="*/ 40413 h 298758"/>
                <a:gd name="connsiteX2" fmla="*/ 72440 w 517475"/>
                <a:gd name="connsiteY2" fmla="*/ 251664 h 298758"/>
                <a:gd name="connsiteX3" fmla="*/ 438352 w 517475"/>
                <a:gd name="connsiteY3" fmla="*/ 251004 h 298758"/>
                <a:gd name="connsiteX4" fmla="*/ 439495 w 517475"/>
                <a:gd name="connsiteY4" fmla="*/ 39752 h 298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475" h="298758">
                  <a:moveTo>
                    <a:pt x="439495" y="39752"/>
                  </a:moveTo>
                  <a:cubicBezTo>
                    <a:pt x="338771" y="-18401"/>
                    <a:pt x="174955" y="-18109"/>
                    <a:pt x="73583" y="40413"/>
                  </a:cubicBezTo>
                  <a:cubicBezTo>
                    <a:pt x="-27775" y="98934"/>
                    <a:pt x="-28283" y="193511"/>
                    <a:pt x="72440" y="251664"/>
                  </a:cubicBezTo>
                  <a:cubicBezTo>
                    <a:pt x="173176" y="309817"/>
                    <a:pt x="336993" y="309525"/>
                    <a:pt x="438352" y="251004"/>
                  </a:cubicBezTo>
                  <a:cubicBezTo>
                    <a:pt x="539710" y="192495"/>
                    <a:pt x="540218" y="97905"/>
                    <a:pt x="439495" y="39752"/>
                  </a:cubicBezTo>
                </a:path>
              </a:pathLst>
            </a:custGeom>
            <a:solidFill>
              <a:srgbClr val="F2F2F2"/>
            </a:solidFill>
            <a:ln w="1270" cap="flat">
              <a:noFill/>
              <a:prstDash val="solid"/>
              <a:miter/>
            </a:ln>
          </p:spPr>
          <p:txBody>
            <a:bodyPr rtlCol="0" anchor="ctr"/>
            <a:lstStyle/>
            <a:p>
              <a:endParaRPr lang="zh-CN" altLang="en-US"/>
            </a:p>
          </p:txBody>
        </p:sp>
        <p:sp>
          <p:nvSpPr>
            <p:cNvPr id="4" name="任意多边形: 形状 3"/>
            <p:cNvSpPr/>
            <p:nvPr/>
          </p:nvSpPr>
          <p:spPr>
            <a:xfrm flipV="1">
              <a:off x="11525720" y="745854"/>
              <a:ext cx="197364" cy="148290"/>
            </a:xfrm>
            <a:custGeom>
              <a:avLst/>
              <a:gdLst>
                <a:gd name="connsiteX0" fmla="*/ 10630 w 197364"/>
                <a:gd name="connsiteY0" fmla="*/ 48702 h 148290"/>
                <a:gd name="connsiteX1" fmla="*/ -1117 w 197364"/>
                <a:gd name="connsiteY1" fmla="*/ 30935 h 148290"/>
                <a:gd name="connsiteX2" fmla="*/ 534 w 197364"/>
                <a:gd name="connsiteY2" fmla="*/ 10259 h 148290"/>
                <a:gd name="connsiteX3" fmla="*/ 12713 w 197364"/>
                <a:gd name="connsiteY3" fmla="*/ 1014 h 148290"/>
                <a:gd name="connsiteX4" fmla="*/ 60008 w 197364"/>
                <a:gd name="connsiteY4" fmla="*/ 86 h 148290"/>
                <a:gd name="connsiteX5" fmla="*/ 101194 w 197364"/>
                <a:gd name="connsiteY5" fmla="*/ 24851 h 148290"/>
                <a:gd name="connsiteX6" fmla="*/ 122378 w 197364"/>
                <a:gd name="connsiteY6" fmla="*/ 40434 h 148290"/>
                <a:gd name="connsiteX7" fmla="*/ 145809 w 197364"/>
                <a:gd name="connsiteY7" fmla="*/ 45819 h 148290"/>
                <a:gd name="connsiteX8" fmla="*/ 190526 w 197364"/>
                <a:gd name="connsiteY8" fmla="*/ 72959 h 148290"/>
                <a:gd name="connsiteX9" fmla="*/ 193218 w 197364"/>
                <a:gd name="connsiteY9" fmla="*/ 102766 h 148290"/>
                <a:gd name="connsiteX10" fmla="*/ 178867 w 197364"/>
                <a:gd name="connsiteY10" fmla="*/ 129448 h 148290"/>
                <a:gd name="connsiteX11" fmla="*/ 160325 w 197364"/>
                <a:gd name="connsiteY11" fmla="*/ 143101 h 148290"/>
                <a:gd name="connsiteX12" fmla="*/ 134443 w 197364"/>
                <a:gd name="connsiteY12" fmla="*/ 139926 h 148290"/>
                <a:gd name="connsiteX13" fmla="*/ 110008 w 197364"/>
                <a:gd name="connsiteY13" fmla="*/ 125219 h 148290"/>
                <a:gd name="connsiteX14" fmla="*/ 16282 w 197364"/>
                <a:gd name="connsiteY14" fmla="*/ 53909 h 148290"/>
                <a:gd name="connsiteX15" fmla="*/ 10630 w 197364"/>
                <a:gd name="connsiteY15" fmla="*/ 48702 h 14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7364" h="148290">
                  <a:moveTo>
                    <a:pt x="10630" y="48702"/>
                  </a:moveTo>
                  <a:cubicBezTo>
                    <a:pt x="5512" y="43622"/>
                    <a:pt x="1385" y="38161"/>
                    <a:pt x="-1117" y="30935"/>
                  </a:cubicBezTo>
                  <a:cubicBezTo>
                    <a:pt x="-3479" y="24166"/>
                    <a:pt x="-3428" y="16228"/>
                    <a:pt x="534" y="10259"/>
                  </a:cubicBezTo>
                  <a:cubicBezTo>
                    <a:pt x="3404" y="5967"/>
                    <a:pt x="7976" y="3084"/>
                    <a:pt x="12713" y="1014"/>
                  </a:cubicBezTo>
                  <a:cubicBezTo>
                    <a:pt x="27496" y="-5412"/>
                    <a:pt x="44692" y="-4917"/>
                    <a:pt x="60008" y="86"/>
                  </a:cubicBezTo>
                  <a:cubicBezTo>
                    <a:pt x="75337" y="5090"/>
                    <a:pt x="88989" y="14311"/>
                    <a:pt x="101194" y="24851"/>
                  </a:cubicBezTo>
                  <a:cubicBezTo>
                    <a:pt x="107861" y="30605"/>
                    <a:pt x="114326" y="36879"/>
                    <a:pt x="122378" y="40434"/>
                  </a:cubicBezTo>
                  <a:cubicBezTo>
                    <a:pt x="129731" y="43686"/>
                    <a:pt x="137897" y="44435"/>
                    <a:pt x="145809" y="45819"/>
                  </a:cubicBezTo>
                  <a:cubicBezTo>
                    <a:pt x="163640" y="48931"/>
                    <a:pt x="182385" y="56792"/>
                    <a:pt x="190526" y="72959"/>
                  </a:cubicBezTo>
                  <a:cubicBezTo>
                    <a:pt x="195110" y="82065"/>
                    <a:pt x="195682" y="92873"/>
                    <a:pt x="193218" y="102766"/>
                  </a:cubicBezTo>
                  <a:cubicBezTo>
                    <a:pt x="190767" y="112659"/>
                    <a:pt x="185446" y="121664"/>
                    <a:pt x="178867" y="129448"/>
                  </a:cubicBezTo>
                  <a:cubicBezTo>
                    <a:pt x="173838" y="135392"/>
                    <a:pt x="167780" y="140853"/>
                    <a:pt x="160325" y="143101"/>
                  </a:cubicBezTo>
                  <a:cubicBezTo>
                    <a:pt x="150686" y="146009"/>
                    <a:pt x="143091" y="144346"/>
                    <a:pt x="134443" y="139926"/>
                  </a:cubicBezTo>
                  <a:cubicBezTo>
                    <a:pt x="125959" y="135608"/>
                    <a:pt x="117945" y="130465"/>
                    <a:pt x="110008" y="125219"/>
                  </a:cubicBezTo>
                  <a:cubicBezTo>
                    <a:pt x="77267" y="103515"/>
                    <a:pt x="45924" y="79677"/>
                    <a:pt x="16282" y="53909"/>
                  </a:cubicBezTo>
                  <a:cubicBezTo>
                    <a:pt x="14288" y="52182"/>
                    <a:pt x="12396" y="50467"/>
                    <a:pt x="10630" y="48702"/>
                  </a:cubicBezTo>
                </a:path>
              </a:pathLst>
            </a:custGeom>
            <a:solidFill>
              <a:srgbClr val="1A1A1A"/>
            </a:solidFill>
            <a:ln w="1270" cap="flat">
              <a:noFill/>
              <a:prstDash val="solid"/>
              <a:miter/>
            </a:ln>
          </p:spPr>
          <p:txBody>
            <a:bodyPr rtlCol="0" anchor="ctr"/>
            <a:lstStyle/>
            <a:p>
              <a:endParaRPr lang="zh-CN" altLang="en-US"/>
            </a:p>
          </p:txBody>
        </p:sp>
        <p:sp>
          <p:nvSpPr>
            <p:cNvPr id="5" name="任意多边形: 形状 4"/>
            <p:cNvSpPr/>
            <p:nvPr/>
          </p:nvSpPr>
          <p:spPr>
            <a:xfrm flipV="1">
              <a:off x="11602998" y="67591"/>
              <a:ext cx="141559" cy="717657"/>
            </a:xfrm>
            <a:custGeom>
              <a:avLst/>
              <a:gdLst>
                <a:gd name="connsiteX0" fmla="*/ 123476 w 141559"/>
                <a:gd name="connsiteY0" fmla="*/ 295015 h 717657"/>
                <a:gd name="connsiteX1" fmla="*/ 125749 w 141559"/>
                <a:gd name="connsiteY1" fmla="*/ 346323 h 717657"/>
                <a:gd name="connsiteX2" fmla="*/ 137661 w 141559"/>
                <a:gd name="connsiteY2" fmla="*/ 514509 h 717657"/>
                <a:gd name="connsiteX3" fmla="*/ 138055 w 141559"/>
                <a:gd name="connsiteY3" fmla="*/ 602011 h 717657"/>
                <a:gd name="connsiteX4" fmla="*/ 128632 w 141559"/>
                <a:gd name="connsiteY4" fmla="*/ 665905 h 717657"/>
                <a:gd name="connsiteX5" fmla="*/ 121202 w 141559"/>
                <a:gd name="connsiteY5" fmla="*/ 663632 h 717657"/>
                <a:gd name="connsiteX6" fmla="*/ 112592 w 141559"/>
                <a:gd name="connsiteY6" fmla="*/ 674897 h 717657"/>
                <a:gd name="connsiteX7" fmla="*/ 92780 w 141559"/>
                <a:gd name="connsiteY7" fmla="*/ 694086 h 717657"/>
                <a:gd name="connsiteX8" fmla="*/ 43009 w 141559"/>
                <a:gd name="connsiteY8" fmla="*/ 707168 h 717657"/>
                <a:gd name="connsiteX9" fmla="*/ 29343 w 141559"/>
                <a:gd name="connsiteY9" fmla="*/ 704272 h 717657"/>
                <a:gd name="connsiteX10" fmla="*/ 18802 w 141559"/>
                <a:gd name="connsiteY10" fmla="*/ 698887 h 717657"/>
                <a:gd name="connsiteX11" fmla="*/ 1975 w 141559"/>
                <a:gd name="connsiteY11" fmla="*/ 713568 h 717657"/>
                <a:gd name="connsiteX12" fmla="*/ -933 w 141559"/>
                <a:gd name="connsiteY12" fmla="*/ 674884 h 717657"/>
                <a:gd name="connsiteX13" fmla="*/ 13697 w 141559"/>
                <a:gd name="connsiteY13" fmla="*/ 337801 h 717657"/>
                <a:gd name="connsiteX14" fmla="*/ 17266 w 141559"/>
                <a:gd name="connsiteY14" fmla="*/ 178912 h 717657"/>
                <a:gd name="connsiteX15" fmla="*/ 23781 w 141559"/>
                <a:gd name="connsiteY15" fmla="*/ 10942 h 717657"/>
                <a:gd name="connsiteX16" fmla="*/ 24873 w 141559"/>
                <a:gd name="connsiteY16" fmla="*/ 6180 h 717657"/>
                <a:gd name="connsiteX17" fmla="*/ 28035 w 141559"/>
                <a:gd name="connsiteY17" fmla="*/ 3741 h 717657"/>
                <a:gd name="connsiteX18" fmla="*/ 95764 w 141559"/>
                <a:gd name="connsiteY18" fmla="*/ 5393 h 717657"/>
                <a:gd name="connsiteX19" fmla="*/ 101200 w 141559"/>
                <a:gd name="connsiteY19" fmla="*/ 9838 h 717657"/>
                <a:gd name="connsiteX20" fmla="*/ 103905 w 141559"/>
                <a:gd name="connsiteY20" fmla="*/ 16352 h 717657"/>
                <a:gd name="connsiteX21" fmla="*/ 124644 w 141559"/>
                <a:gd name="connsiteY21" fmla="*/ 185491 h 717657"/>
                <a:gd name="connsiteX22" fmla="*/ 124631 w 141559"/>
                <a:gd name="connsiteY22" fmla="*/ 268358 h 717657"/>
                <a:gd name="connsiteX23" fmla="*/ 123476 w 141559"/>
                <a:gd name="connsiteY23" fmla="*/ 295015 h 71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1559" h="717657">
                  <a:moveTo>
                    <a:pt x="123476" y="295015"/>
                  </a:moveTo>
                  <a:cubicBezTo>
                    <a:pt x="123450" y="312007"/>
                    <a:pt x="124593" y="328937"/>
                    <a:pt x="125749" y="346323"/>
                  </a:cubicBezTo>
                  <a:cubicBezTo>
                    <a:pt x="129483" y="402394"/>
                    <a:pt x="135210" y="458350"/>
                    <a:pt x="137661" y="514509"/>
                  </a:cubicBezTo>
                  <a:cubicBezTo>
                    <a:pt x="138919" y="543655"/>
                    <a:pt x="139300" y="572852"/>
                    <a:pt x="138055" y="602011"/>
                  </a:cubicBezTo>
                  <a:cubicBezTo>
                    <a:pt x="137141" y="623589"/>
                    <a:pt x="135274" y="645357"/>
                    <a:pt x="128632" y="665905"/>
                  </a:cubicBezTo>
                  <a:cubicBezTo>
                    <a:pt x="126308" y="664686"/>
                    <a:pt x="123818" y="663429"/>
                    <a:pt x="121202" y="663632"/>
                  </a:cubicBezTo>
                  <a:cubicBezTo>
                    <a:pt x="116046" y="664013"/>
                    <a:pt x="114674" y="671265"/>
                    <a:pt x="112592" y="674897"/>
                  </a:cubicBezTo>
                  <a:cubicBezTo>
                    <a:pt x="107969" y="682948"/>
                    <a:pt x="100641" y="689133"/>
                    <a:pt x="92780" y="694086"/>
                  </a:cubicBezTo>
                  <a:cubicBezTo>
                    <a:pt x="78137" y="703319"/>
                    <a:pt x="60407" y="708818"/>
                    <a:pt x="43009" y="707168"/>
                  </a:cubicBezTo>
                  <a:cubicBezTo>
                    <a:pt x="38386" y="706723"/>
                    <a:pt x="33725" y="705821"/>
                    <a:pt x="29343" y="704272"/>
                  </a:cubicBezTo>
                  <a:cubicBezTo>
                    <a:pt x="26371" y="703205"/>
                    <a:pt x="21673" y="699090"/>
                    <a:pt x="18802" y="698887"/>
                  </a:cubicBezTo>
                  <a:cubicBezTo>
                    <a:pt x="12021" y="698404"/>
                    <a:pt x="5112" y="708260"/>
                    <a:pt x="1975" y="713568"/>
                  </a:cubicBezTo>
                  <a:cubicBezTo>
                    <a:pt x="743" y="700690"/>
                    <a:pt x="-209" y="687787"/>
                    <a:pt x="-933" y="674884"/>
                  </a:cubicBezTo>
                  <a:cubicBezTo>
                    <a:pt x="-7271" y="562312"/>
                    <a:pt x="4375" y="449853"/>
                    <a:pt x="13697" y="337801"/>
                  </a:cubicBezTo>
                  <a:cubicBezTo>
                    <a:pt x="18104" y="284868"/>
                    <a:pt x="15602" y="232201"/>
                    <a:pt x="17266" y="178912"/>
                  </a:cubicBezTo>
                  <a:cubicBezTo>
                    <a:pt x="18993" y="122905"/>
                    <a:pt x="21647" y="66937"/>
                    <a:pt x="23781" y="10942"/>
                  </a:cubicBezTo>
                  <a:cubicBezTo>
                    <a:pt x="23844" y="9291"/>
                    <a:pt x="23946" y="7551"/>
                    <a:pt x="24873" y="6180"/>
                  </a:cubicBezTo>
                  <a:cubicBezTo>
                    <a:pt x="25635" y="5075"/>
                    <a:pt x="26854" y="4376"/>
                    <a:pt x="28035" y="3741"/>
                  </a:cubicBezTo>
                  <a:cubicBezTo>
                    <a:pt x="48901" y="-7269"/>
                    <a:pt x="75470" y="-6622"/>
                    <a:pt x="95764" y="5393"/>
                  </a:cubicBezTo>
                  <a:cubicBezTo>
                    <a:pt x="97796" y="6599"/>
                    <a:pt x="99816" y="7933"/>
                    <a:pt x="101200" y="9838"/>
                  </a:cubicBezTo>
                  <a:cubicBezTo>
                    <a:pt x="102597" y="11743"/>
                    <a:pt x="103283" y="14066"/>
                    <a:pt x="103905" y="16352"/>
                  </a:cubicBezTo>
                  <a:cubicBezTo>
                    <a:pt x="119183" y="71686"/>
                    <a:pt x="121723" y="128417"/>
                    <a:pt x="124644" y="185491"/>
                  </a:cubicBezTo>
                  <a:cubicBezTo>
                    <a:pt x="126054" y="213075"/>
                    <a:pt x="127120" y="240799"/>
                    <a:pt x="124631" y="268358"/>
                  </a:cubicBezTo>
                  <a:cubicBezTo>
                    <a:pt x="123818" y="277324"/>
                    <a:pt x="123488" y="286176"/>
                    <a:pt x="123476" y="295015"/>
                  </a:cubicBezTo>
                </a:path>
              </a:pathLst>
            </a:custGeom>
            <a:solidFill>
              <a:srgbClr val="4F5AB0"/>
            </a:solidFill>
            <a:ln w="1270" cap="flat">
              <a:noFill/>
              <a:prstDash val="solid"/>
              <a:miter/>
            </a:ln>
          </p:spPr>
          <p:txBody>
            <a:bodyPr rtlCol="0" anchor="ctr"/>
            <a:lstStyle/>
            <a:p>
              <a:endParaRPr lang="zh-CN" altLang="en-US"/>
            </a:p>
          </p:txBody>
        </p:sp>
        <p:sp>
          <p:nvSpPr>
            <p:cNvPr id="6" name="任意多边形: 形状 5"/>
            <p:cNvSpPr/>
            <p:nvPr/>
          </p:nvSpPr>
          <p:spPr>
            <a:xfrm flipV="1">
              <a:off x="11396692" y="-392432"/>
              <a:ext cx="319818" cy="431114"/>
            </a:xfrm>
            <a:custGeom>
              <a:avLst/>
              <a:gdLst>
                <a:gd name="connsiteX0" fmla="*/ 316489 w 319818"/>
                <a:gd name="connsiteY0" fmla="*/ 393830 h 431114"/>
                <a:gd name="connsiteX1" fmla="*/ 311968 w 319818"/>
                <a:gd name="connsiteY1" fmla="*/ 410251 h 431114"/>
                <a:gd name="connsiteX2" fmla="*/ 230688 w 319818"/>
                <a:gd name="connsiteY2" fmla="*/ 401132 h 431114"/>
                <a:gd name="connsiteX3" fmla="*/ 212337 w 319818"/>
                <a:gd name="connsiteY3" fmla="*/ 375643 h 431114"/>
                <a:gd name="connsiteX4" fmla="*/ 188562 w 319818"/>
                <a:gd name="connsiteY4" fmla="*/ 318621 h 431114"/>
                <a:gd name="connsiteX5" fmla="*/ 159009 w 319818"/>
                <a:gd name="connsiteY5" fmla="*/ 261344 h 431114"/>
                <a:gd name="connsiteX6" fmla="*/ 136238 w 319818"/>
                <a:gd name="connsiteY6" fmla="*/ 203876 h 431114"/>
                <a:gd name="connsiteX7" fmla="*/ 122624 w 319818"/>
                <a:gd name="connsiteY7" fmla="*/ 182438 h 431114"/>
                <a:gd name="connsiteX8" fmla="*/ 119093 w 319818"/>
                <a:gd name="connsiteY8" fmla="*/ 177206 h 431114"/>
                <a:gd name="connsiteX9" fmla="*/ 104438 w 319818"/>
                <a:gd name="connsiteY9" fmla="*/ 161877 h 431114"/>
                <a:gd name="connsiteX10" fmla="*/ 90480 w 319818"/>
                <a:gd name="connsiteY10" fmla="*/ 143259 h 431114"/>
                <a:gd name="connsiteX11" fmla="*/ 62007 w 319818"/>
                <a:gd name="connsiteY11" fmla="*/ 119675 h 431114"/>
                <a:gd name="connsiteX12" fmla="*/ 40620 w 319818"/>
                <a:gd name="connsiteY12" fmla="*/ 97666 h 431114"/>
                <a:gd name="connsiteX13" fmla="*/ 19284 w 319818"/>
                <a:gd name="connsiteY13" fmla="*/ 81042 h 431114"/>
                <a:gd name="connsiteX14" fmla="*/ 6318 w 319818"/>
                <a:gd name="connsiteY14" fmla="*/ 63097 h 431114"/>
                <a:gd name="connsiteX15" fmla="*/ -2052 w 319818"/>
                <a:gd name="connsiteY15" fmla="*/ 35602 h 431114"/>
                <a:gd name="connsiteX16" fmla="*/ 11829 w 319818"/>
                <a:gd name="connsiteY16" fmla="*/ 7509 h 431114"/>
                <a:gd name="connsiteX17" fmla="*/ 39134 w 319818"/>
                <a:gd name="connsiteY17" fmla="*/ -3870 h 431114"/>
                <a:gd name="connsiteX18" fmla="*/ 54133 w 319818"/>
                <a:gd name="connsiteY18" fmla="*/ 16805 h 431114"/>
                <a:gd name="connsiteX19" fmla="*/ 70732 w 319818"/>
                <a:gd name="connsiteY19" fmla="*/ 24489 h 431114"/>
                <a:gd name="connsiteX20" fmla="*/ 91179 w 319818"/>
                <a:gd name="connsiteY20" fmla="*/ 36580 h 431114"/>
                <a:gd name="connsiteX21" fmla="*/ 108984 w 319818"/>
                <a:gd name="connsiteY21" fmla="*/ 45431 h 431114"/>
                <a:gd name="connsiteX22" fmla="*/ 151885 w 319818"/>
                <a:gd name="connsiteY22" fmla="*/ 89894 h 431114"/>
                <a:gd name="connsiteX23" fmla="*/ 180015 w 319818"/>
                <a:gd name="connsiteY23" fmla="*/ 111573 h 431114"/>
                <a:gd name="connsiteX24" fmla="*/ 207841 w 319818"/>
                <a:gd name="connsiteY24" fmla="*/ 134738 h 431114"/>
                <a:gd name="connsiteX25" fmla="*/ 212108 w 319818"/>
                <a:gd name="connsiteY25" fmla="*/ 137773 h 431114"/>
                <a:gd name="connsiteX26" fmla="*/ 216261 w 319818"/>
                <a:gd name="connsiteY26" fmla="*/ 146866 h 431114"/>
                <a:gd name="connsiteX27" fmla="*/ 223538 w 319818"/>
                <a:gd name="connsiteY27" fmla="*/ 159655 h 431114"/>
                <a:gd name="connsiteX28" fmla="*/ 237775 w 319818"/>
                <a:gd name="connsiteY28" fmla="*/ 186782 h 431114"/>
                <a:gd name="connsiteX29" fmla="*/ 296118 w 319818"/>
                <a:gd name="connsiteY29" fmla="*/ 321757 h 431114"/>
                <a:gd name="connsiteX30" fmla="*/ 314431 w 319818"/>
                <a:gd name="connsiteY30" fmla="*/ 359845 h 431114"/>
                <a:gd name="connsiteX31" fmla="*/ 316489 w 319818"/>
                <a:gd name="connsiteY31" fmla="*/ 393830 h 43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19818" h="431114">
                  <a:moveTo>
                    <a:pt x="316489" y="393830"/>
                  </a:moveTo>
                  <a:cubicBezTo>
                    <a:pt x="315892" y="399519"/>
                    <a:pt x="314660" y="405209"/>
                    <a:pt x="311968" y="410251"/>
                  </a:cubicBezTo>
                  <a:cubicBezTo>
                    <a:pt x="294696" y="442699"/>
                    <a:pt x="249205" y="419522"/>
                    <a:pt x="230688" y="401132"/>
                  </a:cubicBezTo>
                  <a:cubicBezTo>
                    <a:pt x="223233" y="393715"/>
                    <a:pt x="217213" y="384927"/>
                    <a:pt x="212337" y="375643"/>
                  </a:cubicBezTo>
                  <a:cubicBezTo>
                    <a:pt x="202723" y="357419"/>
                    <a:pt x="197020" y="337416"/>
                    <a:pt x="188562" y="318621"/>
                  </a:cubicBezTo>
                  <a:cubicBezTo>
                    <a:pt x="179736" y="299024"/>
                    <a:pt x="167963" y="280876"/>
                    <a:pt x="159009" y="261344"/>
                  </a:cubicBezTo>
                  <a:cubicBezTo>
                    <a:pt x="150462" y="242700"/>
                    <a:pt x="144354" y="222685"/>
                    <a:pt x="136238" y="203876"/>
                  </a:cubicBezTo>
                  <a:cubicBezTo>
                    <a:pt x="132873" y="196053"/>
                    <a:pt x="127895" y="189131"/>
                    <a:pt x="122624" y="182438"/>
                  </a:cubicBezTo>
                  <a:cubicBezTo>
                    <a:pt x="121405" y="180915"/>
                    <a:pt x="120275" y="179200"/>
                    <a:pt x="119093" y="177206"/>
                  </a:cubicBezTo>
                  <a:cubicBezTo>
                    <a:pt x="115169" y="170526"/>
                    <a:pt x="109822" y="166957"/>
                    <a:pt x="104438" y="161877"/>
                  </a:cubicBezTo>
                  <a:cubicBezTo>
                    <a:pt x="98989" y="156734"/>
                    <a:pt x="95776" y="148822"/>
                    <a:pt x="90480" y="143259"/>
                  </a:cubicBezTo>
                  <a:cubicBezTo>
                    <a:pt x="81984" y="134319"/>
                    <a:pt x="71037" y="128083"/>
                    <a:pt x="62007" y="119675"/>
                  </a:cubicBezTo>
                  <a:cubicBezTo>
                    <a:pt x="54514" y="112690"/>
                    <a:pt x="48405" y="104296"/>
                    <a:pt x="40620" y="97666"/>
                  </a:cubicBezTo>
                  <a:cubicBezTo>
                    <a:pt x="33749" y="91811"/>
                    <a:pt x="25660" y="87430"/>
                    <a:pt x="19284" y="81042"/>
                  </a:cubicBezTo>
                  <a:cubicBezTo>
                    <a:pt x="14052" y="75809"/>
                    <a:pt x="10166" y="69422"/>
                    <a:pt x="6318" y="63097"/>
                  </a:cubicBezTo>
                  <a:cubicBezTo>
                    <a:pt x="171" y="53000"/>
                    <a:pt x="-4350" y="47692"/>
                    <a:pt x="-2052" y="35602"/>
                  </a:cubicBezTo>
                  <a:cubicBezTo>
                    <a:pt x="-70" y="25226"/>
                    <a:pt x="4730" y="15358"/>
                    <a:pt x="11829" y="7509"/>
                  </a:cubicBezTo>
                  <a:cubicBezTo>
                    <a:pt x="18243" y="410"/>
                    <a:pt x="29038" y="-7058"/>
                    <a:pt x="39134" y="-3870"/>
                  </a:cubicBezTo>
                  <a:cubicBezTo>
                    <a:pt x="48202" y="-1000"/>
                    <a:pt x="47021" y="11002"/>
                    <a:pt x="54133" y="16805"/>
                  </a:cubicBezTo>
                  <a:cubicBezTo>
                    <a:pt x="58883" y="20679"/>
                    <a:pt x="65131" y="22038"/>
                    <a:pt x="70732" y="24489"/>
                  </a:cubicBezTo>
                  <a:cubicBezTo>
                    <a:pt x="77984" y="27677"/>
                    <a:pt x="84232" y="32757"/>
                    <a:pt x="91179" y="36580"/>
                  </a:cubicBezTo>
                  <a:cubicBezTo>
                    <a:pt x="96995" y="39767"/>
                    <a:pt x="103282" y="42053"/>
                    <a:pt x="108984" y="45431"/>
                  </a:cubicBezTo>
                  <a:cubicBezTo>
                    <a:pt x="126789" y="55973"/>
                    <a:pt x="136860" y="75670"/>
                    <a:pt x="151885" y="89894"/>
                  </a:cubicBezTo>
                  <a:cubicBezTo>
                    <a:pt x="160508" y="98060"/>
                    <a:pt x="170630" y="104359"/>
                    <a:pt x="180015" y="111573"/>
                  </a:cubicBezTo>
                  <a:cubicBezTo>
                    <a:pt x="189591" y="118926"/>
                    <a:pt x="197440" y="128463"/>
                    <a:pt x="207841" y="134738"/>
                  </a:cubicBezTo>
                  <a:cubicBezTo>
                    <a:pt x="209339" y="135639"/>
                    <a:pt x="210901" y="136516"/>
                    <a:pt x="212108" y="137773"/>
                  </a:cubicBezTo>
                  <a:cubicBezTo>
                    <a:pt x="214076" y="139830"/>
                    <a:pt x="214889" y="144250"/>
                    <a:pt x="216261" y="146866"/>
                  </a:cubicBezTo>
                  <a:cubicBezTo>
                    <a:pt x="218521" y="151197"/>
                    <a:pt x="221150" y="155388"/>
                    <a:pt x="223538" y="159655"/>
                  </a:cubicBezTo>
                  <a:cubicBezTo>
                    <a:pt x="228516" y="168570"/>
                    <a:pt x="233317" y="177600"/>
                    <a:pt x="237775" y="186782"/>
                  </a:cubicBezTo>
                  <a:cubicBezTo>
                    <a:pt x="259187" y="230915"/>
                    <a:pt x="272408" y="278832"/>
                    <a:pt x="296118" y="321757"/>
                  </a:cubicBezTo>
                  <a:cubicBezTo>
                    <a:pt x="302951" y="334127"/>
                    <a:pt x="310710" y="346218"/>
                    <a:pt x="314431" y="359845"/>
                  </a:cubicBezTo>
                  <a:cubicBezTo>
                    <a:pt x="317442" y="370868"/>
                    <a:pt x="317683" y="382514"/>
                    <a:pt x="316489" y="393830"/>
                  </a:cubicBezTo>
                </a:path>
              </a:pathLst>
            </a:custGeom>
            <a:solidFill>
              <a:srgbClr val="404040"/>
            </a:solidFill>
            <a:ln w="1270" cap="flat">
              <a:noFill/>
              <a:prstDash val="solid"/>
              <a:miter/>
            </a:ln>
          </p:spPr>
          <p:txBody>
            <a:bodyPr rtlCol="0" anchor="ctr"/>
            <a:lstStyle/>
            <a:p>
              <a:endParaRPr lang="zh-CN" altLang="en-US"/>
            </a:p>
          </p:txBody>
        </p:sp>
        <p:sp>
          <p:nvSpPr>
            <p:cNvPr id="7" name="任意多边形: 形状 6"/>
            <p:cNvSpPr/>
            <p:nvPr/>
          </p:nvSpPr>
          <p:spPr>
            <a:xfrm flipV="1">
              <a:off x="11728631" y="843496"/>
              <a:ext cx="163309" cy="166295"/>
            </a:xfrm>
            <a:custGeom>
              <a:avLst/>
              <a:gdLst>
                <a:gd name="connsiteX0" fmla="*/ 114030 w 163309"/>
                <a:gd name="connsiteY0" fmla="*/ 160037 h 166295"/>
                <a:gd name="connsiteX1" fmla="*/ 73987 w 163309"/>
                <a:gd name="connsiteY1" fmla="*/ 150575 h 166295"/>
                <a:gd name="connsiteX2" fmla="*/ 29778 w 163309"/>
                <a:gd name="connsiteY2" fmla="*/ 90911 h 166295"/>
                <a:gd name="connsiteX3" fmla="*/ 11414 w 163309"/>
                <a:gd name="connsiteY3" fmla="*/ 58145 h 166295"/>
                <a:gd name="connsiteX4" fmla="*/ -2213 w 163309"/>
                <a:gd name="connsiteY4" fmla="*/ 25366 h 166295"/>
                <a:gd name="connsiteX5" fmla="*/ 6791 w 163309"/>
                <a:gd name="connsiteY5" fmla="*/ 1503 h 166295"/>
                <a:gd name="connsiteX6" fmla="*/ 37195 w 163309"/>
                <a:gd name="connsiteY6" fmla="*/ -3272 h 166295"/>
                <a:gd name="connsiteX7" fmla="*/ 127352 w 163309"/>
                <a:gd name="connsiteY7" fmla="*/ 62031 h 166295"/>
                <a:gd name="connsiteX8" fmla="*/ 139913 w 163309"/>
                <a:gd name="connsiteY8" fmla="*/ 84180 h 166295"/>
                <a:gd name="connsiteX9" fmla="*/ 155597 w 163309"/>
                <a:gd name="connsiteY9" fmla="*/ 96067 h 166295"/>
                <a:gd name="connsiteX10" fmla="*/ 160004 w 163309"/>
                <a:gd name="connsiteY10" fmla="*/ 108589 h 166295"/>
                <a:gd name="connsiteX11" fmla="*/ 139531 w 163309"/>
                <a:gd name="connsiteY11" fmla="*/ 162653 h 166295"/>
                <a:gd name="connsiteX12" fmla="*/ 138643 w 163309"/>
                <a:gd name="connsiteY12" fmla="*/ 155706 h 166295"/>
                <a:gd name="connsiteX13" fmla="*/ 133270 w 163309"/>
                <a:gd name="connsiteY13" fmla="*/ 155604 h 166295"/>
                <a:gd name="connsiteX14" fmla="*/ 114030 w 163309"/>
                <a:gd name="connsiteY14" fmla="*/ 160037 h 166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09" h="166295">
                  <a:moveTo>
                    <a:pt x="114030" y="160037"/>
                  </a:moveTo>
                  <a:cubicBezTo>
                    <a:pt x="100771" y="161167"/>
                    <a:pt x="83182" y="160989"/>
                    <a:pt x="73987" y="150575"/>
                  </a:cubicBezTo>
                  <a:cubicBezTo>
                    <a:pt x="57604" y="131983"/>
                    <a:pt x="42796" y="111993"/>
                    <a:pt x="29778" y="90911"/>
                  </a:cubicBezTo>
                  <a:cubicBezTo>
                    <a:pt x="23187" y="80256"/>
                    <a:pt x="17066" y="69321"/>
                    <a:pt x="11414" y="58145"/>
                  </a:cubicBezTo>
                  <a:cubicBezTo>
                    <a:pt x="6182" y="47782"/>
                    <a:pt x="-155" y="36860"/>
                    <a:pt x="-2213" y="25366"/>
                  </a:cubicBezTo>
                  <a:cubicBezTo>
                    <a:pt x="-3978" y="15448"/>
                    <a:pt x="-2276" y="6520"/>
                    <a:pt x="6791" y="1503"/>
                  </a:cubicBezTo>
                  <a:cubicBezTo>
                    <a:pt x="15923" y="-3539"/>
                    <a:pt x="27022" y="-4237"/>
                    <a:pt x="37195" y="-3272"/>
                  </a:cubicBezTo>
                  <a:cubicBezTo>
                    <a:pt x="75943" y="398"/>
                    <a:pt x="111769" y="26370"/>
                    <a:pt x="127352" y="62031"/>
                  </a:cubicBezTo>
                  <a:cubicBezTo>
                    <a:pt x="130769" y="69880"/>
                    <a:pt x="133512" y="78490"/>
                    <a:pt x="139913" y="84180"/>
                  </a:cubicBezTo>
                  <a:cubicBezTo>
                    <a:pt x="144840" y="88549"/>
                    <a:pt x="151596" y="90835"/>
                    <a:pt x="155597" y="96067"/>
                  </a:cubicBezTo>
                  <a:cubicBezTo>
                    <a:pt x="158315" y="99623"/>
                    <a:pt x="159445" y="104144"/>
                    <a:pt x="160004" y="108589"/>
                  </a:cubicBezTo>
                  <a:cubicBezTo>
                    <a:pt x="162556" y="128490"/>
                    <a:pt x="154619" y="149432"/>
                    <a:pt x="139531" y="162653"/>
                  </a:cubicBezTo>
                  <a:lnTo>
                    <a:pt x="138643" y="155706"/>
                  </a:lnTo>
                  <a:cubicBezTo>
                    <a:pt x="136827" y="153598"/>
                    <a:pt x="135709" y="154728"/>
                    <a:pt x="133270" y="155604"/>
                  </a:cubicBezTo>
                  <a:cubicBezTo>
                    <a:pt x="126996" y="157840"/>
                    <a:pt x="120697" y="159465"/>
                    <a:pt x="114030" y="160037"/>
                  </a:cubicBezTo>
                </a:path>
              </a:pathLst>
            </a:custGeom>
            <a:solidFill>
              <a:srgbClr val="404040"/>
            </a:solidFill>
            <a:ln w="1270" cap="flat">
              <a:noFill/>
              <a:prstDash val="solid"/>
              <a:miter/>
            </a:ln>
          </p:spPr>
          <p:txBody>
            <a:bodyPr rtlCol="0" anchor="ctr"/>
            <a:lstStyle/>
            <a:p>
              <a:endParaRPr lang="zh-CN" altLang="en-US"/>
            </a:p>
          </p:txBody>
        </p:sp>
        <p:sp>
          <p:nvSpPr>
            <p:cNvPr id="8" name="任意多边形: 形状 7"/>
            <p:cNvSpPr/>
            <p:nvPr/>
          </p:nvSpPr>
          <p:spPr>
            <a:xfrm flipV="1">
              <a:off x="11656868" y="62765"/>
              <a:ext cx="248344" cy="816616"/>
            </a:xfrm>
            <a:custGeom>
              <a:avLst/>
              <a:gdLst>
                <a:gd name="connsiteX0" fmla="*/ 240144 w 248344"/>
                <a:gd name="connsiteY0" fmla="*/ 236573 h 816616"/>
                <a:gd name="connsiteX1" fmla="*/ 217830 w 248344"/>
                <a:gd name="connsiteY1" fmla="*/ 365757 h 816616"/>
                <a:gd name="connsiteX2" fmla="*/ 216268 w 248344"/>
                <a:gd name="connsiteY2" fmla="*/ 511858 h 816616"/>
                <a:gd name="connsiteX3" fmla="*/ 245529 w 248344"/>
                <a:gd name="connsiteY3" fmla="*/ 726182 h 816616"/>
                <a:gd name="connsiteX4" fmla="*/ 221703 w 248344"/>
                <a:gd name="connsiteY4" fmla="*/ 812567 h 816616"/>
                <a:gd name="connsiteX5" fmla="*/ 216115 w 248344"/>
                <a:gd name="connsiteY5" fmla="*/ 775268 h 816616"/>
                <a:gd name="connsiteX6" fmla="*/ 199745 w 248344"/>
                <a:gd name="connsiteY6" fmla="*/ 750630 h 816616"/>
                <a:gd name="connsiteX7" fmla="*/ 142418 w 248344"/>
                <a:gd name="connsiteY7" fmla="*/ 722627 h 816616"/>
                <a:gd name="connsiteX8" fmla="*/ 47079 w 248344"/>
                <a:gd name="connsiteY8" fmla="*/ 735441 h 816616"/>
                <a:gd name="connsiteX9" fmla="*/ -2565 w 248344"/>
                <a:gd name="connsiteY9" fmla="*/ 781033 h 816616"/>
                <a:gd name="connsiteX10" fmla="*/ 864 w 248344"/>
                <a:gd name="connsiteY10" fmla="*/ 692439 h 816616"/>
                <a:gd name="connsiteX11" fmla="*/ 22771 w 248344"/>
                <a:gd name="connsiteY11" fmla="*/ 623732 h 816616"/>
                <a:gd name="connsiteX12" fmla="*/ 49403 w 248344"/>
                <a:gd name="connsiteY12" fmla="*/ 578837 h 816616"/>
                <a:gd name="connsiteX13" fmla="*/ 85471 w 248344"/>
                <a:gd name="connsiteY13" fmla="*/ 416493 h 816616"/>
                <a:gd name="connsiteX14" fmla="*/ 112103 w 248344"/>
                <a:gd name="connsiteY14" fmla="*/ 235646 h 816616"/>
                <a:gd name="connsiteX15" fmla="*/ 134683 w 248344"/>
                <a:gd name="connsiteY15" fmla="*/ 69581 h 816616"/>
                <a:gd name="connsiteX16" fmla="*/ 138760 w 248344"/>
                <a:gd name="connsiteY16" fmla="*/ 15022 h 816616"/>
                <a:gd name="connsiteX17" fmla="*/ 141046 w 248344"/>
                <a:gd name="connsiteY17" fmla="*/ 6843 h 816616"/>
                <a:gd name="connsiteX18" fmla="*/ 150127 w 248344"/>
                <a:gd name="connsiteY18" fmla="*/ 1039 h 816616"/>
                <a:gd name="connsiteX19" fmla="*/ 172161 w 248344"/>
                <a:gd name="connsiteY19" fmla="*/ -3952 h 816616"/>
                <a:gd name="connsiteX20" fmla="*/ 217347 w 248344"/>
                <a:gd name="connsiteY20" fmla="*/ 11288 h 816616"/>
                <a:gd name="connsiteX21" fmla="*/ 221411 w 248344"/>
                <a:gd name="connsiteY21" fmla="*/ 20267 h 816616"/>
                <a:gd name="connsiteX22" fmla="*/ 233476 w 248344"/>
                <a:gd name="connsiteY22" fmla="*/ 111987 h 816616"/>
                <a:gd name="connsiteX23" fmla="*/ 240144 w 248344"/>
                <a:gd name="connsiteY23" fmla="*/ 236573 h 816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8344" h="816616">
                  <a:moveTo>
                    <a:pt x="240144" y="236573"/>
                  </a:moveTo>
                  <a:cubicBezTo>
                    <a:pt x="237629" y="279842"/>
                    <a:pt x="219163" y="322171"/>
                    <a:pt x="217830" y="365757"/>
                  </a:cubicBezTo>
                  <a:cubicBezTo>
                    <a:pt x="216344" y="414423"/>
                    <a:pt x="213207" y="463179"/>
                    <a:pt x="216268" y="511858"/>
                  </a:cubicBezTo>
                  <a:cubicBezTo>
                    <a:pt x="220776" y="583600"/>
                    <a:pt x="245821" y="653716"/>
                    <a:pt x="245529" y="726182"/>
                  </a:cubicBezTo>
                  <a:cubicBezTo>
                    <a:pt x="245414" y="756574"/>
                    <a:pt x="239953" y="788260"/>
                    <a:pt x="221703" y="812567"/>
                  </a:cubicBezTo>
                  <a:cubicBezTo>
                    <a:pt x="224370" y="809050"/>
                    <a:pt x="217639" y="780055"/>
                    <a:pt x="216115" y="775268"/>
                  </a:cubicBezTo>
                  <a:cubicBezTo>
                    <a:pt x="213233" y="766073"/>
                    <a:pt x="206425" y="757386"/>
                    <a:pt x="199745" y="750630"/>
                  </a:cubicBezTo>
                  <a:cubicBezTo>
                    <a:pt x="184581" y="735250"/>
                    <a:pt x="163639" y="725802"/>
                    <a:pt x="142418" y="722627"/>
                  </a:cubicBezTo>
                  <a:cubicBezTo>
                    <a:pt x="110414" y="717839"/>
                    <a:pt x="77863" y="725471"/>
                    <a:pt x="47079" y="735441"/>
                  </a:cubicBezTo>
                  <a:cubicBezTo>
                    <a:pt x="24435" y="742768"/>
                    <a:pt x="-2997" y="751138"/>
                    <a:pt x="-2565" y="781033"/>
                  </a:cubicBezTo>
                  <a:cubicBezTo>
                    <a:pt x="-2984" y="751455"/>
                    <a:pt x="-3391" y="721725"/>
                    <a:pt x="864" y="692439"/>
                  </a:cubicBezTo>
                  <a:cubicBezTo>
                    <a:pt x="4318" y="668588"/>
                    <a:pt x="10998" y="644890"/>
                    <a:pt x="22771" y="623732"/>
                  </a:cubicBezTo>
                  <a:cubicBezTo>
                    <a:pt x="30861" y="609215"/>
                    <a:pt x="45504" y="595322"/>
                    <a:pt x="49403" y="578837"/>
                  </a:cubicBezTo>
                  <a:cubicBezTo>
                    <a:pt x="53060" y="563483"/>
                    <a:pt x="75641" y="454632"/>
                    <a:pt x="85471" y="416493"/>
                  </a:cubicBezTo>
                  <a:cubicBezTo>
                    <a:pt x="91338" y="393710"/>
                    <a:pt x="108674" y="257553"/>
                    <a:pt x="112103" y="235646"/>
                  </a:cubicBezTo>
                  <a:cubicBezTo>
                    <a:pt x="120713" y="180452"/>
                    <a:pt x="129337" y="125207"/>
                    <a:pt x="134683" y="69581"/>
                  </a:cubicBezTo>
                  <a:cubicBezTo>
                    <a:pt x="136436" y="51433"/>
                    <a:pt x="137973" y="33234"/>
                    <a:pt x="138760" y="15022"/>
                  </a:cubicBezTo>
                  <a:cubicBezTo>
                    <a:pt x="138912" y="11314"/>
                    <a:pt x="138404" y="9510"/>
                    <a:pt x="141046" y="6843"/>
                  </a:cubicBezTo>
                  <a:cubicBezTo>
                    <a:pt x="143510" y="4354"/>
                    <a:pt x="146990" y="2500"/>
                    <a:pt x="150127" y="1039"/>
                  </a:cubicBezTo>
                  <a:cubicBezTo>
                    <a:pt x="156997" y="-2148"/>
                    <a:pt x="164630" y="-3570"/>
                    <a:pt x="172161" y="-3952"/>
                  </a:cubicBezTo>
                  <a:cubicBezTo>
                    <a:pt x="188531" y="-4765"/>
                    <a:pt x="206019" y="-561"/>
                    <a:pt x="217347" y="11288"/>
                  </a:cubicBezTo>
                  <a:cubicBezTo>
                    <a:pt x="220040" y="14095"/>
                    <a:pt x="220891" y="16572"/>
                    <a:pt x="221411" y="20267"/>
                  </a:cubicBezTo>
                  <a:cubicBezTo>
                    <a:pt x="225679" y="50798"/>
                    <a:pt x="229806" y="81367"/>
                    <a:pt x="233476" y="111987"/>
                  </a:cubicBezTo>
                  <a:cubicBezTo>
                    <a:pt x="238429" y="153337"/>
                    <a:pt x="242557" y="194993"/>
                    <a:pt x="240144" y="236573"/>
                  </a:cubicBezTo>
                </a:path>
              </a:pathLst>
            </a:custGeom>
            <a:solidFill>
              <a:srgbClr val="6674E3"/>
            </a:solidFill>
            <a:ln w="1270" cap="flat">
              <a:noFill/>
              <a:prstDash val="solid"/>
              <a:miter/>
            </a:ln>
          </p:spPr>
          <p:txBody>
            <a:bodyPr rtlCol="0" anchor="ctr"/>
            <a:lstStyle/>
            <a:p>
              <a:endParaRPr lang="zh-CN" altLang="en-US"/>
            </a:p>
          </p:txBody>
        </p:sp>
        <p:sp>
          <p:nvSpPr>
            <p:cNvPr id="9" name="任意多边形: 形状 8"/>
            <p:cNvSpPr/>
            <p:nvPr/>
          </p:nvSpPr>
          <p:spPr>
            <a:xfrm flipV="1">
              <a:off x="11601662" y="-414948"/>
              <a:ext cx="320216" cy="595816"/>
            </a:xfrm>
            <a:custGeom>
              <a:avLst/>
              <a:gdLst>
                <a:gd name="connsiteX0" fmla="*/ 41897 w 320216"/>
                <a:gd name="connsiteY0" fmla="*/ 550052 h 595816"/>
                <a:gd name="connsiteX1" fmla="*/ 26809 w 320216"/>
                <a:gd name="connsiteY1" fmla="*/ 534126 h 595816"/>
                <a:gd name="connsiteX2" fmla="*/ 7366 w 320216"/>
                <a:gd name="connsiteY2" fmla="*/ 459133 h 595816"/>
                <a:gd name="connsiteX3" fmla="*/ 520 w 320216"/>
                <a:gd name="connsiteY3" fmla="*/ 54118 h 595816"/>
                <a:gd name="connsiteX4" fmla="*/ 10147 w 320216"/>
                <a:gd name="connsiteY4" fmla="*/ 40288 h 595816"/>
                <a:gd name="connsiteX5" fmla="*/ 59867 w 320216"/>
                <a:gd name="connsiteY5" fmla="*/ 7154 h 595816"/>
                <a:gd name="connsiteX6" fmla="*/ 181089 w 320216"/>
                <a:gd name="connsiteY6" fmla="*/ -632 h 595816"/>
                <a:gd name="connsiteX7" fmla="*/ 283679 w 320216"/>
                <a:gd name="connsiteY7" fmla="*/ 38700 h 595816"/>
                <a:gd name="connsiteX8" fmla="*/ 292493 w 320216"/>
                <a:gd name="connsiteY8" fmla="*/ 50575 h 595816"/>
                <a:gd name="connsiteX9" fmla="*/ 294499 w 320216"/>
                <a:gd name="connsiteY9" fmla="*/ 65764 h 595816"/>
                <a:gd name="connsiteX10" fmla="*/ 299059 w 320216"/>
                <a:gd name="connsiteY10" fmla="*/ 234877 h 595816"/>
                <a:gd name="connsiteX11" fmla="*/ 309409 w 320216"/>
                <a:gd name="connsiteY11" fmla="*/ 404587 h 595816"/>
                <a:gd name="connsiteX12" fmla="*/ 313651 w 320216"/>
                <a:gd name="connsiteY12" fmla="*/ 455412 h 595816"/>
                <a:gd name="connsiteX13" fmla="*/ 315975 w 320216"/>
                <a:gd name="connsiteY13" fmla="*/ 480812 h 595816"/>
                <a:gd name="connsiteX14" fmla="*/ 315911 w 320216"/>
                <a:gd name="connsiteY14" fmla="*/ 498096 h 595816"/>
                <a:gd name="connsiteX15" fmla="*/ 304837 w 320216"/>
                <a:gd name="connsiteY15" fmla="*/ 511660 h 595816"/>
                <a:gd name="connsiteX16" fmla="*/ 214883 w 320216"/>
                <a:gd name="connsiteY16" fmla="*/ 578018 h 595816"/>
                <a:gd name="connsiteX17" fmla="*/ 182206 w 320216"/>
                <a:gd name="connsiteY17" fmla="*/ 591238 h 595816"/>
                <a:gd name="connsiteX18" fmla="*/ 175628 w 320216"/>
                <a:gd name="connsiteY18" fmla="*/ 588876 h 595816"/>
                <a:gd name="connsiteX19" fmla="*/ 166064 w 320216"/>
                <a:gd name="connsiteY19" fmla="*/ 588393 h 595816"/>
                <a:gd name="connsiteX20" fmla="*/ 154609 w 320216"/>
                <a:gd name="connsiteY20" fmla="*/ 587200 h 595816"/>
                <a:gd name="connsiteX21" fmla="*/ 96100 w 320216"/>
                <a:gd name="connsiteY21" fmla="*/ 573674 h 595816"/>
                <a:gd name="connsiteX22" fmla="*/ 41897 w 320216"/>
                <a:gd name="connsiteY22" fmla="*/ 550052 h 59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0216" h="595816">
                  <a:moveTo>
                    <a:pt x="41897" y="550052"/>
                  </a:moveTo>
                  <a:cubicBezTo>
                    <a:pt x="36245" y="545607"/>
                    <a:pt x="31140" y="540375"/>
                    <a:pt x="26809" y="534126"/>
                  </a:cubicBezTo>
                  <a:cubicBezTo>
                    <a:pt x="11925" y="512625"/>
                    <a:pt x="9245" y="485206"/>
                    <a:pt x="7366" y="459133"/>
                  </a:cubicBezTo>
                  <a:cubicBezTo>
                    <a:pt x="5334" y="431053"/>
                    <a:pt x="-9208" y="81639"/>
                    <a:pt x="520" y="54118"/>
                  </a:cubicBezTo>
                  <a:cubicBezTo>
                    <a:pt x="2413" y="48784"/>
                    <a:pt x="6197" y="44352"/>
                    <a:pt x="10147" y="40288"/>
                  </a:cubicBezTo>
                  <a:cubicBezTo>
                    <a:pt x="24142" y="25924"/>
                    <a:pt x="41211" y="14545"/>
                    <a:pt x="59867" y="7154"/>
                  </a:cubicBezTo>
                  <a:cubicBezTo>
                    <a:pt x="97929" y="-7934"/>
                    <a:pt x="140500" y="-6004"/>
                    <a:pt x="181089" y="-632"/>
                  </a:cubicBezTo>
                  <a:cubicBezTo>
                    <a:pt x="218033" y="4271"/>
                    <a:pt x="256768" y="12919"/>
                    <a:pt x="283679" y="38700"/>
                  </a:cubicBezTo>
                  <a:cubicBezTo>
                    <a:pt x="287260" y="42142"/>
                    <a:pt x="290664" y="45952"/>
                    <a:pt x="292493" y="50575"/>
                  </a:cubicBezTo>
                  <a:cubicBezTo>
                    <a:pt x="294385" y="55350"/>
                    <a:pt x="294448" y="60620"/>
                    <a:pt x="294499" y="65764"/>
                  </a:cubicBezTo>
                  <a:cubicBezTo>
                    <a:pt x="294982" y="122152"/>
                    <a:pt x="296582" y="178527"/>
                    <a:pt x="299059" y="234877"/>
                  </a:cubicBezTo>
                  <a:cubicBezTo>
                    <a:pt x="301535" y="291493"/>
                    <a:pt x="304990" y="348072"/>
                    <a:pt x="309409" y="404587"/>
                  </a:cubicBezTo>
                  <a:cubicBezTo>
                    <a:pt x="310743" y="421528"/>
                    <a:pt x="312152" y="438470"/>
                    <a:pt x="313651" y="455412"/>
                  </a:cubicBezTo>
                  <a:cubicBezTo>
                    <a:pt x="314400" y="463883"/>
                    <a:pt x="315137" y="472354"/>
                    <a:pt x="315975" y="480812"/>
                  </a:cubicBezTo>
                  <a:cubicBezTo>
                    <a:pt x="316546" y="486768"/>
                    <a:pt x="318947" y="492597"/>
                    <a:pt x="315911" y="498096"/>
                  </a:cubicBezTo>
                  <a:cubicBezTo>
                    <a:pt x="313371" y="502694"/>
                    <a:pt x="308279" y="507558"/>
                    <a:pt x="304837" y="511660"/>
                  </a:cubicBezTo>
                  <a:cubicBezTo>
                    <a:pt x="296760" y="521274"/>
                    <a:pt x="237210" y="566905"/>
                    <a:pt x="214883" y="578018"/>
                  </a:cubicBezTo>
                  <a:cubicBezTo>
                    <a:pt x="204965" y="582957"/>
                    <a:pt x="193738" y="590895"/>
                    <a:pt x="182206" y="591238"/>
                  </a:cubicBezTo>
                  <a:cubicBezTo>
                    <a:pt x="179107" y="591339"/>
                    <a:pt x="178155" y="589740"/>
                    <a:pt x="175628" y="588876"/>
                  </a:cubicBezTo>
                  <a:cubicBezTo>
                    <a:pt x="172859" y="587910"/>
                    <a:pt x="169024" y="588571"/>
                    <a:pt x="166064" y="588393"/>
                  </a:cubicBezTo>
                  <a:cubicBezTo>
                    <a:pt x="162229" y="588152"/>
                    <a:pt x="158407" y="587733"/>
                    <a:pt x="154609" y="587200"/>
                  </a:cubicBezTo>
                  <a:cubicBezTo>
                    <a:pt x="134772" y="584443"/>
                    <a:pt x="115442" y="578919"/>
                    <a:pt x="96100" y="573674"/>
                  </a:cubicBezTo>
                  <a:cubicBezTo>
                    <a:pt x="76923" y="568480"/>
                    <a:pt x="57340" y="562206"/>
                    <a:pt x="41897" y="550052"/>
                  </a:cubicBezTo>
                </a:path>
              </a:pathLst>
            </a:custGeom>
            <a:solidFill>
              <a:srgbClr val="1A1A1A"/>
            </a:solidFill>
            <a:ln w="1270" cap="flat">
              <a:noFill/>
              <a:prstDash val="solid"/>
              <a:miter/>
            </a:ln>
          </p:spPr>
          <p:txBody>
            <a:bodyPr rtlCol="0" anchor="ctr"/>
            <a:lstStyle/>
            <a:p>
              <a:endParaRPr lang="zh-CN" altLang="en-US"/>
            </a:p>
          </p:txBody>
        </p:sp>
        <p:sp>
          <p:nvSpPr>
            <p:cNvPr id="10" name="任意多边形: 形状 9"/>
            <p:cNvSpPr/>
            <p:nvPr/>
          </p:nvSpPr>
          <p:spPr>
            <a:xfrm flipV="1">
              <a:off x="11684263" y="-507374"/>
              <a:ext cx="132965" cy="150228"/>
            </a:xfrm>
            <a:custGeom>
              <a:avLst/>
              <a:gdLst>
                <a:gd name="connsiteX0" fmla="*/ 14434 w 132965"/>
                <a:gd name="connsiteY0" fmla="*/ 1393 h 150228"/>
                <a:gd name="connsiteX1" fmla="*/ 15373 w 132965"/>
                <a:gd name="connsiteY1" fmla="*/ -1223 h 150228"/>
                <a:gd name="connsiteX2" fmla="*/ 18841 w 132965"/>
                <a:gd name="connsiteY2" fmla="*/ -3230 h 150228"/>
                <a:gd name="connsiteX3" fmla="*/ 31198 w 132965"/>
                <a:gd name="connsiteY3" fmla="*/ -4855 h 150228"/>
                <a:gd name="connsiteX4" fmla="*/ 77476 w 132965"/>
                <a:gd name="connsiteY4" fmla="*/ 10512 h 150228"/>
                <a:gd name="connsiteX5" fmla="*/ 122637 w 132965"/>
                <a:gd name="connsiteY5" fmla="*/ 29638 h 150228"/>
                <a:gd name="connsiteX6" fmla="*/ 130168 w 132965"/>
                <a:gd name="connsiteY6" fmla="*/ 34604 h 150228"/>
                <a:gd name="connsiteX7" fmla="*/ 128848 w 132965"/>
                <a:gd name="connsiteY7" fmla="*/ 38261 h 150228"/>
                <a:gd name="connsiteX8" fmla="*/ 119526 w 132965"/>
                <a:gd name="connsiteY8" fmla="*/ 52676 h 150228"/>
                <a:gd name="connsiteX9" fmla="*/ 101974 w 132965"/>
                <a:gd name="connsiteY9" fmla="*/ 132991 h 150228"/>
                <a:gd name="connsiteX10" fmla="*/ 99638 w 132965"/>
                <a:gd name="connsiteY10" fmla="*/ 145373 h 150228"/>
                <a:gd name="connsiteX11" fmla="*/ 53194 w 132965"/>
                <a:gd name="connsiteY11" fmla="*/ 105635 h 150228"/>
                <a:gd name="connsiteX12" fmla="*/ 19564 w 132965"/>
                <a:gd name="connsiteY12" fmla="*/ 97075 h 150228"/>
                <a:gd name="connsiteX13" fmla="*/ -2673 w 132965"/>
                <a:gd name="connsiteY13" fmla="*/ 72717 h 150228"/>
                <a:gd name="connsiteX14" fmla="*/ 845 w 132965"/>
                <a:gd name="connsiteY14" fmla="*/ 54352 h 150228"/>
                <a:gd name="connsiteX15" fmla="*/ 8350 w 132965"/>
                <a:gd name="connsiteY15" fmla="*/ 31416 h 150228"/>
                <a:gd name="connsiteX16" fmla="*/ 11398 w 132965"/>
                <a:gd name="connsiteY16" fmla="*/ 16418 h 150228"/>
                <a:gd name="connsiteX17" fmla="*/ 14434 w 132965"/>
                <a:gd name="connsiteY17" fmla="*/ 1393 h 15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2965" h="150228">
                  <a:moveTo>
                    <a:pt x="14434" y="1393"/>
                  </a:moveTo>
                  <a:lnTo>
                    <a:pt x="15373" y="-1223"/>
                  </a:lnTo>
                  <a:cubicBezTo>
                    <a:pt x="16161" y="-2340"/>
                    <a:pt x="17532" y="-2848"/>
                    <a:pt x="18841" y="-3230"/>
                  </a:cubicBezTo>
                  <a:cubicBezTo>
                    <a:pt x="22841" y="-4385"/>
                    <a:pt x="27032" y="-4868"/>
                    <a:pt x="31198" y="-4855"/>
                  </a:cubicBezTo>
                  <a:cubicBezTo>
                    <a:pt x="47631" y="-4829"/>
                    <a:pt x="63049" y="2638"/>
                    <a:pt x="77476" y="10512"/>
                  </a:cubicBezTo>
                  <a:cubicBezTo>
                    <a:pt x="91903" y="18386"/>
                    <a:pt x="106419" y="26984"/>
                    <a:pt x="122637" y="29638"/>
                  </a:cubicBezTo>
                  <a:cubicBezTo>
                    <a:pt x="125863" y="30172"/>
                    <a:pt x="130003" y="31340"/>
                    <a:pt x="130168" y="34604"/>
                  </a:cubicBezTo>
                  <a:cubicBezTo>
                    <a:pt x="130232" y="35912"/>
                    <a:pt x="129533" y="37144"/>
                    <a:pt x="128848" y="38261"/>
                  </a:cubicBezTo>
                  <a:cubicBezTo>
                    <a:pt x="125863" y="43138"/>
                    <a:pt x="122434" y="47748"/>
                    <a:pt x="119526" y="52676"/>
                  </a:cubicBezTo>
                  <a:cubicBezTo>
                    <a:pt x="105442" y="76488"/>
                    <a:pt x="104324" y="105431"/>
                    <a:pt x="101974" y="132991"/>
                  </a:cubicBezTo>
                  <a:cubicBezTo>
                    <a:pt x="101619" y="137181"/>
                    <a:pt x="101200" y="141448"/>
                    <a:pt x="99638" y="145373"/>
                  </a:cubicBezTo>
                  <a:cubicBezTo>
                    <a:pt x="90380" y="126577"/>
                    <a:pt x="73184" y="111870"/>
                    <a:pt x="53194" y="105635"/>
                  </a:cubicBezTo>
                  <a:cubicBezTo>
                    <a:pt x="42132" y="102193"/>
                    <a:pt x="30372" y="101253"/>
                    <a:pt x="19564" y="97075"/>
                  </a:cubicBezTo>
                  <a:cubicBezTo>
                    <a:pt x="8770" y="92896"/>
                    <a:pt x="-1492" y="84235"/>
                    <a:pt x="-2673" y="72717"/>
                  </a:cubicBezTo>
                  <a:cubicBezTo>
                    <a:pt x="-3321" y="66468"/>
                    <a:pt x="-1226" y="60296"/>
                    <a:pt x="845" y="54352"/>
                  </a:cubicBezTo>
                  <a:cubicBezTo>
                    <a:pt x="3486" y="46796"/>
                    <a:pt x="6674" y="39265"/>
                    <a:pt x="8350" y="31416"/>
                  </a:cubicBezTo>
                  <a:cubicBezTo>
                    <a:pt x="9405" y="26425"/>
                    <a:pt x="10382" y="21421"/>
                    <a:pt x="11398" y="16418"/>
                  </a:cubicBezTo>
                  <a:cubicBezTo>
                    <a:pt x="12287" y="12010"/>
                    <a:pt x="14802" y="5838"/>
                    <a:pt x="14434" y="1393"/>
                  </a:cubicBezTo>
                </a:path>
              </a:pathLst>
            </a:custGeom>
            <a:solidFill>
              <a:srgbClr val="FFB78C"/>
            </a:solidFill>
            <a:ln w="1270" cap="flat">
              <a:noFill/>
              <a:prstDash val="solid"/>
              <a:miter/>
            </a:ln>
          </p:spPr>
          <p:txBody>
            <a:bodyPr rtlCol="0" anchor="ctr"/>
            <a:lstStyle/>
            <a:p>
              <a:endParaRPr lang="zh-CN" altLang="en-US"/>
            </a:p>
          </p:txBody>
        </p:sp>
        <p:sp>
          <p:nvSpPr>
            <p:cNvPr id="11" name="任意多边形: 形状 10"/>
            <p:cNvSpPr/>
            <p:nvPr/>
          </p:nvSpPr>
          <p:spPr>
            <a:xfrm flipV="1">
              <a:off x="11641160" y="-608604"/>
              <a:ext cx="164593" cy="219251"/>
            </a:xfrm>
            <a:custGeom>
              <a:avLst/>
              <a:gdLst>
                <a:gd name="connsiteX0" fmla="*/ -2731 w 164593"/>
                <a:gd name="connsiteY0" fmla="*/ 126276 h 219251"/>
                <a:gd name="connsiteX1" fmla="*/ 3911 w 164593"/>
                <a:gd name="connsiteY1" fmla="*/ 76302 h 219251"/>
                <a:gd name="connsiteX2" fmla="*/ 13805 w 164593"/>
                <a:gd name="connsiteY2" fmla="*/ 26962 h 219251"/>
                <a:gd name="connsiteX3" fmla="*/ 22809 w 164593"/>
                <a:gd name="connsiteY3" fmla="*/ 1765 h 219251"/>
                <a:gd name="connsiteX4" fmla="*/ 27990 w 164593"/>
                <a:gd name="connsiteY4" fmla="*/ -3594 h 219251"/>
                <a:gd name="connsiteX5" fmla="*/ 40843 w 164593"/>
                <a:gd name="connsiteY5" fmla="*/ -3975 h 219251"/>
                <a:gd name="connsiteX6" fmla="*/ 118579 w 164593"/>
                <a:gd name="connsiteY6" fmla="*/ 24384 h 219251"/>
                <a:gd name="connsiteX7" fmla="*/ 126809 w 164593"/>
                <a:gd name="connsiteY7" fmla="*/ 32144 h 219251"/>
                <a:gd name="connsiteX8" fmla="*/ 130594 w 164593"/>
                <a:gd name="connsiteY8" fmla="*/ 66154 h 219251"/>
                <a:gd name="connsiteX9" fmla="*/ 139623 w 164593"/>
                <a:gd name="connsiteY9" fmla="*/ 67818 h 219251"/>
                <a:gd name="connsiteX10" fmla="*/ 145338 w 164593"/>
                <a:gd name="connsiteY10" fmla="*/ 75527 h 219251"/>
                <a:gd name="connsiteX11" fmla="*/ 161556 w 164593"/>
                <a:gd name="connsiteY11" fmla="*/ 131000 h 219251"/>
                <a:gd name="connsiteX12" fmla="*/ 151396 w 164593"/>
                <a:gd name="connsiteY12" fmla="*/ 161150 h 219251"/>
                <a:gd name="connsiteX13" fmla="*/ 129311 w 164593"/>
                <a:gd name="connsiteY13" fmla="*/ 190868 h 219251"/>
                <a:gd name="connsiteX14" fmla="*/ 90297 w 164593"/>
                <a:gd name="connsiteY14" fmla="*/ 210972 h 219251"/>
                <a:gd name="connsiteX15" fmla="*/ 18630 w 164593"/>
                <a:gd name="connsiteY15" fmla="*/ 205244 h 219251"/>
                <a:gd name="connsiteX16" fmla="*/ 2857 w 164593"/>
                <a:gd name="connsiteY16" fmla="*/ 192227 h 219251"/>
                <a:gd name="connsiteX17" fmla="*/ 25 w 164593"/>
                <a:gd name="connsiteY17" fmla="*/ 176873 h 219251"/>
                <a:gd name="connsiteX18" fmla="*/ -2731 w 164593"/>
                <a:gd name="connsiteY18" fmla="*/ 126276 h 21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4593" h="219251">
                  <a:moveTo>
                    <a:pt x="-2731" y="126276"/>
                  </a:moveTo>
                  <a:cubicBezTo>
                    <a:pt x="-2337" y="109461"/>
                    <a:pt x="800" y="92837"/>
                    <a:pt x="3911" y="76302"/>
                  </a:cubicBezTo>
                  <a:cubicBezTo>
                    <a:pt x="7023" y="59804"/>
                    <a:pt x="10134" y="43333"/>
                    <a:pt x="13805" y="26962"/>
                  </a:cubicBezTo>
                  <a:cubicBezTo>
                    <a:pt x="15760" y="18212"/>
                    <a:pt x="17970" y="9310"/>
                    <a:pt x="22809" y="1765"/>
                  </a:cubicBezTo>
                  <a:cubicBezTo>
                    <a:pt x="24168" y="-342"/>
                    <a:pt x="25793" y="-2387"/>
                    <a:pt x="27990" y="-3594"/>
                  </a:cubicBezTo>
                  <a:cubicBezTo>
                    <a:pt x="31826" y="-5702"/>
                    <a:pt x="36563" y="-4864"/>
                    <a:pt x="40843" y="-3975"/>
                  </a:cubicBezTo>
                  <a:cubicBezTo>
                    <a:pt x="68072" y="1677"/>
                    <a:pt x="96189" y="7899"/>
                    <a:pt x="118579" y="24384"/>
                  </a:cubicBezTo>
                  <a:cubicBezTo>
                    <a:pt x="121627" y="26632"/>
                    <a:pt x="124586" y="29083"/>
                    <a:pt x="126809" y="32144"/>
                  </a:cubicBezTo>
                  <a:cubicBezTo>
                    <a:pt x="133692" y="41618"/>
                    <a:pt x="132295" y="54559"/>
                    <a:pt x="130594" y="66154"/>
                  </a:cubicBezTo>
                  <a:cubicBezTo>
                    <a:pt x="133515" y="64783"/>
                    <a:pt x="137108" y="65799"/>
                    <a:pt x="139623" y="67818"/>
                  </a:cubicBezTo>
                  <a:cubicBezTo>
                    <a:pt x="142138" y="69837"/>
                    <a:pt x="143776" y="72720"/>
                    <a:pt x="145338" y="75527"/>
                  </a:cubicBezTo>
                  <a:cubicBezTo>
                    <a:pt x="154825" y="92659"/>
                    <a:pt x="163448" y="111519"/>
                    <a:pt x="161556" y="131000"/>
                  </a:cubicBezTo>
                  <a:cubicBezTo>
                    <a:pt x="160515" y="141617"/>
                    <a:pt x="156387" y="151714"/>
                    <a:pt x="151396" y="161150"/>
                  </a:cubicBezTo>
                  <a:cubicBezTo>
                    <a:pt x="145605" y="172123"/>
                    <a:pt x="138518" y="182562"/>
                    <a:pt x="129311" y="190868"/>
                  </a:cubicBezTo>
                  <a:cubicBezTo>
                    <a:pt x="118338" y="200762"/>
                    <a:pt x="104622" y="207353"/>
                    <a:pt x="90297" y="210972"/>
                  </a:cubicBezTo>
                  <a:cubicBezTo>
                    <a:pt x="66649" y="216954"/>
                    <a:pt x="41033" y="214909"/>
                    <a:pt x="18630" y="205244"/>
                  </a:cubicBezTo>
                  <a:cubicBezTo>
                    <a:pt x="12204" y="202476"/>
                    <a:pt x="6604" y="198234"/>
                    <a:pt x="2857" y="192227"/>
                  </a:cubicBezTo>
                  <a:cubicBezTo>
                    <a:pt x="-89" y="187515"/>
                    <a:pt x="266" y="182270"/>
                    <a:pt x="25" y="176873"/>
                  </a:cubicBezTo>
                  <a:cubicBezTo>
                    <a:pt x="-737" y="160007"/>
                    <a:pt x="-3125" y="143205"/>
                    <a:pt x="-2731" y="126276"/>
                  </a:cubicBezTo>
                </a:path>
              </a:pathLst>
            </a:custGeom>
            <a:solidFill>
              <a:srgbClr val="FFE5CC"/>
            </a:solidFill>
            <a:ln w="1270" cap="flat">
              <a:noFill/>
              <a:prstDash val="solid"/>
              <a:miter/>
            </a:ln>
          </p:spPr>
          <p:txBody>
            <a:bodyPr rtlCol="0" anchor="ctr"/>
            <a:lstStyle/>
            <a:p>
              <a:endParaRPr lang="zh-CN" altLang="en-US"/>
            </a:p>
          </p:txBody>
        </p:sp>
        <p:sp>
          <p:nvSpPr>
            <p:cNvPr id="12" name="任意多边形: 形状 11"/>
            <p:cNvSpPr/>
            <p:nvPr/>
          </p:nvSpPr>
          <p:spPr>
            <a:xfrm flipV="1">
              <a:off x="11700283" y="-584754"/>
              <a:ext cx="108337" cy="99148"/>
            </a:xfrm>
            <a:custGeom>
              <a:avLst/>
              <a:gdLst>
                <a:gd name="connsiteX0" fmla="*/ 12089 w 108337"/>
                <a:gd name="connsiteY0" fmla="*/ 52990 h 99148"/>
                <a:gd name="connsiteX1" fmla="*/ 16039 w 108337"/>
                <a:gd name="connsiteY1" fmla="*/ 37496 h 99148"/>
                <a:gd name="connsiteX2" fmla="*/ 29666 w 108337"/>
                <a:gd name="connsiteY2" fmla="*/ 25508 h 99148"/>
                <a:gd name="connsiteX3" fmla="*/ 44385 w 108337"/>
                <a:gd name="connsiteY3" fmla="*/ 6826 h 99148"/>
                <a:gd name="connsiteX4" fmla="*/ 47763 w 108337"/>
                <a:gd name="connsiteY4" fmla="*/ -439 h 99148"/>
                <a:gd name="connsiteX5" fmla="*/ 54101 w 108337"/>
                <a:gd name="connsiteY5" fmla="*/ -4947 h 99148"/>
                <a:gd name="connsiteX6" fmla="*/ 61835 w 108337"/>
                <a:gd name="connsiteY6" fmla="*/ 18878 h 99148"/>
                <a:gd name="connsiteX7" fmla="*/ 73913 w 108337"/>
                <a:gd name="connsiteY7" fmla="*/ 30448 h 99148"/>
                <a:gd name="connsiteX8" fmla="*/ 94537 w 108337"/>
                <a:gd name="connsiteY8" fmla="*/ 23958 h 99148"/>
                <a:gd name="connsiteX9" fmla="*/ 95668 w 108337"/>
                <a:gd name="connsiteY9" fmla="*/ -2801 h 99148"/>
                <a:gd name="connsiteX10" fmla="*/ 92277 w 108337"/>
                <a:gd name="connsiteY10" fmla="*/ 82797 h 99148"/>
                <a:gd name="connsiteX11" fmla="*/ 81050 w 108337"/>
                <a:gd name="connsiteY11" fmla="*/ 94201 h 99148"/>
                <a:gd name="connsiteX12" fmla="*/ 79043 w 108337"/>
                <a:gd name="connsiteY12" fmla="*/ 84766 h 99148"/>
                <a:gd name="connsiteX13" fmla="*/ 75170 w 108337"/>
                <a:gd name="connsiteY13" fmla="*/ 80435 h 99148"/>
                <a:gd name="connsiteX14" fmla="*/ 56005 w 108337"/>
                <a:gd name="connsiteY14" fmla="*/ 79304 h 99148"/>
                <a:gd name="connsiteX15" fmla="*/ 25259 w 108337"/>
                <a:gd name="connsiteY15" fmla="*/ 88652 h 99148"/>
                <a:gd name="connsiteX16" fmla="*/ 13169 w 108337"/>
                <a:gd name="connsiteY16" fmla="*/ 90773 h 99148"/>
                <a:gd name="connsiteX17" fmla="*/ 1154 w 108337"/>
                <a:gd name="connsiteY17" fmla="*/ 82454 h 99148"/>
                <a:gd name="connsiteX18" fmla="*/ -382 w 108337"/>
                <a:gd name="connsiteY18" fmla="*/ 64877 h 99148"/>
                <a:gd name="connsiteX19" fmla="*/ 6400 w 108337"/>
                <a:gd name="connsiteY19" fmla="*/ 61423 h 99148"/>
                <a:gd name="connsiteX20" fmla="*/ 12089 w 108337"/>
                <a:gd name="connsiteY20" fmla="*/ 52990 h 9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8337" h="99148">
                  <a:moveTo>
                    <a:pt x="12089" y="52990"/>
                  </a:moveTo>
                  <a:cubicBezTo>
                    <a:pt x="13829" y="47936"/>
                    <a:pt x="13524" y="42221"/>
                    <a:pt x="16039" y="37496"/>
                  </a:cubicBezTo>
                  <a:cubicBezTo>
                    <a:pt x="18896" y="32099"/>
                    <a:pt x="24764" y="29165"/>
                    <a:pt x="29666" y="25508"/>
                  </a:cubicBezTo>
                  <a:cubicBezTo>
                    <a:pt x="36092" y="20720"/>
                    <a:pt x="41223" y="14192"/>
                    <a:pt x="44385" y="6826"/>
                  </a:cubicBezTo>
                  <a:cubicBezTo>
                    <a:pt x="45439" y="4375"/>
                    <a:pt x="46290" y="1797"/>
                    <a:pt x="47763" y="-439"/>
                  </a:cubicBezTo>
                  <a:cubicBezTo>
                    <a:pt x="49224" y="-2687"/>
                    <a:pt x="51446" y="-4617"/>
                    <a:pt x="54101" y="-4947"/>
                  </a:cubicBezTo>
                  <a:cubicBezTo>
                    <a:pt x="54672" y="3473"/>
                    <a:pt x="57352" y="11741"/>
                    <a:pt x="61835" y="18878"/>
                  </a:cubicBezTo>
                  <a:cubicBezTo>
                    <a:pt x="64845" y="23666"/>
                    <a:pt x="68794" y="28060"/>
                    <a:pt x="73913" y="30448"/>
                  </a:cubicBezTo>
                  <a:cubicBezTo>
                    <a:pt x="80770" y="33661"/>
                    <a:pt x="92023" y="32442"/>
                    <a:pt x="94537" y="23958"/>
                  </a:cubicBezTo>
                  <a:cubicBezTo>
                    <a:pt x="96963" y="15728"/>
                    <a:pt x="96315" y="5645"/>
                    <a:pt x="95668" y="-2801"/>
                  </a:cubicBezTo>
                  <a:cubicBezTo>
                    <a:pt x="109980" y="23539"/>
                    <a:pt x="108634" y="57677"/>
                    <a:pt x="92277" y="82797"/>
                  </a:cubicBezTo>
                  <a:cubicBezTo>
                    <a:pt x="89331" y="87306"/>
                    <a:pt x="85813" y="91661"/>
                    <a:pt x="81050" y="94201"/>
                  </a:cubicBezTo>
                  <a:lnTo>
                    <a:pt x="79043" y="84766"/>
                  </a:lnTo>
                  <a:cubicBezTo>
                    <a:pt x="78104" y="81985"/>
                    <a:pt x="77977" y="81515"/>
                    <a:pt x="75170" y="80435"/>
                  </a:cubicBezTo>
                  <a:cubicBezTo>
                    <a:pt x="69366" y="78187"/>
                    <a:pt x="62051" y="78441"/>
                    <a:pt x="56005" y="79304"/>
                  </a:cubicBezTo>
                  <a:cubicBezTo>
                    <a:pt x="45376" y="80816"/>
                    <a:pt x="35381" y="85109"/>
                    <a:pt x="25259" y="88652"/>
                  </a:cubicBezTo>
                  <a:cubicBezTo>
                    <a:pt x="21360" y="90023"/>
                    <a:pt x="17271" y="91306"/>
                    <a:pt x="13169" y="90773"/>
                  </a:cubicBezTo>
                  <a:cubicBezTo>
                    <a:pt x="8178" y="90125"/>
                    <a:pt x="3796" y="86747"/>
                    <a:pt x="1154" y="82454"/>
                  </a:cubicBezTo>
                  <a:cubicBezTo>
                    <a:pt x="-1538" y="78124"/>
                    <a:pt x="-5348" y="68611"/>
                    <a:pt x="-382" y="64877"/>
                  </a:cubicBezTo>
                  <a:cubicBezTo>
                    <a:pt x="1624" y="63379"/>
                    <a:pt x="4355" y="63087"/>
                    <a:pt x="6400" y="61423"/>
                  </a:cubicBezTo>
                  <a:cubicBezTo>
                    <a:pt x="9016" y="59315"/>
                    <a:pt x="11010" y="56152"/>
                    <a:pt x="12089" y="52990"/>
                  </a:cubicBezTo>
                </a:path>
              </a:pathLst>
            </a:custGeom>
            <a:solidFill>
              <a:srgbClr val="FFBB00"/>
            </a:solidFill>
            <a:ln w="1270" cap="flat">
              <a:noFill/>
              <a:prstDash val="solid"/>
              <a:miter/>
            </a:ln>
          </p:spPr>
          <p:txBody>
            <a:bodyPr rtlCol="0" anchor="ctr"/>
            <a:lstStyle/>
            <a:p>
              <a:endParaRPr lang="zh-CN" altLang="en-US"/>
            </a:p>
          </p:txBody>
        </p:sp>
        <p:sp>
          <p:nvSpPr>
            <p:cNvPr id="13" name="任意多边形: 形状 12"/>
            <p:cNvSpPr/>
            <p:nvPr/>
          </p:nvSpPr>
          <p:spPr>
            <a:xfrm flipV="1">
              <a:off x="11638105" y="-536660"/>
              <a:ext cx="170850" cy="75358"/>
            </a:xfrm>
            <a:custGeom>
              <a:avLst/>
              <a:gdLst>
                <a:gd name="connsiteX0" fmla="*/ 156355 w 170850"/>
                <a:gd name="connsiteY0" fmla="*/ 44231 h 75358"/>
                <a:gd name="connsiteX1" fmla="*/ 166922 w 170850"/>
                <a:gd name="connsiteY1" fmla="*/ 49844 h 75358"/>
                <a:gd name="connsiteX2" fmla="*/ 167112 w 170850"/>
                <a:gd name="connsiteY2" fmla="*/ 50187 h 75358"/>
                <a:gd name="connsiteX3" fmla="*/ 167735 w 170850"/>
                <a:gd name="connsiteY3" fmla="*/ 49590 h 75358"/>
                <a:gd name="connsiteX4" fmla="*/ 161994 w 170850"/>
                <a:gd name="connsiteY4" fmla="*/ 26146 h 75358"/>
                <a:gd name="connsiteX5" fmla="*/ 154133 w 170850"/>
                <a:gd name="connsiteY5" fmla="*/ 21511 h 75358"/>
                <a:gd name="connsiteX6" fmla="*/ 140519 w 170850"/>
                <a:gd name="connsiteY6" fmla="*/ 15783 h 75358"/>
                <a:gd name="connsiteX7" fmla="*/ 111918 w 170850"/>
                <a:gd name="connsiteY7" fmla="*/ 8595 h 75358"/>
                <a:gd name="connsiteX8" fmla="*/ 89503 w 170850"/>
                <a:gd name="connsiteY8" fmla="*/ 5318 h 75358"/>
                <a:gd name="connsiteX9" fmla="*/ 82937 w 170850"/>
                <a:gd name="connsiteY9" fmla="*/ 1279 h 75358"/>
                <a:gd name="connsiteX10" fmla="*/ 67456 w 170850"/>
                <a:gd name="connsiteY10" fmla="*/ -4436 h 75358"/>
                <a:gd name="connsiteX11" fmla="*/ 44507 w 170850"/>
                <a:gd name="connsiteY11" fmla="*/ -117 h 75358"/>
                <a:gd name="connsiteX12" fmla="*/ 32086 w 170850"/>
                <a:gd name="connsiteY12" fmla="*/ 12214 h 75358"/>
                <a:gd name="connsiteX13" fmla="*/ 16059 w 170850"/>
                <a:gd name="connsiteY13" fmla="*/ 18196 h 75358"/>
                <a:gd name="connsiteX14" fmla="*/ 7944 w 170850"/>
                <a:gd name="connsiteY14" fmla="*/ 17358 h 75358"/>
                <a:gd name="connsiteX15" fmla="*/ -1251 w 170850"/>
                <a:gd name="connsiteY15" fmla="*/ 32776 h 75358"/>
                <a:gd name="connsiteX16" fmla="*/ -2445 w 170850"/>
                <a:gd name="connsiteY16" fmla="*/ 55585 h 75358"/>
                <a:gd name="connsiteX17" fmla="*/ 743 w 170850"/>
                <a:gd name="connsiteY17" fmla="*/ 70444 h 75358"/>
                <a:gd name="connsiteX18" fmla="*/ 3524 w 170850"/>
                <a:gd name="connsiteY18" fmla="*/ 65554 h 75358"/>
                <a:gd name="connsiteX19" fmla="*/ 9176 w 170850"/>
                <a:gd name="connsiteY19" fmla="*/ 60944 h 75358"/>
                <a:gd name="connsiteX20" fmla="*/ 21990 w 170850"/>
                <a:gd name="connsiteY20" fmla="*/ 53781 h 75358"/>
                <a:gd name="connsiteX21" fmla="*/ 85299 w 170850"/>
                <a:gd name="connsiteY21" fmla="*/ 39608 h 75358"/>
                <a:gd name="connsiteX22" fmla="*/ 133280 w 170850"/>
                <a:gd name="connsiteY22" fmla="*/ 41183 h 75358"/>
                <a:gd name="connsiteX23" fmla="*/ 156355 w 170850"/>
                <a:gd name="connsiteY23" fmla="*/ 44231 h 75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0850" h="75358">
                  <a:moveTo>
                    <a:pt x="156355" y="44231"/>
                  </a:moveTo>
                  <a:cubicBezTo>
                    <a:pt x="160483" y="45056"/>
                    <a:pt x="165754" y="45094"/>
                    <a:pt x="166922" y="49844"/>
                  </a:cubicBezTo>
                  <a:lnTo>
                    <a:pt x="167112" y="50187"/>
                  </a:lnTo>
                  <a:lnTo>
                    <a:pt x="167735" y="49590"/>
                  </a:lnTo>
                  <a:cubicBezTo>
                    <a:pt x="168929" y="41742"/>
                    <a:pt x="166985" y="32458"/>
                    <a:pt x="161994" y="26146"/>
                  </a:cubicBezTo>
                  <a:cubicBezTo>
                    <a:pt x="160165" y="23847"/>
                    <a:pt x="156724" y="22755"/>
                    <a:pt x="154133" y="21511"/>
                  </a:cubicBezTo>
                  <a:cubicBezTo>
                    <a:pt x="149701" y="19364"/>
                    <a:pt x="145154" y="17459"/>
                    <a:pt x="140519" y="15783"/>
                  </a:cubicBezTo>
                  <a:cubicBezTo>
                    <a:pt x="131260" y="12430"/>
                    <a:pt x="121659" y="10004"/>
                    <a:pt x="111918" y="8595"/>
                  </a:cubicBezTo>
                  <a:cubicBezTo>
                    <a:pt x="104502" y="7503"/>
                    <a:pt x="96424" y="8290"/>
                    <a:pt x="89503" y="5318"/>
                  </a:cubicBezTo>
                  <a:cubicBezTo>
                    <a:pt x="87204" y="4328"/>
                    <a:pt x="85147" y="2537"/>
                    <a:pt x="82937" y="1279"/>
                  </a:cubicBezTo>
                  <a:cubicBezTo>
                    <a:pt x="78149" y="-1477"/>
                    <a:pt x="72929" y="-3533"/>
                    <a:pt x="67456" y="-4436"/>
                  </a:cubicBezTo>
                  <a:cubicBezTo>
                    <a:pt x="59594" y="-5718"/>
                    <a:pt x="51174" y="-4474"/>
                    <a:pt x="44507" y="-117"/>
                  </a:cubicBezTo>
                  <a:cubicBezTo>
                    <a:pt x="39427" y="3210"/>
                    <a:pt x="36544" y="8404"/>
                    <a:pt x="32086" y="12214"/>
                  </a:cubicBezTo>
                  <a:cubicBezTo>
                    <a:pt x="27832" y="15846"/>
                    <a:pt x="21761" y="18831"/>
                    <a:pt x="16059" y="18196"/>
                  </a:cubicBezTo>
                  <a:cubicBezTo>
                    <a:pt x="13341" y="17891"/>
                    <a:pt x="10623" y="16799"/>
                    <a:pt x="7944" y="17358"/>
                  </a:cubicBezTo>
                  <a:cubicBezTo>
                    <a:pt x="1251" y="18767"/>
                    <a:pt x="-172" y="27289"/>
                    <a:pt x="-1251" y="32776"/>
                  </a:cubicBezTo>
                  <a:cubicBezTo>
                    <a:pt x="-2724" y="40268"/>
                    <a:pt x="-3143" y="47977"/>
                    <a:pt x="-2445" y="55585"/>
                  </a:cubicBezTo>
                  <a:cubicBezTo>
                    <a:pt x="-1962" y="60779"/>
                    <a:pt x="-1556" y="65656"/>
                    <a:pt x="743" y="70444"/>
                  </a:cubicBezTo>
                  <a:cubicBezTo>
                    <a:pt x="-45" y="68806"/>
                    <a:pt x="2610" y="66430"/>
                    <a:pt x="3524" y="65554"/>
                  </a:cubicBezTo>
                  <a:cubicBezTo>
                    <a:pt x="5277" y="63877"/>
                    <a:pt x="7182" y="62341"/>
                    <a:pt x="9176" y="60944"/>
                  </a:cubicBezTo>
                  <a:cubicBezTo>
                    <a:pt x="13189" y="58125"/>
                    <a:pt x="17545" y="55826"/>
                    <a:pt x="21990" y="53781"/>
                  </a:cubicBezTo>
                  <a:cubicBezTo>
                    <a:pt x="41878" y="44637"/>
                    <a:pt x="63493" y="40014"/>
                    <a:pt x="85299" y="39608"/>
                  </a:cubicBezTo>
                  <a:cubicBezTo>
                    <a:pt x="101301" y="39316"/>
                    <a:pt x="117328" y="39837"/>
                    <a:pt x="133280" y="41183"/>
                  </a:cubicBezTo>
                  <a:cubicBezTo>
                    <a:pt x="140989" y="41830"/>
                    <a:pt x="148761" y="42707"/>
                    <a:pt x="156355" y="44231"/>
                  </a:cubicBezTo>
                </a:path>
              </a:pathLst>
            </a:custGeom>
            <a:solidFill>
              <a:srgbClr val="1A1A1A"/>
            </a:solidFill>
            <a:ln w="1270" cap="flat">
              <a:noFill/>
              <a:prstDash val="solid"/>
              <a:miter/>
            </a:ln>
          </p:spPr>
          <p:txBody>
            <a:bodyPr rtlCol="0" anchor="ctr"/>
            <a:lstStyle/>
            <a:p>
              <a:endParaRPr lang="zh-CN" altLang="en-US"/>
            </a:p>
          </p:txBody>
        </p:sp>
        <p:sp>
          <p:nvSpPr>
            <p:cNvPr id="14" name="任意多边形: 形状 13"/>
            <p:cNvSpPr/>
            <p:nvPr/>
          </p:nvSpPr>
          <p:spPr>
            <a:xfrm flipV="1">
              <a:off x="11640091" y="-515935"/>
              <a:ext cx="13924" cy="21540"/>
            </a:xfrm>
            <a:custGeom>
              <a:avLst/>
              <a:gdLst>
                <a:gd name="connsiteX0" fmla="*/ -1026 w 13924"/>
                <a:gd name="connsiteY0" fmla="*/ 3221 h 21540"/>
                <a:gd name="connsiteX1" fmla="*/ 4816 w 13924"/>
                <a:gd name="connsiteY1" fmla="*/ -4323 h 21540"/>
                <a:gd name="connsiteX2" fmla="*/ 7610 w 13924"/>
                <a:gd name="connsiteY2" fmla="*/ -4920 h 21540"/>
                <a:gd name="connsiteX3" fmla="*/ 10328 w 13924"/>
                <a:gd name="connsiteY3" fmla="*/ -2736 h 21540"/>
                <a:gd name="connsiteX4" fmla="*/ 11141 w 13924"/>
                <a:gd name="connsiteY4" fmla="*/ 2827 h 21540"/>
                <a:gd name="connsiteX5" fmla="*/ 8791 w 13924"/>
                <a:gd name="connsiteY5" fmla="*/ 11145 h 21540"/>
                <a:gd name="connsiteX6" fmla="*/ 6925 w 13924"/>
                <a:gd name="connsiteY6" fmla="*/ 13965 h 21540"/>
                <a:gd name="connsiteX7" fmla="*/ 3026 w 13924"/>
                <a:gd name="connsiteY7" fmla="*/ 16391 h 21540"/>
                <a:gd name="connsiteX8" fmla="*/ -861 w 13924"/>
                <a:gd name="connsiteY8" fmla="*/ 15451 h 21540"/>
                <a:gd name="connsiteX9" fmla="*/ -2308 w 13924"/>
                <a:gd name="connsiteY9" fmla="*/ 7374 h 21540"/>
                <a:gd name="connsiteX10" fmla="*/ -1026 w 13924"/>
                <a:gd name="connsiteY10" fmla="*/ 3221 h 2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24" h="21540">
                  <a:moveTo>
                    <a:pt x="-1026" y="3221"/>
                  </a:moveTo>
                  <a:cubicBezTo>
                    <a:pt x="143" y="122"/>
                    <a:pt x="1895" y="-2825"/>
                    <a:pt x="4816" y="-4323"/>
                  </a:cubicBezTo>
                  <a:lnTo>
                    <a:pt x="7610" y="-4920"/>
                  </a:lnTo>
                  <a:cubicBezTo>
                    <a:pt x="8804" y="-4717"/>
                    <a:pt x="9782" y="-3815"/>
                    <a:pt x="10328" y="-2736"/>
                  </a:cubicBezTo>
                  <a:cubicBezTo>
                    <a:pt x="11128" y="-1148"/>
                    <a:pt x="11319" y="1074"/>
                    <a:pt x="11141" y="2827"/>
                  </a:cubicBezTo>
                  <a:cubicBezTo>
                    <a:pt x="10849" y="5710"/>
                    <a:pt x="10049" y="8542"/>
                    <a:pt x="8791" y="11145"/>
                  </a:cubicBezTo>
                  <a:lnTo>
                    <a:pt x="6925" y="13965"/>
                  </a:lnTo>
                  <a:cubicBezTo>
                    <a:pt x="5845" y="15019"/>
                    <a:pt x="4448" y="15908"/>
                    <a:pt x="3026" y="16391"/>
                  </a:cubicBezTo>
                  <a:cubicBezTo>
                    <a:pt x="1413" y="16936"/>
                    <a:pt x="447" y="16466"/>
                    <a:pt x="-861" y="15451"/>
                  </a:cubicBezTo>
                  <a:cubicBezTo>
                    <a:pt x="-3109" y="13673"/>
                    <a:pt x="-2943" y="9837"/>
                    <a:pt x="-2308" y="7374"/>
                  </a:cubicBezTo>
                  <a:cubicBezTo>
                    <a:pt x="-1965" y="6040"/>
                    <a:pt x="-1546" y="4605"/>
                    <a:pt x="-1026" y="3221"/>
                  </a:cubicBezTo>
                </a:path>
              </a:pathLst>
            </a:custGeom>
            <a:solidFill>
              <a:srgbClr val="FFE5CC"/>
            </a:solidFill>
            <a:ln w="1270" cap="flat">
              <a:noFill/>
              <a:prstDash val="solid"/>
              <a:miter/>
            </a:ln>
          </p:spPr>
          <p:txBody>
            <a:bodyPr rtlCol="0" anchor="ctr"/>
            <a:lstStyle/>
            <a:p>
              <a:endParaRPr lang="zh-CN" altLang="en-US"/>
            </a:p>
          </p:txBody>
        </p:sp>
        <p:sp>
          <p:nvSpPr>
            <p:cNvPr id="15" name="任意多边形: 形状 14"/>
            <p:cNvSpPr/>
            <p:nvPr/>
          </p:nvSpPr>
          <p:spPr>
            <a:xfrm flipV="1">
              <a:off x="11676344" y="-497251"/>
              <a:ext cx="34872" cy="22236"/>
            </a:xfrm>
            <a:custGeom>
              <a:avLst/>
              <a:gdLst>
                <a:gd name="connsiteX0" fmla="*/ -1332 w 34872"/>
                <a:gd name="connsiteY0" fmla="*/ 14031 h 22236"/>
                <a:gd name="connsiteX1" fmla="*/ -2386 w 34872"/>
                <a:gd name="connsiteY1" fmla="*/ 7567 h 22236"/>
                <a:gd name="connsiteX2" fmla="*/ 1576 w 34872"/>
                <a:gd name="connsiteY2" fmla="*/ 2119 h 22236"/>
                <a:gd name="connsiteX3" fmla="*/ 18340 w 34872"/>
                <a:gd name="connsiteY3" fmla="*/ -4333 h 22236"/>
                <a:gd name="connsiteX4" fmla="*/ 25439 w 34872"/>
                <a:gd name="connsiteY4" fmla="*/ -4752 h 22236"/>
                <a:gd name="connsiteX5" fmla="*/ 31307 w 34872"/>
                <a:gd name="connsiteY5" fmla="*/ -1107 h 22236"/>
                <a:gd name="connsiteX6" fmla="*/ 28894 w 34872"/>
                <a:gd name="connsiteY6" fmla="*/ 9523 h 22236"/>
                <a:gd name="connsiteX7" fmla="*/ 20055 w 34872"/>
                <a:gd name="connsiteY7" fmla="*/ 15454 h 22236"/>
                <a:gd name="connsiteX8" fmla="*/ 9107 w 34872"/>
                <a:gd name="connsiteY8" fmla="*/ 17296 h 22236"/>
                <a:gd name="connsiteX9" fmla="*/ -1332 w 34872"/>
                <a:gd name="connsiteY9" fmla="*/ 14031 h 2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872" h="22236">
                  <a:moveTo>
                    <a:pt x="-1332" y="14031"/>
                  </a:moveTo>
                  <a:cubicBezTo>
                    <a:pt x="-2818" y="12304"/>
                    <a:pt x="-3085" y="9739"/>
                    <a:pt x="-2386" y="7567"/>
                  </a:cubicBezTo>
                  <a:cubicBezTo>
                    <a:pt x="-1700" y="5396"/>
                    <a:pt x="-176" y="3579"/>
                    <a:pt x="1576" y="2119"/>
                  </a:cubicBezTo>
                  <a:cubicBezTo>
                    <a:pt x="6237" y="-1754"/>
                    <a:pt x="12371" y="-3265"/>
                    <a:pt x="18340" y="-4333"/>
                  </a:cubicBezTo>
                  <a:cubicBezTo>
                    <a:pt x="20677" y="-4752"/>
                    <a:pt x="23090" y="-5120"/>
                    <a:pt x="25439" y="-4752"/>
                  </a:cubicBezTo>
                  <a:cubicBezTo>
                    <a:pt x="27802" y="-4384"/>
                    <a:pt x="30138" y="-3177"/>
                    <a:pt x="31307" y="-1107"/>
                  </a:cubicBezTo>
                  <a:cubicBezTo>
                    <a:pt x="33225" y="2272"/>
                    <a:pt x="31472" y="6615"/>
                    <a:pt x="28894" y="9523"/>
                  </a:cubicBezTo>
                  <a:cubicBezTo>
                    <a:pt x="26506" y="12203"/>
                    <a:pt x="23433" y="14273"/>
                    <a:pt x="20055" y="15454"/>
                  </a:cubicBezTo>
                  <a:cubicBezTo>
                    <a:pt x="16549" y="16699"/>
                    <a:pt x="12803" y="17004"/>
                    <a:pt x="9107" y="17296"/>
                  </a:cubicBezTo>
                  <a:cubicBezTo>
                    <a:pt x="5932" y="17537"/>
                    <a:pt x="878" y="16622"/>
                    <a:pt x="-1332" y="14031"/>
                  </a:cubicBezTo>
                </a:path>
              </a:pathLst>
            </a:custGeom>
            <a:solidFill>
              <a:srgbClr val="FFE5CC"/>
            </a:solidFill>
            <a:ln w="1270" cap="flat">
              <a:noFill/>
              <a:prstDash val="solid"/>
              <a:miter/>
            </a:ln>
          </p:spPr>
          <p:txBody>
            <a:bodyPr rtlCol="0" anchor="ctr"/>
            <a:lstStyle/>
            <a:p>
              <a:endParaRPr lang="zh-CN" altLang="en-US"/>
            </a:p>
          </p:txBody>
        </p:sp>
        <p:sp>
          <p:nvSpPr>
            <p:cNvPr id="16" name="任意多边形: 形状 15"/>
            <p:cNvSpPr/>
            <p:nvPr/>
          </p:nvSpPr>
          <p:spPr>
            <a:xfrm flipV="1">
              <a:off x="11647356" y="-646341"/>
              <a:ext cx="164037" cy="104063"/>
            </a:xfrm>
            <a:custGeom>
              <a:avLst/>
              <a:gdLst>
                <a:gd name="connsiteX0" fmla="*/ 35061 w 164037"/>
                <a:gd name="connsiteY0" fmla="*/ 87909 h 104063"/>
                <a:gd name="connsiteX1" fmla="*/ 70126 w 164037"/>
                <a:gd name="connsiteY1" fmla="*/ 98399 h 104063"/>
                <a:gd name="connsiteX2" fmla="*/ 107197 w 164037"/>
                <a:gd name="connsiteY2" fmla="*/ 96875 h 104063"/>
                <a:gd name="connsiteX3" fmla="*/ 130565 w 164037"/>
                <a:gd name="connsiteY3" fmla="*/ 85445 h 104063"/>
                <a:gd name="connsiteX4" fmla="*/ 148205 w 164037"/>
                <a:gd name="connsiteY4" fmla="*/ 69265 h 104063"/>
                <a:gd name="connsiteX5" fmla="*/ 156879 w 164037"/>
                <a:gd name="connsiteY5" fmla="*/ 48818 h 104063"/>
                <a:gd name="connsiteX6" fmla="*/ 161096 w 164037"/>
                <a:gd name="connsiteY6" fmla="*/ 19138 h 104063"/>
                <a:gd name="connsiteX7" fmla="*/ 160689 w 164037"/>
                <a:gd name="connsiteY7" fmla="*/ 11226 h 104063"/>
                <a:gd name="connsiteX8" fmla="*/ 161248 w 164037"/>
                <a:gd name="connsiteY8" fmla="*/ 6616 h 104063"/>
                <a:gd name="connsiteX9" fmla="*/ 156701 w 164037"/>
                <a:gd name="connsiteY9" fmla="*/ -2134 h 104063"/>
                <a:gd name="connsiteX10" fmla="*/ 143176 w 164037"/>
                <a:gd name="connsiteY10" fmla="*/ -4928 h 104063"/>
                <a:gd name="connsiteX11" fmla="*/ 84947 w 164037"/>
                <a:gd name="connsiteY11" fmla="*/ 13157 h 104063"/>
                <a:gd name="connsiteX12" fmla="*/ 32242 w 164037"/>
                <a:gd name="connsiteY12" fmla="*/ 18033 h 104063"/>
                <a:gd name="connsiteX13" fmla="*/ 11185 w 164037"/>
                <a:gd name="connsiteY13" fmla="*/ 18960 h 104063"/>
                <a:gd name="connsiteX14" fmla="*/ 3134 w 164037"/>
                <a:gd name="connsiteY14" fmla="*/ 21247 h 104063"/>
                <a:gd name="connsiteX15" fmla="*/ -2772 w 164037"/>
                <a:gd name="connsiteY15" fmla="*/ 33210 h 104063"/>
                <a:gd name="connsiteX16" fmla="*/ 35061 w 164037"/>
                <a:gd name="connsiteY16" fmla="*/ 87909 h 10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4037" h="104063">
                  <a:moveTo>
                    <a:pt x="35061" y="87909"/>
                  </a:moveTo>
                  <a:cubicBezTo>
                    <a:pt x="45729" y="94119"/>
                    <a:pt x="57921" y="97167"/>
                    <a:pt x="70126" y="98399"/>
                  </a:cubicBezTo>
                  <a:cubicBezTo>
                    <a:pt x="82877" y="99681"/>
                    <a:pt x="94662" y="99072"/>
                    <a:pt x="107197" y="96875"/>
                  </a:cubicBezTo>
                  <a:cubicBezTo>
                    <a:pt x="115846" y="95351"/>
                    <a:pt x="123517" y="90423"/>
                    <a:pt x="130565" y="85445"/>
                  </a:cubicBezTo>
                  <a:cubicBezTo>
                    <a:pt x="136966" y="80937"/>
                    <a:pt x="143468" y="75577"/>
                    <a:pt x="148205" y="69265"/>
                  </a:cubicBezTo>
                  <a:cubicBezTo>
                    <a:pt x="152676" y="63296"/>
                    <a:pt x="155012" y="56019"/>
                    <a:pt x="156879" y="48818"/>
                  </a:cubicBezTo>
                  <a:cubicBezTo>
                    <a:pt x="159369" y="39128"/>
                    <a:pt x="161134" y="29159"/>
                    <a:pt x="161096" y="19138"/>
                  </a:cubicBezTo>
                  <a:cubicBezTo>
                    <a:pt x="161096" y="16497"/>
                    <a:pt x="160689" y="13843"/>
                    <a:pt x="160689" y="11226"/>
                  </a:cubicBezTo>
                  <a:cubicBezTo>
                    <a:pt x="160689" y="9601"/>
                    <a:pt x="161159" y="8255"/>
                    <a:pt x="161248" y="6616"/>
                  </a:cubicBezTo>
                  <a:cubicBezTo>
                    <a:pt x="161426" y="3213"/>
                    <a:pt x="159445" y="-229"/>
                    <a:pt x="156701" y="-2134"/>
                  </a:cubicBezTo>
                  <a:cubicBezTo>
                    <a:pt x="152853" y="-4814"/>
                    <a:pt x="147862" y="-5195"/>
                    <a:pt x="143176" y="-4928"/>
                  </a:cubicBezTo>
                  <a:cubicBezTo>
                    <a:pt x="122805" y="-3759"/>
                    <a:pt x="104619" y="7747"/>
                    <a:pt x="84947" y="13157"/>
                  </a:cubicBezTo>
                  <a:cubicBezTo>
                    <a:pt x="67878" y="17843"/>
                    <a:pt x="49945" y="17894"/>
                    <a:pt x="32242" y="18033"/>
                  </a:cubicBezTo>
                  <a:cubicBezTo>
                    <a:pt x="25219" y="18084"/>
                    <a:pt x="18170" y="18148"/>
                    <a:pt x="11185" y="18960"/>
                  </a:cubicBezTo>
                  <a:cubicBezTo>
                    <a:pt x="8391" y="19278"/>
                    <a:pt x="5508" y="19748"/>
                    <a:pt x="3134" y="21247"/>
                  </a:cubicBezTo>
                  <a:cubicBezTo>
                    <a:pt x="-804" y="23697"/>
                    <a:pt x="-2696" y="28562"/>
                    <a:pt x="-2772" y="33210"/>
                  </a:cubicBezTo>
                  <a:cubicBezTo>
                    <a:pt x="-3178" y="56032"/>
                    <a:pt x="16469" y="77088"/>
                    <a:pt x="35061" y="87909"/>
                  </a:cubicBezTo>
                </a:path>
              </a:pathLst>
            </a:custGeom>
            <a:solidFill>
              <a:srgbClr val="1A1A1A"/>
            </a:solidFill>
            <a:ln w="1270" cap="flat">
              <a:noFill/>
              <a:prstDash val="solid"/>
              <a:miter/>
            </a:ln>
          </p:spPr>
          <p:txBody>
            <a:bodyPr rtlCol="0" anchor="ctr"/>
            <a:lstStyle/>
            <a:p>
              <a:endParaRPr lang="zh-CN" altLang="en-US"/>
            </a:p>
          </p:txBody>
        </p:sp>
        <p:sp>
          <p:nvSpPr>
            <p:cNvPr id="17" name="任意多边形: 形状 16"/>
            <p:cNvSpPr/>
            <p:nvPr/>
          </p:nvSpPr>
          <p:spPr>
            <a:xfrm flipV="1">
              <a:off x="11629829" y="-601734"/>
              <a:ext cx="191503" cy="73765"/>
            </a:xfrm>
            <a:custGeom>
              <a:avLst/>
              <a:gdLst>
                <a:gd name="connsiteX0" fmla="*/ -1549 w 191503"/>
                <a:gd name="connsiteY0" fmla="*/ 39392 h 73765"/>
                <a:gd name="connsiteX1" fmla="*/ -1765 w 191503"/>
                <a:gd name="connsiteY1" fmla="*/ 38719 h 73765"/>
                <a:gd name="connsiteX2" fmla="*/ -634 w 191503"/>
                <a:gd name="connsiteY2" fmla="*/ 27492 h 73765"/>
                <a:gd name="connsiteX3" fmla="*/ 29300 w 191503"/>
                <a:gd name="connsiteY3" fmla="*/ 8620 h 73765"/>
                <a:gd name="connsiteX4" fmla="*/ 168593 w 191503"/>
                <a:gd name="connsiteY4" fmla="*/ -2429 h 73765"/>
                <a:gd name="connsiteX5" fmla="*/ 180391 w 191503"/>
                <a:gd name="connsiteY5" fmla="*/ 200 h 73765"/>
                <a:gd name="connsiteX6" fmla="*/ 188697 w 191503"/>
                <a:gd name="connsiteY6" fmla="*/ 20126 h 73765"/>
                <a:gd name="connsiteX7" fmla="*/ 185979 w 191503"/>
                <a:gd name="connsiteY7" fmla="*/ 38795 h 73765"/>
                <a:gd name="connsiteX8" fmla="*/ 176492 w 191503"/>
                <a:gd name="connsiteY8" fmla="*/ 48409 h 73765"/>
                <a:gd name="connsiteX9" fmla="*/ 175159 w 191503"/>
                <a:gd name="connsiteY9" fmla="*/ 46097 h 73765"/>
                <a:gd name="connsiteX10" fmla="*/ 163983 w 191503"/>
                <a:gd name="connsiteY10" fmla="*/ 40268 h 73765"/>
                <a:gd name="connsiteX11" fmla="*/ 68009 w 191503"/>
                <a:gd name="connsiteY11" fmla="*/ 46313 h 73765"/>
                <a:gd name="connsiteX12" fmla="*/ 35967 w 191503"/>
                <a:gd name="connsiteY12" fmla="*/ 55445 h 73765"/>
                <a:gd name="connsiteX13" fmla="*/ 20270 w 191503"/>
                <a:gd name="connsiteY13" fmla="*/ 67548 h 73765"/>
                <a:gd name="connsiteX14" fmla="*/ 19317 w 191503"/>
                <a:gd name="connsiteY14" fmla="*/ 68780 h 73765"/>
                <a:gd name="connsiteX15" fmla="*/ 18009 w 191503"/>
                <a:gd name="connsiteY15" fmla="*/ 68792 h 73765"/>
                <a:gd name="connsiteX16" fmla="*/ -1549 w 191503"/>
                <a:gd name="connsiteY16" fmla="*/ 39392 h 73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1503" h="73765">
                  <a:moveTo>
                    <a:pt x="-1549" y="39392"/>
                  </a:moveTo>
                  <a:lnTo>
                    <a:pt x="-1765" y="38719"/>
                  </a:lnTo>
                  <a:cubicBezTo>
                    <a:pt x="-3212" y="34071"/>
                    <a:pt x="-3327" y="31747"/>
                    <a:pt x="-634" y="27492"/>
                  </a:cubicBezTo>
                  <a:cubicBezTo>
                    <a:pt x="6236" y="16608"/>
                    <a:pt x="17463" y="12417"/>
                    <a:pt x="29300" y="8620"/>
                  </a:cubicBezTo>
                  <a:cubicBezTo>
                    <a:pt x="73978" y="-5706"/>
                    <a:pt x="121946" y="-7433"/>
                    <a:pt x="168593" y="-2429"/>
                  </a:cubicBezTo>
                  <a:cubicBezTo>
                    <a:pt x="172619" y="-1997"/>
                    <a:pt x="176721" y="-1502"/>
                    <a:pt x="180391" y="200"/>
                  </a:cubicBezTo>
                  <a:cubicBezTo>
                    <a:pt x="187833" y="3616"/>
                    <a:pt x="188456" y="12722"/>
                    <a:pt x="188697" y="20126"/>
                  </a:cubicBezTo>
                  <a:cubicBezTo>
                    <a:pt x="188913" y="26438"/>
                    <a:pt x="187998" y="32801"/>
                    <a:pt x="185979" y="38795"/>
                  </a:cubicBezTo>
                  <a:cubicBezTo>
                    <a:pt x="185090" y="41399"/>
                    <a:pt x="181331" y="52168"/>
                    <a:pt x="176492" y="48409"/>
                  </a:cubicBezTo>
                  <a:lnTo>
                    <a:pt x="175159" y="46097"/>
                  </a:lnTo>
                  <a:cubicBezTo>
                    <a:pt x="173317" y="42097"/>
                    <a:pt x="168326" y="40866"/>
                    <a:pt x="163983" y="40268"/>
                  </a:cubicBezTo>
                  <a:cubicBezTo>
                    <a:pt x="132068" y="35810"/>
                    <a:pt x="99505" y="39583"/>
                    <a:pt x="68009" y="46313"/>
                  </a:cubicBezTo>
                  <a:cubicBezTo>
                    <a:pt x="57138" y="48637"/>
                    <a:pt x="46292" y="51330"/>
                    <a:pt x="35967" y="55445"/>
                  </a:cubicBezTo>
                  <a:cubicBezTo>
                    <a:pt x="29668" y="57960"/>
                    <a:pt x="23153" y="61427"/>
                    <a:pt x="20270" y="67548"/>
                  </a:cubicBezTo>
                  <a:lnTo>
                    <a:pt x="19317" y="68780"/>
                  </a:lnTo>
                  <a:lnTo>
                    <a:pt x="18009" y="68792"/>
                  </a:lnTo>
                  <a:cubicBezTo>
                    <a:pt x="4700" y="65732"/>
                    <a:pt x="1830" y="50492"/>
                    <a:pt x="-1549" y="39392"/>
                  </a:cubicBezTo>
                </a:path>
              </a:pathLst>
            </a:custGeom>
            <a:solidFill>
              <a:srgbClr val="404040"/>
            </a:solidFill>
            <a:ln w="1270" cap="flat">
              <a:noFill/>
              <a:prstDash val="solid"/>
              <a:miter/>
            </a:ln>
          </p:spPr>
          <p:txBody>
            <a:bodyPr rtlCol="0" anchor="ctr"/>
            <a:lstStyle/>
            <a:p>
              <a:endParaRPr lang="zh-CN" altLang="en-US"/>
            </a:p>
          </p:txBody>
        </p:sp>
        <p:sp>
          <p:nvSpPr>
            <p:cNvPr id="18" name="任意多边形: 形状 17"/>
            <p:cNvSpPr/>
            <p:nvPr/>
          </p:nvSpPr>
          <p:spPr>
            <a:xfrm flipV="1">
              <a:off x="11359811" y="-14628"/>
              <a:ext cx="77621" cy="115607"/>
            </a:xfrm>
            <a:custGeom>
              <a:avLst/>
              <a:gdLst>
                <a:gd name="connsiteX0" fmla="*/ 14960 w 77621"/>
                <a:gd name="connsiteY0" fmla="*/ 82094 h 115607"/>
                <a:gd name="connsiteX1" fmla="*/ 5663 w 77621"/>
                <a:gd name="connsiteY1" fmla="*/ 67768 h 115607"/>
                <a:gd name="connsiteX2" fmla="*/ -2122 w 77621"/>
                <a:gd name="connsiteY2" fmla="*/ 38241 h 115607"/>
                <a:gd name="connsiteX3" fmla="*/ -2490 w 77621"/>
                <a:gd name="connsiteY3" fmla="*/ 32843 h 115607"/>
                <a:gd name="connsiteX4" fmla="*/ -64 w 77621"/>
                <a:gd name="connsiteY4" fmla="*/ 26239 h 115607"/>
                <a:gd name="connsiteX5" fmla="*/ 11023 w 77621"/>
                <a:gd name="connsiteY5" fmla="*/ 9831 h 115607"/>
                <a:gd name="connsiteX6" fmla="*/ 18897 w 77621"/>
                <a:gd name="connsiteY6" fmla="*/ 3735 h 115607"/>
                <a:gd name="connsiteX7" fmla="*/ 22592 w 77621"/>
                <a:gd name="connsiteY7" fmla="*/ 2808 h 115607"/>
                <a:gd name="connsiteX8" fmla="*/ 28574 w 77621"/>
                <a:gd name="connsiteY8" fmla="*/ -1916 h 115607"/>
                <a:gd name="connsiteX9" fmla="*/ 40931 w 77621"/>
                <a:gd name="connsiteY9" fmla="*/ -2500 h 115607"/>
                <a:gd name="connsiteX10" fmla="*/ 47459 w 77621"/>
                <a:gd name="connsiteY10" fmla="*/ -4431 h 115607"/>
                <a:gd name="connsiteX11" fmla="*/ 50139 w 77621"/>
                <a:gd name="connsiteY11" fmla="*/ -4203 h 115607"/>
                <a:gd name="connsiteX12" fmla="*/ 51078 w 77621"/>
                <a:gd name="connsiteY12" fmla="*/ -2551 h 115607"/>
                <a:gd name="connsiteX13" fmla="*/ 51218 w 77621"/>
                <a:gd name="connsiteY13" fmla="*/ 5640 h 115607"/>
                <a:gd name="connsiteX14" fmla="*/ 48513 w 77621"/>
                <a:gd name="connsiteY14" fmla="*/ 12828 h 115607"/>
                <a:gd name="connsiteX15" fmla="*/ 47434 w 77621"/>
                <a:gd name="connsiteY15" fmla="*/ 28881 h 115607"/>
                <a:gd name="connsiteX16" fmla="*/ 52691 w 77621"/>
                <a:gd name="connsiteY16" fmla="*/ 20004 h 115607"/>
                <a:gd name="connsiteX17" fmla="*/ 57136 w 77621"/>
                <a:gd name="connsiteY17" fmla="*/ 9514 h 115607"/>
                <a:gd name="connsiteX18" fmla="*/ 65582 w 77621"/>
                <a:gd name="connsiteY18" fmla="*/ 3011 h 115607"/>
                <a:gd name="connsiteX19" fmla="*/ 67207 w 77621"/>
                <a:gd name="connsiteY19" fmla="*/ 3519 h 115607"/>
                <a:gd name="connsiteX20" fmla="*/ 68274 w 77621"/>
                <a:gd name="connsiteY20" fmla="*/ 5246 h 115607"/>
                <a:gd name="connsiteX21" fmla="*/ 70268 w 77621"/>
                <a:gd name="connsiteY21" fmla="*/ 22163 h 115607"/>
                <a:gd name="connsiteX22" fmla="*/ 68160 w 77621"/>
                <a:gd name="connsiteY22" fmla="*/ 40933 h 115607"/>
                <a:gd name="connsiteX23" fmla="*/ 73888 w 77621"/>
                <a:gd name="connsiteY23" fmla="*/ 74372 h 115607"/>
                <a:gd name="connsiteX24" fmla="*/ 75069 w 77621"/>
                <a:gd name="connsiteY24" fmla="*/ 78982 h 115607"/>
                <a:gd name="connsiteX25" fmla="*/ 74281 w 77621"/>
                <a:gd name="connsiteY25" fmla="*/ 82996 h 115607"/>
                <a:gd name="connsiteX26" fmla="*/ 66471 w 77621"/>
                <a:gd name="connsiteY26" fmla="*/ 101283 h 115607"/>
                <a:gd name="connsiteX27" fmla="*/ 35039 w 77621"/>
                <a:gd name="connsiteY27" fmla="*/ 106376 h 115607"/>
                <a:gd name="connsiteX28" fmla="*/ 22592 w 77621"/>
                <a:gd name="connsiteY28" fmla="*/ 92521 h 115607"/>
                <a:gd name="connsiteX29" fmla="*/ 14960 w 77621"/>
                <a:gd name="connsiteY29" fmla="*/ 82094 h 115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621" h="115607">
                  <a:moveTo>
                    <a:pt x="14960" y="82094"/>
                  </a:moveTo>
                  <a:cubicBezTo>
                    <a:pt x="11582" y="77496"/>
                    <a:pt x="8203" y="72873"/>
                    <a:pt x="5663" y="67768"/>
                  </a:cubicBezTo>
                  <a:cubicBezTo>
                    <a:pt x="1104" y="58624"/>
                    <a:pt x="-534" y="48337"/>
                    <a:pt x="-2122" y="38241"/>
                  </a:cubicBezTo>
                  <a:cubicBezTo>
                    <a:pt x="-2401" y="36450"/>
                    <a:pt x="-2681" y="34647"/>
                    <a:pt x="-2490" y="32843"/>
                  </a:cubicBezTo>
                  <a:cubicBezTo>
                    <a:pt x="-2236" y="30506"/>
                    <a:pt x="-1182" y="28322"/>
                    <a:pt x="-64" y="26239"/>
                  </a:cubicBezTo>
                  <a:cubicBezTo>
                    <a:pt x="3060" y="20423"/>
                    <a:pt x="6781" y="14911"/>
                    <a:pt x="11023" y="9831"/>
                  </a:cubicBezTo>
                  <a:cubicBezTo>
                    <a:pt x="13194" y="7253"/>
                    <a:pt x="15671" y="4675"/>
                    <a:pt x="18897" y="3735"/>
                  </a:cubicBezTo>
                  <a:cubicBezTo>
                    <a:pt x="20129" y="3380"/>
                    <a:pt x="21411" y="3278"/>
                    <a:pt x="22592" y="2808"/>
                  </a:cubicBezTo>
                  <a:cubicBezTo>
                    <a:pt x="24967" y="1855"/>
                    <a:pt x="26529" y="-393"/>
                    <a:pt x="28574" y="-1916"/>
                  </a:cubicBezTo>
                  <a:cubicBezTo>
                    <a:pt x="32079" y="-4533"/>
                    <a:pt x="37185" y="-4761"/>
                    <a:pt x="40931" y="-2500"/>
                  </a:cubicBezTo>
                  <a:cubicBezTo>
                    <a:pt x="43052" y="-3313"/>
                    <a:pt x="45237" y="-3961"/>
                    <a:pt x="47459" y="-4431"/>
                  </a:cubicBezTo>
                  <a:lnTo>
                    <a:pt x="50139" y="-4203"/>
                  </a:lnTo>
                  <a:lnTo>
                    <a:pt x="51078" y="-2551"/>
                  </a:lnTo>
                  <a:cubicBezTo>
                    <a:pt x="51841" y="103"/>
                    <a:pt x="51891" y="2960"/>
                    <a:pt x="51218" y="5640"/>
                  </a:cubicBezTo>
                  <a:cubicBezTo>
                    <a:pt x="50609" y="8129"/>
                    <a:pt x="49389" y="10428"/>
                    <a:pt x="48513" y="12828"/>
                  </a:cubicBezTo>
                  <a:cubicBezTo>
                    <a:pt x="46621" y="17934"/>
                    <a:pt x="46252" y="23572"/>
                    <a:pt x="47434" y="28881"/>
                  </a:cubicBezTo>
                  <a:cubicBezTo>
                    <a:pt x="50647" y="27382"/>
                    <a:pt x="51675" y="23407"/>
                    <a:pt x="52691" y="20004"/>
                  </a:cubicBezTo>
                  <a:cubicBezTo>
                    <a:pt x="53771" y="16359"/>
                    <a:pt x="55269" y="12828"/>
                    <a:pt x="57136" y="9514"/>
                  </a:cubicBezTo>
                  <a:cubicBezTo>
                    <a:pt x="58978" y="6249"/>
                    <a:pt x="61835" y="2833"/>
                    <a:pt x="65582" y="3011"/>
                  </a:cubicBezTo>
                  <a:lnTo>
                    <a:pt x="67207" y="3519"/>
                  </a:lnTo>
                  <a:lnTo>
                    <a:pt x="68274" y="5246"/>
                  </a:lnTo>
                  <a:cubicBezTo>
                    <a:pt x="70294" y="10618"/>
                    <a:pt x="70979" y="16486"/>
                    <a:pt x="70268" y="22163"/>
                  </a:cubicBezTo>
                  <a:cubicBezTo>
                    <a:pt x="69481" y="28449"/>
                    <a:pt x="67042" y="34698"/>
                    <a:pt x="68160" y="40933"/>
                  </a:cubicBezTo>
                  <a:cubicBezTo>
                    <a:pt x="70154" y="51944"/>
                    <a:pt x="69951" y="63514"/>
                    <a:pt x="73888" y="74372"/>
                  </a:cubicBezTo>
                  <a:cubicBezTo>
                    <a:pt x="74434" y="75871"/>
                    <a:pt x="75043" y="77395"/>
                    <a:pt x="75069" y="78982"/>
                  </a:cubicBezTo>
                  <a:cubicBezTo>
                    <a:pt x="75082" y="80354"/>
                    <a:pt x="74688" y="81688"/>
                    <a:pt x="74281" y="82996"/>
                  </a:cubicBezTo>
                  <a:cubicBezTo>
                    <a:pt x="72313" y="89346"/>
                    <a:pt x="70294" y="95835"/>
                    <a:pt x="66471" y="101283"/>
                  </a:cubicBezTo>
                  <a:cubicBezTo>
                    <a:pt x="59118" y="111774"/>
                    <a:pt x="45224" y="114644"/>
                    <a:pt x="35039" y="106376"/>
                  </a:cubicBezTo>
                  <a:cubicBezTo>
                    <a:pt x="30390" y="102592"/>
                    <a:pt x="26110" y="97308"/>
                    <a:pt x="22592" y="92521"/>
                  </a:cubicBezTo>
                  <a:cubicBezTo>
                    <a:pt x="20053" y="89040"/>
                    <a:pt x="17500" y="85561"/>
                    <a:pt x="14960" y="82094"/>
                  </a:cubicBezTo>
                </a:path>
              </a:pathLst>
            </a:custGeom>
            <a:solidFill>
              <a:srgbClr val="FFB78C"/>
            </a:solidFill>
            <a:ln w="1270" cap="flat">
              <a:noFill/>
              <a:prstDash val="solid"/>
              <a:miter/>
            </a:ln>
          </p:spPr>
          <p:txBody>
            <a:bodyPr rtlCol="0" anchor="ctr"/>
            <a:lstStyle/>
            <a:p>
              <a:endParaRPr lang="zh-CN" altLang="en-US"/>
            </a:p>
          </p:txBody>
        </p:sp>
        <p:sp>
          <p:nvSpPr>
            <p:cNvPr id="19" name="任意多边形: 形状 18"/>
            <p:cNvSpPr/>
            <p:nvPr/>
          </p:nvSpPr>
          <p:spPr>
            <a:xfrm flipV="1">
              <a:off x="11427552" y="44668"/>
              <a:ext cx="234657" cy="219696"/>
            </a:xfrm>
            <a:custGeom>
              <a:avLst/>
              <a:gdLst>
                <a:gd name="connsiteX0" fmla="*/ 232005 w 234657"/>
                <a:gd name="connsiteY0" fmla="*/ 135978 h 219696"/>
                <a:gd name="connsiteX1" fmla="*/ 231611 w 234657"/>
                <a:gd name="connsiteY1" fmla="*/ -4331 h 219696"/>
                <a:gd name="connsiteX2" fmla="*/ 191174 w 234657"/>
                <a:gd name="connsiteY2" fmla="*/ 51777 h 219696"/>
                <a:gd name="connsiteX3" fmla="*/ -2652 w 234657"/>
                <a:gd name="connsiteY3" fmla="*/ 51777 h 219696"/>
                <a:gd name="connsiteX4" fmla="*/ -2259 w 234657"/>
                <a:gd name="connsiteY4" fmla="*/ 192086 h 219696"/>
                <a:gd name="connsiteX5" fmla="*/ 191568 w 234657"/>
                <a:gd name="connsiteY5" fmla="*/ 192086 h 219696"/>
                <a:gd name="connsiteX6" fmla="*/ 232005 w 234657"/>
                <a:gd name="connsiteY6" fmla="*/ 135978 h 21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657" h="219696">
                  <a:moveTo>
                    <a:pt x="232005" y="135978"/>
                  </a:moveTo>
                  <a:lnTo>
                    <a:pt x="231611" y="-4331"/>
                  </a:lnTo>
                  <a:cubicBezTo>
                    <a:pt x="231548" y="15951"/>
                    <a:pt x="218022" y="36271"/>
                    <a:pt x="191174" y="51777"/>
                  </a:cubicBezTo>
                  <a:cubicBezTo>
                    <a:pt x="137428" y="82803"/>
                    <a:pt x="50738" y="82803"/>
                    <a:pt x="-2652" y="51777"/>
                  </a:cubicBezTo>
                  <a:lnTo>
                    <a:pt x="-2259" y="192086"/>
                  </a:lnTo>
                  <a:cubicBezTo>
                    <a:pt x="51132" y="223125"/>
                    <a:pt x="137834" y="223125"/>
                    <a:pt x="191568" y="192086"/>
                  </a:cubicBezTo>
                  <a:cubicBezTo>
                    <a:pt x="218428" y="176593"/>
                    <a:pt x="231941" y="156260"/>
                    <a:pt x="232005" y="135978"/>
                  </a:cubicBezTo>
                </a:path>
              </a:pathLst>
            </a:custGeom>
            <a:solidFill>
              <a:srgbClr val="323EA1"/>
            </a:solidFill>
            <a:ln w="1270" cap="flat">
              <a:noFill/>
              <a:prstDash val="solid"/>
              <a:miter/>
            </a:ln>
          </p:spPr>
          <p:txBody>
            <a:bodyPr rtlCol="0" anchor="ctr"/>
            <a:lstStyle/>
            <a:p>
              <a:endParaRPr lang="zh-CN" altLang="en-US"/>
            </a:p>
          </p:txBody>
        </p:sp>
        <p:sp>
          <p:nvSpPr>
            <p:cNvPr id="20" name="任意多边形: 形状 19"/>
            <p:cNvSpPr/>
            <p:nvPr/>
          </p:nvSpPr>
          <p:spPr>
            <a:xfrm flipV="1">
              <a:off x="11614559" y="64137"/>
              <a:ext cx="47624" cy="200240"/>
            </a:xfrm>
            <a:custGeom>
              <a:avLst/>
              <a:gdLst>
                <a:gd name="connsiteX0" fmla="*/ 44909 w 47624"/>
                <a:gd name="connsiteY0" fmla="*/ 135999 h 200240"/>
                <a:gd name="connsiteX1" fmla="*/ 44312 w 47624"/>
                <a:gd name="connsiteY1" fmla="*/ 143162 h 200240"/>
                <a:gd name="connsiteX2" fmla="*/ 43778 w 47624"/>
                <a:gd name="connsiteY2" fmla="*/ 145575 h 200240"/>
                <a:gd name="connsiteX3" fmla="*/ 42584 w 47624"/>
                <a:gd name="connsiteY3" fmla="*/ 150287 h 200240"/>
                <a:gd name="connsiteX4" fmla="*/ 41530 w 47624"/>
                <a:gd name="connsiteY4" fmla="*/ 153119 h 200240"/>
                <a:gd name="connsiteX5" fmla="*/ 39727 w 47624"/>
                <a:gd name="connsiteY5" fmla="*/ 157348 h 200240"/>
                <a:gd name="connsiteX6" fmla="*/ 38178 w 47624"/>
                <a:gd name="connsiteY6" fmla="*/ 160256 h 200240"/>
                <a:gd name="connsiteX7" fmla="*/ 35701 w 47624"/>
                <a:gd name="connsiteY7" fmla="*/ 164320 h 200240"/>
                <a:gd name="connsiteX8" fmla="*/ 33733 w 47624"/>
                <a:gd name="connsiteY8" fmla="*/ 167127 h 200240"/>
                <a:gd name="connsiteX9" fmla="*/ 30469 w 47624"/>
                <a:gd name="connsiteY9" fmla="*/ 171178 h 200240"/>
                <a:gd name="connsiteX10" fmla="*/ 28170 w 47624"/>
                <a:gd name="connsiteY10" fmla="*/ 173782 h 200240"/>
                <a:gd name="connsiteX11" fmla="*/ 23941 w 47624"/>
                <a:gd name="connsiteY11" fmla="*/ 177909 h 200240"/>
                <a:gd name="connsiteX12" fmla="*/ 21465 w 47624"/>
                <a:gd name="connsiteY12" fmla="*/ 180182 h 200240"/>
                <a:gd name="connsiteX13" fmla="*/ 15864 w 47624"/>
                <a:gd name="connsiteY13" fmla="*/ 184589 h 200240"/>
                <a:gd name="connsiteX14" fmla="*/ 13603 w 47624"/>
                <a:gd name="connsiteY14" fmla="*/ 186316 h 200240"/>
                <a:gd name="connsiteX15" fmla="*/ 13273 w 47624"/>
                <a:gd name="connsiteY15" fmla="*/ 186571 h 200240"/>
                <a:gd name="connsiteX16" fmla="*/ 13273 w 47624"/>
                <a:gd name="connsiteY16" fmla="*/ 186532 h 200240"/>
                <a:gd name="connsiteX17" fmla="*/ 4497 w 47624"/>
                <a:gd name="connsiteY17" fmla="*/ 192146 h 200240"/>
                <a:gd name="connsiteX18" fmla="*/ -2716 w 47624"/>
                <a:gd name="connsiteY18" fmla="*/ 195918 h 200240"/>
                <a:gd name="connsiteX19" fmla="*/ -2716 w 47624"/>
                <a:gd name="connsiteY19" fmla="*/ 31491 h 200240"/>
                <a:gd name="connsiteX20" fmla="*/ 29542 w 47624"/>
                <a:gd name="connsiteY20" fmla="*/ 31491 h 200240"/>
                <a:gd name="connsiteX21" fmla="*/ 44502 w 47624"/>
                <a:gd name="connsiteY21" fmla="*/ -4323 h 200240"/>
                <a:gd name="connsiteX22" fmla="*/ 44909 w 47624"/>
                <a:gd name="connsiteY22" fmla="*/ 135999 h 20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624" h="200240">
                  <a:moveTo>
                    <a:pt x="44909" y="135999"/>
                  </a:moveTo>
                  <a:cubicBezTo>
                    <a:pt x="44909" y="138387"/>
                    <a:pt x="44693" y="140774"/>
                    <a:pt x="44312" y="143162"/>
                  </a:cubicBezTo>
                  <a:lnTo>
                    <a:pt x="43778" y="145575"/>
                  </a:lnTo>
                  <a:cubicBezTo>
                    <a:pt x="43435" y="147150"/>
                    <a:pt x="43092" y="148724"/>
                    <a:pt x="42584" y="150287"/>
                  </a:cubicBezTo>
                  <a:lnTo>
                    <a:pt x="41530" y="153119"/>
                  </a:lnTo>
                  <a:cubicBezTo>
                    <a:pt x="40984" y="154541"/>
                    <a:pt x="40413" y="155951"/>
                    <a:pt x="39727" y="157348"/>
                  </a:cubicBezTo>
                  <a:lnTo>
                    <a:pt x="38178" y="160256"/>
                  </a:lnTo>
                  <a:cubicBezTo>
                    <a:pt x="37416" y="161615"/>
                    <a:pt x="36590" y="162974"/>
                    <a:pt x="35701" y="164320"/>
                  </a:cubicBezTo>
                  <a:lnTo>
                    <a:pt x="33733" y="167127"/>
                  </a:lnTo>
                  <a:cubicBezTo>
                    <a:pt x="32717" y="168498"/>
                    <a:pt x="31612" y="169845"/>
                    <a:pt x="30469" y="171178"/>
                  </a:cubicBezTo>
                  <a:lnTo>
                    <a:pt x="28170" y="173782"/>
                  </a:lnTo>
                  <a:cubicBezTo>
                    <a:pt x="26849" y="175178"/>
                    <a:pt x="25401" y="176550"/>
                    <a:pt x="23941" y="177909"/>
                  </a:cubicBezTo>
                  <a:lnTo>
                    <a:pt x="21465" y="180182"/>
                  </a:lnTo>
                  <a:cubicBezTo>
                    <a:pt x="19712" y="181694"/>
                    <a:pt x="17807" y="183154"/>
                    <a:pt x="15864" y="184589"/>
                  </a:cubicBezTo>
                  <a:lnTo>
                    <a:pt x="13603" y="186316"/>
                  </a:lnTo>
                  <a:lnTo>
                    <a:pt x="13273" y="186571"/>
                  </a:lnTo>
                  <a:lnTo>
                    <a:pt x="13273" y="186532"/>
                  </a:lnTo>
                  <a:cubicBezTo>
                    <a:pt x="10517" y="188462"/>
                    <a:pt x="7621" y="190330"/>
                    <a:pt x="4497" y="192146"/>
                  </a:cubicBezTo>
                  <a:cubicBezTo>
                    <a:pt x="2122" y="193454"/>
                    <a:pt x="-252" y="194762"/>
                    <a:pt x="-2716" y="195918"/>
                  </a:cubicBezTo>
                  <a:lnTo>
                    <a:pt x="-2716" y="31491"/>
                  </a:lnTo>
                  <a:lnTo>
                    <a:pt x="29542" y="31491"/>
                  </a:lnTo>
                  <a:cubicBezTo>
                    <a:pt x="39435" y="20277"/>
                    <a:pt x="44502" y="7996"/>
                    <a:pt x="44502" y="-4323"/>
                  </a:cubicBezTo>
                  <a:lnTo>
                    <a:pt x="44909" y="135999"/>
                  </a:lnTo>
                </a:path>
              </a:pathLst>
            </a:custGeom>
            <a:solidFill>
              <a:srgbClr val="E60000"/>
            </a:solidFill>
            <a:ln w="1270" cap="flat">
              <a:noFill/>
              <a:prstDash val="solid"/>
              <a:miter/>
            </a:ln>
          </p:spPr>
          <p:txBody>
            <a:bodyPr rtlCol="0" anchor="ctr"/>
            <a:lstStyle/>
            <a:p>
              <a:endParaRPr lang="zh-CN" altLang="en-US"/>
            </a:p>
          </p:txBody>
        </p:sp>
        <p:sp>
          <p:nvSpPr>
            <p:cNvPr id="21" name="任意多边形: 形状 20"/>
            <p:cNvSpPr/>
            <p:nvPr/>
          </p:nvSpPr>
          <p:spPr>
            <a:xfrm flipV="1">
              <a:off x="11219590" y="67947"/>
              <a:ext cx="208355" cy="261162"/>
            </a:xfrm>
            <a:custGeom>
              <a:avLst/>
              <a:gdLst>
                <a:gd name="connsiteX0" fmla="*/ 205854 w 208355"/>
                <a:gd name="connsiteY0" fmla="*/ 256870 h 261162"/>
                <a:gd name="connsiteX1" fmla="*/ 205460 w 208355"/>
                <a:gd name="connsiteY1" fmla="*/ 116561 h 261162"/>
                <a:gd name="connsiteX2" fmla="*/ -2502 w 208355"/>
                <a:gd name="connsiteY2" fmla="*/ -4292 h 261162"/>
                <a:gd name="connsiteX3" fmla="*/ -2108 w 208355"/>
                <a:gd name="connsiteY3" fmla="*/ 136017 h 261162"/>
                <a:gd name="connsiteX4" fmla="*/ 205854 w 208355"/>
                <a:gd name="connsiteY4" fmla="*/ 256870 h 261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355" h="261162">
                  <a:moveTo>
                    <a:pt x="205854" y="256870"/>
                  </a:moveTo>
                  <a:lnTo>
                    <a:pt x="205460" y="116561"/>
                  </a:lnTo>
                  <a:lnTo>
                    <a:pt x="-2502" y="-4292"/>
                  </a:lnTo>
                  <a:lnTo>
                    <a:pt x="-2108" y="136017"/>
                  </a:lnTo>
                  <a:lnTo>
                    <a:pt x="205854" y="256870"/>
                  </a:lnTo>
                </a:path>
              </a:pathLst>
            </a:custGeom>
            <a:solidFill>
              <a:srgbClr val="323EA1"/>
            </a:solidFill>
            <a:ln w="1270" cap="flat">
              <a:noFill/>
              <a:prstDash val="solid"/>
              <a:miter/>
            </a:ln>
          </p:spPr>
          <p:txBody>
            <a:bodyPr rtlCol="0" anchor="ctr"/>
            <a:lstStyle/>
            <a:p>
              <a:endParaRPr lang="zh-CN" altLang="en-US"/>
            </a:p>
          </p:txBody>
        </p:sp>
        <p:sp>
          <p:nvSpPr>
            <p:cNvPr id="22" name="任意多边形: 形状 21"/>
            <p:cNvSpPr/>
            <p:nvPr/>
          </p:nvSpPr>
          <p:spPr>
            <a:xfrm flipV="1">
              <a:off x="11157881" y="153176"/>
              <a:ext cx="62102" cy="175933"/>
            </a:xfrm>
            <a:custGeom>
              <a:avLst/>
              <a:gdLst>
                <a:gd name="connsiteX0" fmla="*/ 59693 w 62102"/>
                <a:gd name="connsiteY0" fmla="*/ 136055 h 175933"/>
                <a:gd name="connsiteX1" fmla="*/ 59300 w 62102"/>
                <a:gd name="connsiteY1" fmla="*/ -4254 h 175933"/>
                <a:gd name="connsiteX2" fmla="*/ -2409 w 62102"/>
                <a:gd name="connsiteY2" fmla="*/ 31357 h 175933"/>
                <a:gd name="connsiteX3" fmla="*/ -2003 w 62102"/>
                <a:gd name="connsiteY3" fmla="*/ 171679 h 175933"/>
                <a:gd name="connsiteX4" fmla="*/ 59693 w 62102"/>
                <a:gd name="connsiteY4" fmla="*/ 136055 h 175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2" h="175933">
                  <a:moveTo>
                    <a:pt x="59693" y="136055"/>
                  </a:moveTo>
                  <a:lnTo>
                    <a:pt x="59300" y="-4254"/>
                  </a:lnTo>
                  <a:lnTo>
                    <a:pt x="-2409" y="31357"/>
                  </a:lnTo>
                  <a:lnTo>
                    <a:pt x="-2003" y="171679"/>
                  </a:lnTo>
                  <a:lnTo>
                    <a:pt x="59693" y="136055"/>
                  </a:lnTo>
                </a:path>
              </a:pathLst>
            </a:custGeom>
            <a:solidFill>
              <a:srgbClr val="4F5AB0"/>
            </a:solidFill>
            <a:ln w="1270" cap="flat">
              <a:noFill/>
              <a:prstDash val="solid"/>
              <a:miter/>
            </a:ln>
          </p:spPr>
          <p:txBody>
            <a:bodyPr rtlCol="0" anchor="ctr"/>
            <a:lstStyle/>
            <a:p>
              <a:endParaRPr lang="zh-CN" altLang="en-US"/>
            </a:p>
          </p:txBody>
        </p:sp>
        <p:sp>
          <p:nvSpPr>
            <p:cNvPr id="23" name="任意多边形: 形状 22"/>
            <p:cNvSpPr/>
            <p:nvPr/>
          </p:nvSpPr>
          <p:spPr>
            <a:xfrm flipV="1">
              <a:off x="11414052" y="301080"/>
              <a:ext cx="62090" cy="175933"/>
            </a:xfrm>
            <a:custGeom>
              <a:avLst/>
              <a:gdLst>
                <a:gd name="connsiteX0" fmla="*/ 59506 w 62090"/>
                <a:gd name="connsiteY0" fmla="*/ 136187 h 175933"/>
                <a:gd name="connsiteX1" fmla="*/ 59112 w 62090"/>
                <a:gd name="connsiteY1" fmla="*/ -4122 h 175933"/>
                <a:gd name="connsiteX2" fmla="*/ -2584 w 62090"/>
                <a:gd name="connsiteY2" fmla="*/ 31514 h 175933"/>
                <a:gd name="connsiteX3" fmla="*/ -2191 w 62090"/>
                <a:gd name="connsiteY3" fmla="*/ 171811 h 175933"/>
                <a:gd name="connsiteX4" fmla="*/ 59506 w 62090"/>
                <a:gd name="connsiteY4" fmla="*/ 136187 h 175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90" h="175933">
                  <a:moveTo>
                    <a:pt x="59506" y="136187"/>
                  </a:moveTo>
                  <a:lnTo>
                    <a:pt x="59112" y="-4122"/>
                  </a:lnTo>
                  <a:lnTo>
                    <a:pt x="-2584" y="31514"/>
                  </a:lnTo>
                  <a:lnTo>
                    <a:pt x="-2191" y="171811"/>
                  </a:lnTo>
                  <a:lnTo>
                    <a:pt x="59506" y="136187"/>
                  </a:lnTo>
                </a:path>
              </a:pathLst>
            </a:custGeom>
            <a:solidFill>
              <a:srgbClr val="E60000"/>
            </a:solidFill>
            <a:ln w="1270" cap="flat">
              <a:noFill/>
              <a:prstDash val="solid"/>
              <a:miter/>
            </a:ln>
          </p:spPr>
          <p:txBody>
            <a:bodyPr rtlCol="0" anchor="ctr"/>
            <a:lstStyle/>
            <a:p>
              <a:endParaRPr lang="zh-CN" altLang="en-US"/>
            </a:p>
          </p:txBody>
        </p:sp>
        <p:sp>
          <p:nvSpPr>
            <p:cNvPr id="24" name="任意多边形: 形状 23"/>
            <p:cNvSpPr/>
            <p:nvPr/>
          </p:nvSpPr>
          <p:spPr>
            <a:xfrm flipV="1">
              <a:off x="11475748" y="116829"/>
              <a:ext cx="285991" cy="360184"/>
            </a:xfrm>
            <a:custGeom>
              <a:avLst/>
              <a:gdLst>
                <a:gd name="connsiteX0" fmla="*/ 218239 w 285991"/>
                <a:gd name="connsiteY0" fmla="*/ 264273 h 360184"/>
                <a:gd name="connsiteX1" fmla="*/ -2309 w 285991"/>
                <a:gd name="connsiteY1" fmla="*/ 136105 h 360184"/>
                <a:gd name="connsiteX2" fmla="*/ -2703 w 285991"/>
                <a:gd name="connsiteY2" fmla="*/ -4204 h 360184"/>
                <a:gd name="connsiteX3" fmla="*/ 217845 w 285991"/>
                <a:gd name="connsiteY3" fmla="*/ 123977 h 360184"/>
                <a:gd name="connsiteX4" fmla="*/ 282894 w 285991"/>
                <a:gd name="connsiteY4" fmla="*/ 215671 h 360184"/>
                <a:gd name="connsiteX5" fmla="*/ 283288 w 285991"/>
                <a:gd name="connsiteY5" fmla="*/ 355980 h 360184"/>
                <a:gd name="connsiteX6" fmla="*/ 218239 w 285991"/>
                <a:gd name="connsiteY6" fmla="*/ 264273 h 36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991" h="360184">
                  <a:moveTo>
                    <a:pt x="218239" y="264273"/>
                  </a:moveTo>
                  <a:lnTo>
                    <a:pt x="-2309" y="136105"/>
                  </a:lnTo>
                  <a:lnTo>
                    <a:pt x="-2703" y="-4204"/>
                  </a:lnTo>
                  <a:lnTo>
                    <a:pt x="217845" y="123977"/>
                  </a:lnTo>
                  <a:cubicBezTo>
                    <a:pt x="261418" y="149288"/>
                    <a:pt x="283085" y="182485"/>
                    <a:pt x="282894" y="215671"/>
                  </a:cubicBezTo>
                  <a:lnTo>
                    <a:pt x="283288" y="355980"/>
                  </a:lnTo>
                  <a:cubicBezTo>
                    <a:pt x="283478" y="322807"/>
                    <a:pt x="261812" y="289597"/>
                    <a:pt x="218239" y="264273"/>
                  </a:cubicBezTo>
                </a:path>
              </a:pathLst>
            </a:custGeom>
            <a:solidFill>
              <a:srgbClr val="BF0000"/>
            </a:solidFill>
            <a:ln w="1270" cap="flat">
              <a:noFill/>
              <a:prstDash val="solid"/>
              <a:miter/>
            </a:ln>
          </p:spPr>
          <p:txBody>
            <a:bodyPr rtlCol="0" anchor="ctr"/>
            <a:lstStyle/>
            <a:p>
              <a:endParaRPr lang="zh-CN" altLang="en-US"/>
            </a:p>
          </p:txBody>
        </p:sp>
        <p:sp>
          <p:nvSpPr>
            <p:cNvPr id="25" name="任意多边形: 形状 24"/>
            <p:cNvSpPr/>
            <p:nvPr/>
          </p:nvSpPr>
          <p:spPr>
            <a:xfrm flipV="1">
              <a:off x="11158262" y="-12989"/>
              <a:ext cx="603503" cy="349668"/>
            </a:xfrm>
            <a:custGeom>
              <a:avLst/>
              <a:gdLst>
                <a:gd name="connsiteX0" fmla="*/ 600908 w 603503"/>
                <a:gd name="connsiteY0" fmla="*/ 215512 h 349668"/>
                <a:gd name="connsiteX1" fmla="*/ 535833 w 603503"/>
                <a:gd name="connsiteY1" fmla="*/ 123793 h 349668"/>
                <a:gd name="connsiteX2" fmla="*/ 322804 w 603503"/>
                <a:gd name="connsiteY2" fmla="*/ 19 h 349668"/>
                <a:gd name="connsiteX3" fmla="*/ 315273 w 603503"/>
                <a:gd name="connsiteY3" fmla="*/ -4325 h 349668"/>
                <a:gd name="connsiteX4" fmla="*/ 253627 w 603503"/>
                <a:gd name="connsiteY4" fmla="*/ 31248 h 349668"/>
                <a:gd name="connsiteX5" fmla="*/ 261171 w 603503"/>
                <a:gd name="connsiteY5" fmla="*/ 35604 h 349668"/>
                <a:gd name="connsiteX6" fmla="*/ 461577 w 603503"/>
                <a:gd name="connsiteY6" fmla="*/ 152151 h 349668"/>
                <a:gd name="connsiteX7" fmla="*/ 501328 w 603503"/>
                <a:gd name="connsiteY7" fmla="*/ 208298 h 349668"/>
                <a:gd name="connsiteX8" fmla="*/ 469603 w 603503"/>
                <a:gd name="connsiteY8" fmla="*/ 258870 h 349668"/>
                <a:gd name="connsiteX9" fmla="*/ 460916 w 603503"/>
                <a:gd name="connsiteY9" fmla="*/ 264445 h 349668"/>
                <a:gd name="connsiteX10" fmla="*/ 453537 w 603503"/>
                <a:gd name="connsiteY10" fmla="*/ 268293 h 349668"/>
                <a:gd name="connsiteX11" fmla="*/ 267076 w 603503"/>
                <a:gd name="connsiteY11" fmla="*/ 264445 h 349668"/>
                <a:gd name="connsiteX12" fmla="*/ 59127 w 603503"/>
                <a:gd name="connsiteY12" fmla="*/ 143541 h 349668"/>
                <a:gd name="connsiteX13" fmla="*/ -2594 w 603503"/>
                <a:gd name="connsiteY13" fmla="*/ 179203 h 349668"/>
                <a:gd name="connsiteX14" fmla="*/ 217978 w 603503"/>
                <a:gd name="connsiteY14" fmla="*/ 307307 h 349668"/>
                <a:gd name="connsiteX15" fmla="*/ 527718 w 603503"/>
                <a:gd name="connsiteY15" fmla="*/ 311155 h 349668"/>
                <a:gd name="connsiteX16" fmla="*/ 534766 w 603503"/>
                <a:gd name="connsiteY16" fmla="*/ 307307 h 349668"/>
                <a:gd name="connsiteX17" fmla="*/ 543784 w 603503"/>
                <a:gd name="connsiteY17" fmla="*/ 301744 h 349668"/>
                <a:gd name="connsiteX18" fmla="*/ 600908 w 603503"/>
                <a:gd name="connsiteY18" fmla="*/ 215512 h 34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3503" h="349668">
                  <a:moveTo>
                    <a:pt x="600908" y="215512"/>
                  </a:moveTo>
                  <a:cubicBezTo>
                    <a:pt x="601086" y="182314"/>
                    <a:pt x="579445" y="149116"/>
                    <a:pt x="535833" y="123793"/>
                  </a:cubicBezTo>
                  <a:lnTo>
                    <a:pt x="322804" y="19"/>
                  </a:lnTo>
                  <a:lnTo>
                    <a:pt x="315273" y="-4325"/>
                  </a:lnTo>
                  <a:lnTo>
                    <a:pt x="253627" y="31248"/>
                  </a:lnTo>
                  <a:lnTo>
                    <a:pt x="261171" y="35604"/>
                  </a:lnTo>
                  <a:lnTo>
                    <a:pt x="461577" y="152151"/>
                  </a:lnTo>
                  <a:cubicBezTo>
                    <a:pt x="488297" y="167646"/>
                    <a:pt x="501493" y="187965"/>
                    <a:pt x="501328" y="208298"/>
                  </a:cubicBezTo>
                  <a:cubicBezTo>
                    <a:pt x="501328" y="226256"/>
                    <a:pt x="490748" y="244201"/>
                    <a:pt x="469603" y="258870"/>
                  </a:cubicBezTo>
                  <a:cubicBezTo>
                    <a:pt x="466898" y="260838"/>
                    <a:pt x="464040" y="262641"/>
                    <a:pt x="460916" y="264445"/>
                  </a:cubicBezTo>
                  <a:cubicBezTo>
                    <a:pt x="458541" y="265841"/>
                    <a:pt x="456077" y="267150"/>
                    <a:pt x="453537" y="268293"/>
                  </a:cubicBezTo>
                  <a:cubicBezTo>
                    <a:pt x="399524" y="295343"/>
                    <a:pt x="318131" y="294036"/>
                    <a:pt x="267076" y="264445"/>
                  </a:cubicBezTo>
                  <a:lnTo>
                    <a:pt x="59127" y="143541"/>
                  </a:lnTo>
                  <a:lnTo>
                    <a:pt x="-2594" y="179203"/>
                  </a:lnTo>
                  <a:lnTo>
                    <a:pt x="217978" y="307307"/>
                  </a:lnTo>
                  <a:cubicBezTo>
                    <a:pt x="302814" y="356646"/>
                    <a:pt x="439441" y="358043"/>
                    <a:pt x="527718" y="311155"/>
                  </a:cubicBezTo>
                  <a:cubicBezTo>
                    <a:pt x="530093" y="309936"/>
                    <a:pt x="532468" y="308615"/>
                    <a:pt x="534766" y="307307"/>
                  </a:cubicBezTo>
                  <a:cubicBezTo>
                    <a:pt x="537891" y="305503"/>
                    <a:pt x="540913" y="303624"/>
                    <a:pt x="543784" y="301744"/>
                  </a:cubicBezTo>
                  <a:cubicBezTo>
                    <a:pt x="581655" y="277234"/>
                    <a:pt x="600667" y="246411"/>
                    <a:pt x="600908" y="215512"/>
                  </a:cubicBezTo>
                </a:path>
              </a:pathLst>
            </a:custGeom>
            <a:solidFill>
              <a:srgbClr val="6674E3"/>
            </a:solidFill>
            <a:ln w="1270" cap="flat">
              <a:noFill/>
              <a:prstDash val="solid"/>
              <a:miter/>
            </a:ln>
          </p:spPr>
          <p:txBody>
            <a:bodyPr rtlCol="0" anchor="ctr"/>
            <a:lstStyle/>
            <a:p>
              <a:endParaRPr lang="zh-CN" altLang="en-US"/>
            </a:p>
          </p:txBody>
        </p:sp>
        <p:sp>
          <p:nvSpPr>
            <p:cNvPr id="26" name="任意多边形: 形状 25"/>
            <p:cNvSpPr/>
            <p:nvPr/>
          </p:nvSpPr>
          <p:spPr>
            <a:xfrm flipV="1">
              <a:off x="11364141" y="-7465"/>
              <a:ext cx="45877" cy="40079"/>
            </a:xfrm>
            <a:custGeom>
              <a:avLst/>
              <a:gdLst>
                <a:gd name="connsiteX0" fmla="*/ 7158 w 45877"/>
                <a:gd name="connsiteY0" fmla="*/ 18654 h 40079"/>
                <a:gd name="connsiteX1" fmla="*/ 3983 w 45877"/>
                <a:gd name="connsiteY1" fmla="*/ 16393 h 40079"/>
                <a:gd name="connsiteX2" fmla="*/ 3031 w 45877"/>
                <a:gd name="connsiteY2" fmla="*/ 13091 h 40079"/>
                <a:gd name="connsiteX3" fmla="*/ -2456 w 45877"/>
                <a:gd name="connsiteY3" fmla="*/ -345 h 40079"/>
                <a:gd name="connsiteX4" fmla="*/ -2545 w 45877"/>
                <a:gd name="connsiteY4" fmla="*/ -1920 h 40079"/>
                <a:gd name="connsiteX5" fmla="*/ -1097 w 45877"/>
                <a:gd name="connsiteY5" fmla="*/ -3724 h 40079"/>
                <a:gd name="connsiteX6" fmla="*/ 5685 w 45877"/>
                <a:gd name="connsiteY6" fmla="*/ -3381 h 40079"/>
                <a:gd name="connsiteX7" fmla="*/ 11400 w 45877"/>
                <a:gd name="connsiteY7" fmla="*/ 848 h 40079"/>
                <a:gd name="connsiteX8" fmla="*/ 20214 w 45877"/>
                <a:gd name="connsiteY8" fmla="*/ 4823 h 40079"/>
                <a:gd name="connsiteX9" fmla="*/ 37765 w 45877"/>
                <a:gd name="connsiteY9" fmla="*/ 9116 h 40079"/>
                <a:gd name="connsiteX10" fmla="*/ 43137 w 45877"/>
                <a:gd name="connsiteY10" fmla="*/ 21968 h 40079"/>
                <a:gd name="connsiteX11" fmla="*/ 42261 w 45877"/>
                <a:gd name="connsiteY11" fmla="*/ 30465 h 40079"/>
                <a:gd name="connsiteX12" fmla="*/ 33168 w 45877"/>
                <a:gd name="connsiteY12" fmla="*/ 35621 h 40079"/>
                <a:gd name="connsiteX13" fmla="*/ 20658 w 45877"/>
                <a:gd name="connsiteY13" fmla="*/ 29170 h 40079"/>
                <a:gd name="connsiteX14" fmla="*/ 7158 w 45877"/>
                <a:gd name="connsiteY14" fmla="*/ 18654 h 4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877" h="40079">
                  <a:moveTo>
                    <a:pt x="7158" y="18654"/>
                  </a:moveTo>
                  <a:cubicBezTo>
                    <a:pt x="5977" y="18070"/>
                    <a:pt x="4707" y="17498"/>
                    <a:pt x="3983" y="16393"/>
                  </a:cubicBezTo>
                  <a:lnTo>
                    <a:pt x="3031" y="13091"/>
                  </a:lnTo>
                  <a:cubicBezTo>
                    <a:pt x="2066" y="8329"/>
                    <a:pt x="-1402" y="4392"/>
                    <a:pt x="-2456" y="-345"/>
                  </a:cubicBezTo>
                  <a:lnTo>
                    <a:pt x="-2545" y="-1920"/>
                  </a:lnTo>
                  <a:lnTo>
                    <a:pt x="-1097" y="-3724"/>
                  </a:lnTo>
                  <a:cubicBezTo>
                    <a:pt x="935" y="-4955"/>
                    <a:pt x="3602" y="-4498"/>
                    <a:pt x="5685" y="-3381"/>
                  </a:cubicBezTo>
                  <a:cubicBezTo>
                    <a:pt x="7781" y="-2263"/>
                    <a:pt x="9482" y="-549"/>
                    <a:pt x="11400" y="848"/>
                  </a:cubicBezTo>
                  <a:cubicBezTo>
                    <a:pt x="14016" y="2779"/>
                    <a:pt x="17039" y="4137"/>
                    <a:pt x="20214" y="4823"/>
                  </a:cubicBezTo>
                  <a:cubicBezTo>
                    <a:pt x="26183" y="6119"/>
                    <a:pt x="33053" y="5242"/>
                    <a:pt x="37765" y="9116"/>
                  </a:cubicBezTo>
                  <a:cubicBezTo>
                    <a:pt x="41435" y="12151"/>
                    <a:pt x="42629" y="17231"/>
                    <a:pt x="43137" y="21968"/>
                  </a:cubicBezTo>
                  <a:cubicBezTo>
                    <a:pt x="43442" y="24851"/>
                    <a:pt x="43544" y="27887"/>
                    <a:pt x="42261" y="30465"/>
                  </a:cubicBezTo>
                  <a:cubicBezTo>
                    <a:pt x="40610" y="33741"/>
                    <a:pt x="36838" y="35659"/>
                    <a:pt x="33168" y="35621"/>
                  </a:cubicBezTo>
                  <a:cubicBezTo>
                    <a:pt x="28494" y="35570"/>
                    <a:pt x="23655" y="32611"/>
                    <a:pt x="20658" y="29170"/>
                  </a:cubicBezTo>
                  <a:cubicBezTo>
                    <a:pt x="16874" y="24826"/>
                    <a:pt x="12352" y="21207"/>
                    <a:pt x="7158" y="18654"/>
                  </a:cubicBezTo>
                </a:path>
              </a:pathLst>
            </a:custGeom>
            <a:solidFill>
              <a:srgbClr val="FFE5CC"/>
            </a:solidFill>
            <a:ln w="1270" cap="flat">
              <a:noFill/>
              <a:prstDash val="solid"/>
              <a:miter/>
            </a:ln>
          </p:spPr>
          <p:txBody>
            <a:bodyPr rtlCol="0" anchor="ctr"/>
            <a:lstStyle/>
            <a:p>
              <a:endParaRPr lang="zh-CN" altLang="en-US"/>
            </a:p>
          </p:txBody>
        </p:sp>
        <p:sp>
          <p:nvSpPr>
            <p:cNvPr id="27" name="任意多边形: 形状 26"/>
            <p:cNvSpPr/>
            <p:nvPr/>
          </p:nvSpPr>
          <p:spPr>
            <a:xfrm flipV="1">
              <a:off x="11414483" y="21198"/>
              <a:ext cx="347281" cy="315480"/>
            </a:xfrm>
            <a:custGeom>
              <a:avLst/>
              <a:gdLst>
                <a:gd name="connsiteX0" fmla="*/ 287474 w 347281"/>
                <a:gd name="connsiteY0" fmla="*/ 301760 h 315480"/>
                <a:gd name="connsiteX1" fmla="*/ 278457 w 347281"/>
                <a:gd name="connsiteY1" fmla="*/ 307323 h 315480"/>
                <a:gd name="connsiteX2" fmla="*/ 271409 w 347281"/>
                <a:gd name="connsiteY2" fmla="*/ 311170 h 315480"/>
                <a:gd name="connsiteX3" fmla="*/ 197228 w 347281"/>
                <a:gd name="connsiteY3" fmla="*/ 268308 h 315480"/>
                <a:gd name="connsiteX4" fmla="*/ 204607 w 347281"/>
                <a:gd name="connsiteY4" fmla="*/ 264460 h 315480"/>
                <a:gd name="connsiteX5" fmla="*/ 213294 w 347281"/>
                <a:gd name="connsiteY5" fmla="*/ 258885 h 315480"/>
                <a:gd name="connsiteX6" fmla="*/ 245018 w 347281"/>
                <a:gd name="connsiteY6" fmla="*/ 208314 h 315480"/>
                <a:gd name="connsiteX7" fmla="*/ 205267 w 347281"/>
                <a:gd name="connsiteY7" fmla="*/ 152167 h 315480"/>
                <a:gd name="connsiteX8" fmla="*/ -2682 w 347281"/>
                <a:gd name="connsiteY8" fmla="*/ 31263 h 315480"/>
                <a:gd name="connsiteX9" fmla="*/ 58964 w 347281"/>
                <a:gd name="connsiteY9" fmla="*/ -4310 h 315480"/>
                <a:gd name="connsiteX10" fmla="*/ 66469 w 347281"/>
                <a:gd name="connsiteY10" fmla="*/ 59 h 315480"/>
                <a:gd name="connsiteX11" fmla="*/ 66495 w 347281"/>
                <a:gd name="connsiteY11" fmla="*/ 34 h 315480"/>
                <a:gd name="connsiteX12" fmla="*/ 279524 w 347281"/>
                <a:gd name="connsiteY12" fmla="*/ 123808 h 315480"/>
                <a:gd name="connsiteX13" fmla="*/ 344599 w 347281"/>
                <a:gd name="connsiteY13" fmla="*/ 215527 h 315480"/>
                <a:gd name="connsiteX14" fmla="*/ 287474 w 347281"/>
                <a:gd name="connsiteY14" fmla="*/ 301760 h 31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7281" h="315480">
                  <a:moveTo>
                    <a:pt x="287474" y="301760"/>
                  </a:moveTo>
                  <a:cubicBezTo>
                    <a:pt x="284604" y="303639"/>
                    <a:pt x="281582" y="305519"/>
                    <a:pt x="278457" y="307323"/>
                  </a:cubicBezTo>
                  <a:cubicBezTo>
                    <a:pt x="276159" y="308630"/>
                    <a:pt x="273784" y="309951"/>
                    <a:pt x="271409" y="311170"/>
                  </a:cubicBezTo>
                  <a:lnTo>
                    <a:pt x="197228" y="268308"/>
                  </a:lnTo>
                  <a:cubicBezTo>
                    <a:pt x="199768" y="267165"/>
                    <a:pt x="202232" y="265857"/>
                    <a:pt x="204607" y="264460"/>
                  </a:cubicBezTo>
                  <a:cubicBezTo>
                    <a:pt x="207731" y="262656"/>
                    <a:pt x="210589" y="260853"/>
                    <a:pt x="213294" y="258885"/>
                  </a:cubicBezTo>
                  <a:cubicBezTo>
                    <a:pt x="234439" y="244216"/>
                    <a:pt x="245018" y="226271"/>
                    <a:pt x="245018" y="208314"/>
                  </a:cubicBezTo>
                  <a:cubicBezTo>
                    <a:pt x="245183" y="187981"/>
                    <a:pt x="231988" y="167661"/>
                    <a:pt x="205267" y="152167"/>
                  </a:cubicBezTo>
                  <a:lnTo>
                    <a:pt x="-2682" y="31263"/>
                  </a:lnTo>
                  <a:lnTo>
                    <a:pt x="58964" y="-4310"/>
                  </a:lnTo>
                  <a:lnTo>
                    <a:pt x="66469" y="59"/>
                  </a:lnTo>
                  <a:lnTo>
                    <a:pt x="66495" y="34"/>
                  </a:lnTo>
                  <a:lnTo>
                    <a:pt x="279524" y="123808"/>
                  </a:lnTo>
                  <a:cubicBezTo>
                    <a:pt x="323136" y="149132"/>
                    <a:pt x="344776" y="182329"/>
                    <a:pt x="344599" y="215527"/>
                  </a:cubicBezTo>
                  <a:cubicBezTo>
                    <a:pt x="344357" y="246426"/>
                    <a:pt x="325346" y="277249"/>
                    <a:pt x="287474" y="301760"/>
                  </a:cubicBezTo>
                </a:path>
              </a:pathLst>
            </a:custGeom>
            <a:solidFill>
              <a:srgbClr val="FF4F4F"/>
            </a:solidFill>
            <a:ln w="1270" cap="flat">
              <a:noFill/>
              <a:prstDash val="solid"/>
              <a:miter/>
            </a:ln>
          </p:spPr>
          <p:txBody>
            <a:bodyPr rtlCol="0" anchor="ctr"/>
            <a:lstStyle/>
            <a:p>
              <a:endParaRPr lang="zh-CN" altLang="en-US"/>
            </a:p>
          </p:txBody>
        </p:sp>
        <p:sp>
          <p:nvSpPr>
            <p:cNvPr id="28" name="任意多边形: 形状 27"/>
            <p:cNvSpPr/>
            <p:nvPr/>
          </p:nvSpPr>
          <p:spPr>
            <a:xfrm flipV="1">
              <a:off x="11672891" y="150499"/>
              <a:ext cx="128483" cy="141777"/>
            </a:xfrm>
            <a:custGeom>
              <a:avLst/>
              <a:gdLst>
                <a:gd name="connsiteX0" fmla="*/ 57095 w 128483"/>
                <a:gd name="connsiteY0" fmla="*/ 126764 h 141777"/>
                <a:gd name="connsiteX1" fmla="*/ 34845 w 128483"/>
                <a:gd name="connsiteY1" fmla="*/ 123602 h 141777"/>
                <a:gd name="connsiteX2" fmla="*/ 17814 w 128483"/>
                <a:gd name="connsiteY2" fmla="*/ 119449 h 141777"/>
                <a:gd name="connsiteX3" fmla="*/ 11019 w 128483"/>
                <a:gd name="connsiteY3" fmla="*/ 116503 h 141777"/>
                <a:gd name="connsiteX4" fmla="*/ 3768 w 128483"/>
                <a:gd name="connsiteY4" fmla="*/ 115728 h 141777"/>
                <a:gd name="connsiteX5" fmla="*/ -2265 w 128483"/>
                <a:gd name="connsiteY5" fmla="*/ 112159 h 141777"/>
                <a:gd name="connsiteX6" fmla="*/ -563 w 128483"/>
                <a:gd name="connsiteY6" fmla="*/ 104857 h 141777"/>
                <a:gd name="connsiteX7" fmla="*/ 6562 w 128483"/>
                <a:gd name="connsiteY7" fmla="*/ 101403 h 141777"/>
                <a:gd name="connsiteX8" fmla="*/ 33803 w 128483"/>
                <a:gd name="connsiteY8" fmla="*/ 101542 h 141777"/>
                <a:gd name="connsiteX9" fmla="*/ 42541 w 128483"/>
                <a:gd name="connsiteY9" fmla="*/ 103409 h 141777"/>
                <a:gd name="connsiteX10" fmla="*/ 56651 w 128483"/>
                <a:gd name="connsiteY10" fmla="*/ 98202 h 141777"/>
                <a:gd name="connsiteX11" fmla="*/ 65528 w 128483"/>
                <a:gd name="connsiteY11" fmla="*/ 89642 h 141777"/>
                <a:gd name="connsiteX12" fmla="*/ 65667 w 128483"/>
                <a:gd name="connsiteY12" fmla="*/ 80701 h 141777"/>
                <a:gd name="connsiteX13" fmla="*/ 63496 w 128483"/>
                <a:gd name="connsiteY13" fmla="*/ 67100 h 141777"/>
                <a:gd name="connsiteX14" fmla="*/ 59368 w 128483"/>
                <a:gd name="connsiteY14" fmla="*/ 50310 h 141777"/>
                <a:gd name="connsiteX15" fmla="*/ 50059 w 128483"/>
                <a:gd name="connsiteY15" fmla="*/ 34486 h 141777"/>
                <a:gd name="connsiteX16" fmla="*/ 36483 w 128483"/>
                <a:gd name="connsiteY16" fmla="*/ 14903 h 141777"/>
                <a:gd name="connsiteX17" fmla="*/ 32063 w 128483"/>
                <a:gd name="connsiteY17" fmla="*/ 6293 h 141777"/>
                <a:gd name="connsiteX18" fmla="*/ 34895 w 128483"/>
                <a:gd name="connsiteY18" fmla="*/ -2432 h 141777"/>
                <a:gd name="connsiteX19" fmla="*/ 49996 w 128483"/>
                <a:gd name="connsiteY19" fmla="*/ -2356 h 141777"/>
                <a:gd name="connsiteX20" fmla="*/ 61210 w 128483"/>
                <a:gd name="connsiteY20" fmla="*/ -4198 h 141777"/>
                <a:gd name="connsiteX21" fmla="*/ 67864 w 128483"/>
                <a:gd name="connsiteY21" fmla="*/ -1099 h 141777"/>
                <a:gd name="connsiteX22" fmla="*/ 86622 w 128483"/>
                <a:gd name="connsiteY22" fmla="*/ 11385 h 141777"/>
                <a:gd name="connsiteX23" fmla="*/ 100110 w 128483"/>
                <a:gd name="connsiteY23" fmla="*/ 21901 h 141777"/>
                <a:gd name="connsiteX24" fmla="*/ 115731 w 128483"/>
                <a:gd name="connsiteY24" fmla="*/ 57143 h 141777"/>
                <a:gd name="connsiteX25" fmla="*/ 125700 w 128483"/>
                <a:gd name="connsiteY25" fmla="*/ 96615 h 141777"/>
                <a:gd name="connsiteX26" fmla="*/ 113940 w 128483"/>
                <a:gd name="connsiteY26" fmla="*/ 106470 h 141777"/>
                <a:gd name="connsiteX27" fmla="*/ 98560 w 128483"/>
                <a:gd name="connsiteY27" fmla="*/ 123297 h 141777"/>
                <a:gd name="connsiteX28" fmla="*/ 83219 w 128483"/>
                <a:gd name="connsiteY28" fmla="*/ 136048 h 141777"/>
                <a:gd name="connsiteX29" fmla="*/ 75002 w 128483"/>
                <a:gd name="connsiteY29" fmla="*/ 137280 h 141777"/>
                <a:gd name="connsiteX30" fmla="*/ 68817 w 128483"/>
                <a:gd name="connsiteY30" fmla="*/ 130790 h 141777"/>
                <a:gd name="connsiteX31" fmla="*/ 57095 w 128483"/>
                <a:gd name="connsiteY31" fmla="*/ 126764 h 14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8483" h="141777">
                  <a:moveTo>
                    <a:pt x="57095" y="126764"/>
                  </a:moveTo>
                  <a:cubicBezTo>
                    <a:pt x="49678" y="125710"/>
                    <a:pt x="42261" y="124656"/>
                    <a:pt x="34845" y="123602"/>
                  </a:cubicBezTo>
                  <a:cubicBezTo>
                    <a:pt x="29041" y="122776"/>
                    <a:pt x="23135" y="121913"/>
                    <a:pt x="17814" y="119449"/>
                  </a:cubicBezTo>
                  <a:cubicBezTo>
                    <a:pt x="15566" y="118408"/>
                    <a:pt x="13433" y="117087"/>
                    <a:pt x="11019" y="116503"/>
                  </a:cubicBezTo>
                  <a:cubicBezTo>
                    <a:pt x="8657" y="115918"/>
                    <a:pt x="6181" y="116083"/>
                    <a:pt x="3768" y="115728"/>
                  </a:cubicBezTo>
                  <a:cubicBezTo>
                    <a:pt x="1368" y="115385"/>
                    <a:pt x="-1172" y="114319"/>
                    <a:pt x="-2265" y="112159"/>
                  </a:cubicBezTo>
                  <a:cubicBezTo>
                    <a:pt x="-3458" y="109772"/>
                    <a:pt x="-2468" y="106724"/>
                    <a:pt x="-563" y="104857"/>
                  </a:cubicBezTo>
                  <a:cubicBezTo>
                    <a:pt x="1342" y="103003"/>
                    <a:pt x="3971" y="102076"/>
                    <a:pt x="6562" y="101403"/>
                  </a:cubicBezTo>
                  <a:cubicBezTo>
                    <a:pt x="15452" y="99104"/>
                    <a:pt x="24939" y="99142"/>
                    <a:pt x="33803" y="101542"/>
                  </a:cubicBezTo>
                  <a:cubicBezTo>
                    <a:pt x="36686" y="102317"/>
                    <a:pt x="39556" y="103346"/>
                    <a:pt x="42541" y="103409"/>
                  </a:cubicBezTo>
                  <a:cubicBezTo>
                    <a:pt x="47621" y="103498"/>
                    <a:pt x="52282" y="100806"/>
                    <a:pt x="56651" y="98202"/>
                  </a:cubicBezTo>
                  <a:cubicBezTo>
                    <a:pt x="60257" y="96043"/>
                    <a:pt x="64105" y="93592"/>
                    <a:pt x="65528" y="89642"/>
                  </a:cubicBezTo>
                  <a:cubicBezTo>
                    <a:pt x="66544" y="86810"/>
                    <a:pt x="66125" y="83686"/>
                    <a:pt x="65667" y="80701"/>
                  </a:cubicBezTo>
                  <a:cubicBezTo>
                    <a:pt x="64969" y="76168"/>
                    <a:pt x="64245" y="71621"/>
                    <a:pt x="63496" y="67100"/>
                  </a:cubicBezTo>
                  <a:cubicBezTo>
                    <a:pt x="62531" y="61410"/>
                    <a:pt x="61527" y="55670"/>
                    <a:pt x="59368" y="50310"/>
                  </a:cubicBezTo>
                  <a:cubicBezTo>
                    <a:pt x="57069" y="44621"/>
                    <a:pt x="53552" y="39528"/>
                    <a:pt x="50059" y="34486"/>
                  </a:cubicBezTo>
                  <a:cubicBezTo>
                    <a:pt x="45538" y="27959"/>
                    <a:pt x="41004" y="21431"/>
                    <a:pt x="36483" y="14903"/>
                  </a:cubicBezTo>
                  <a:cubicBezTo>
                    <a:pt x="34629" y="12223"/>
                    <a:pt x="32736" y="9468"/>
                    <a:pt x="32063" y="6293"/>
                  </a:cubicBezTo>
                  <a:cubicBezTo>
                    <a:pt x="31377" y="3118"/>
                    <a:pt x="32216" y="-616"/>
                    <a:pt x="34895" y="-2432"/>
                  </a:cubicBezTo>
                  <a:cubicBezTo>
                    <a:pt x="39163" y="-5328"/>
                    <a:pt x="44852" y="-2102"/>
                    <a:pt x="49996" y="-2356"/>
                  </a:cubicBezTo>
                  <a:cubicBezTo>
                    <a:pt x="53806" y="-2547"/>
                    <a:pt x="57438" y="-4693"/>
                    <a:pt x="61210" y="-4198"/>
                  </a:cubicBezTo>
                  <a:cubicBezTo>
                    <a:pt x="63661" y="-3867"/>
                    <a:pt x="65807" y="-2458"/>
                    <a:pt x="67864" y="-1099"/>
                  </a:cubicBezTo>
                  <a:cubicBezTo>
                    <a:pt x="74113" y="3067"/>
                    <a:pt x="80374" y="7232"/>
                    <a:pt x="86622" y="11385"/>
                  </a:cubicBezTo>
                  <a:cubicBezTo>
                    <a:pt x="91372" y="14548"/>
                    <a:pt x="96173" y="17748"/>
                    <a:pt x="100110" y="21901"/>
                  </a:cubicBezTo>
                  <a:cubicBezTo>
                    <a:pt x="109063" y="31324"/>
                    <a:pt x="112556" y="44532"/>
                    <a:pt x="115731" y="57143"/>
                  </a:cubicBezTo>
                  <a:cubicBezTo>
                    <a:pt x="119058" y="70300"/>
                    <a:pt x="122373" y="83457"/>
                    <a:pt x="125700" y="96615"/>
                  </a:cubicBezTo>
                  <a:cubicBezTo>
                    <a:pt x="121014" y="98774"/>
                    <a:pt x="117420" y="102660"/>
                    <a:pt x="113940" y="106470"/>
                  </a:cubicBezTo>
                  <a:cubicBezTo>
                    <a:pt x="108809" y="112083"/>
                    <a:pt x="103691" y="117696"/>
                    <a:pt x="98560" y="123297"/>
                  </a:cubicBezTo>
                  <a:cubicBezTo>
                    <a:pt x="94039" y="128250"/>
                    <a:pt x="89340" y="133318"/>
                    <a:pt x="83219" y="136048"/>
                  </a:cubicBezTo>
                  <a:cubicBezTo>
                    <a:pt x="80641" y="137191"/>
                    <a:pt x="77758" y="137890"/>
                    <a:pt x="75002" y="137280"/>
                  </a:cubicBezTo>
                  <a:cubicBezTo>
                    <a:pt x="70786" y="136353"/>
                    <a:pt x="71014" y="133394"/>
                    <a:pt x="68817" y="130790"/>
                  </a:cubicBezTo>
                  <a:cubicBezTo>
                    <a:pt x="66290" y="127793"/>
                    <a:pt x="60664" y="127285"/>
                    <a:pt x="57095" y="126764"/>
                  </a:cubicBezTo>
                </a:path>
              </a:pathLst>
            </a:custGeom>
            <a:solidFill>
              <a:srgbClr val="FFE5CC"/>
            </a:solidFill>
            <a:ln w="1270" cap="flat">
              <a:noFill/>
              <a:prstDash val="solid"/>
              <a:miter/>
            </a:ln>
          </p:spPr>
          <p:txBody>
            <a:bodyPr rtlCol="0" anchor="ctr"/>
            <a:lstStyle/>
            <a:p>
              <a:endParaRPr lang="zh-CN" altLang="en-US"/>
            </a:p>
          </p:txBody>
        </p:sp>
        <p:sp>
          <p:nvSpPr>
            <p:cNvPr id="29" name="任意多边形: 形状 28"/>
            <p:cNvSpPr/>
            <p:nvPr/>
          </p:nvSpPr>
          <p:spPr>
            <a:xfrm flipV="1">
              <a:off x="11748299" y="-336948"/>
              <a:ext cx="216283" cy="549159"/>
            </a:xfrm>
            <a:custGeom>
              <a:avLst/>
              <a:gdLst>
                <a:gd name="connsiteX0" fmla="*/ 211844 w 216283"/>
                <a:gd name="connsiteY0" fmla="*/ 240145 h 549159"/>
                <a:gd name="connsiteX1" fmla="*/ 213368 w 216283"/>
                <a:gd name="connsiteY1" fmla="*/ 300673 h 549159"/>
                <a:gd name="connsiteX2" fmla="*/ 200681 w 216283"/>
                <a:gd name="connsiteY2" fmla="*/ 409169 h 549159"/>
                <a:gd name="connsiteX3" fmla="*/ 175751 w 216283"/>
                <a:gd name="connsiteY3" fmla="*/ 515912 h 549159"/>
                <a:gd name="connsiteX4" fmla="*/ 160828 w 216283"/>
                <a:gd name="connsiteY4" fmla="*/ 539635 h 549159"/>
                <a:gd name="connsiteX5" fmla="*/ 104212 w 216283"/>
                <a:gd name="connsiteY5" fmla="*/ 493662 h 549159"/>
                <a:gd name="connsiteX6" fmla="*/ 94306 w 216283"/>
                <a:gd name="connsiteY6" fmla="*/ 434582 h 549159"/>
                <a:gd name="connsiteX7" fmla="*/ 99945 w 216283"/>
                <a:gd name="connsiteY7" fmla="*/ 381152 h 549159"/>
                <a:gd name="connsiteX8" fmla="*/ 118957 w 216283"/>
                <a:gd name="connsiteY8" fmla="*/ 272568 h 549159"/>
                <a:gd name="connsiteX9" fmla="*/ 126373 w 216283"/>
                <a:gd name="connsiteY9" fmla="*/ 247308 h 549159"/>
                <a:gd name="connsiteX10" fmla="*/ 123364 w 216283"/>
                <a:gd name="connsiteY10" fmla="*/ 243549 h 549159"/>
                <a:gd name="connsiteX11" fmla="*/ 69566 w 216283"/>
                <a:gd name="connsiteY11" fmla="*/ 161595 h 549159"/>
                <a:gd name="connsiteX12" fmla="*/ 12416 w 216283"/>
                <a:gd name="connsiteY12" fmla="*/ 70257 h 549159"/>
                <a:gd name="connsiteX13" fmla="*/ -296 w 216283"/>
                <a:gd name="connsiteY13" fmla="*/ 59564 h 549159"/>
                <a:gd name="connsiteX14" fmla="*/ 26666 w 216283"/>
                <a:gd name="connsiteY14" fmla="*/ 3113 h 549159"/>
                <a:gd name="connsiteX15" fmla="*/ 40445 w 216283"/>
                <a:gd name="connsiteY15" fmla="*/ -4101 h 549159"/>
                <a:gd name="connsiteX16" fmla="*/ 56397 w 216283"/>
                <a:gd name="connsiteY16" fmla="*/ 3608 h 549159"/>
                <a:gd name="connsiteX17" fmla="*/ 76602 w 216283"/>
                <a:gd name="connsiteY17" fmla="*/ 16588 h 549159"/>
                <a:gd name="connsiteX18" fmla="*/ 105139 w 216283"/>
                <a:gd name="connsiteY18" fmla="*/ 41822 h 549159"/>
                <a:gd name="connsiteX19" fmla="*/ 164460 w 216283"/>
                <a:gd name="connsiteY19" fmla="*/ 126912 h 549159"/>
                <a:gd name="connsiteX20" fmla="*/ 202510 w 216283"/>
                <a:gd name="connsiteY20" fmla="*/ 198895 h 549159"/>
                <a:gd name="connsiteX21" fmla="*/ 211844 w 216283"/>
                <a:gd name="connsiteY21" fmla="*/ 240145 h 549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6283" h="549159">
                  <a:moveTo>
                    <a:pt x="211844" y="240145"/>
                  </a:moveTo>
                  <a:cubicBezTo>
                    <a:pt x="213546" y="260541"/>
                    <a:pt x="213482" y="280289"/>
                    <a:pt x="213368" y="300673"/>
                  </a:cubicBezTo>
                  <a:cubicBezTo>
                    <a:pt x="213178" y="336716"/>
                    <a:pt x="207882" y="373495"/>
                    <a:pt x="200681" y="409169"/>
                  </a:cubicBezTo>
                  <a:cubicBezTo>
                    <a:pt x="193531" y="444640"/>
                    <a:pt x="188553" y="481850"/>
                    <a:pt x="175751" y="515912"/>
                  </a:cubicBezTo>
                  <a:cubicBezTo>
                    <a:pt x="172423" y="524789"/>
                    <a:pt x="168448" y="533997"/>
                    <a:pt x="160828" y="539635"/>
                  </a:cubicBezTo>
                  <a:cubicBezTo>
                    <a:pt x="133155" y="560057"/>
                    <a:pt x="110790" y="512534"/>
                    <a:pt x="104212" y="493662"/>
                  </a:cubicBezTo>
                  <a:cubicBezTo>
                    <a:pt x="97595" y="474726"/>
                    <a:pt x="94230" y="454647"/>
                    <a:pt x="94306" y="434582"/>
                  </a:cubicBezTo>
                  <a:cubicBezTo>
                    <a:pt x="94382" y="416649"/>
                    <a:pt x="97163" y="398869"/>
                    <a:pt x="99945" y="381152"/>
                  </a:cubicBezTo>
                  <a:cubicBezTo>
                    <a:pt x="105647" y="344843"/>
                    <a:pt x="111375" y="308521"/>
                    <a:pt x="118957" y="272568"/>
                  </a:cubicBezTo>
                  <a:cubicBezTo>
                    <a:pt x="120747" y="264110"/>
                    <a:pt x="122932" y="255283"/>
                    <a:pt x="126373" y="247308"/>
                  </a:cubicBezTo>
                  <a:cubicBezTo>
                    <a:pt x="125370" y="246050"/>
                    <a:pt x="124367" y="244780"/>
                    <a:pt x="123364" y="243549"/>
                  </a:cubicBezTo>
                  <a:cubicBezTo>
                    <a:pt x="102624" y="218200"/>
                    <a:pt x="85657" y="190043"/>
                    <a:pt x="69566" y="161595"/>
                  </a:cubicBezTo>
                  <a:cubicBezTo>
                    <a:pt x="60511" y="145581"/>
                    <a:pt x="16747" y="74626"/>
                    <a:pt x="12416" y="70257"/>
                  </a:cubicBezTo>
                  <a:cubicBezTo>
                    <a:pt x="8886" y="66714"/>
                    <a:pt x="2447" y="63501"/>
                    <a:pt x="-296" y="59564"/>
                  </a:cubicBezTo>
                  <a:cubicBezTo>
                    <a:pt x="-11129" y="44070"/>
                    <a:pt x="15084" y="12320"/>
                    <a:pt x="26666" y="3113"/>
                  </a:cubicBezTo>
                  <a:cubicBezTo>
                    <a:pt x="30755" y="-151"/>
                    <a:pt x="35315" y="-3059"/>
                    <a:pt x="40445" y="-4101"/>
                  </a:cubicBezTo>
                  <a:cubicBezTo>
                    <a:pt x="49386" y="-5904"/>
                    <a:pt x="51342" y="-1701"/>
                    <a:pt x="56397" y="3608"/>
                  </a:cubicBezTo>
                  <a:cubicBezTo>
                    <a:pt x="61845" y="9323"/>
                    <a:pt x="69681" y="13019"/>
                    <a:pt x="76602" y="16588"/>
                  </a:cubicBezTo>
                  <a:cubicBezTo>
                    <a:pt x="90128" y="23534"/>
                    <a:pt x="95550" y="30164"/>
                    <a:pt x="105139" y="41822"/>
                  </a:cubicBezTo>
                  <a:cubicBezTo>
                    <a:pt x="127123" y="68568"/>
                    <a:pt x="146045" y="97651"/>
                    <a:pt x="164460" y="126912"/>
                  </a:cubicBezTo>
                  <a:cubicBezTo>
                    <a:pt x="178951" y="149937"/>
                    <a:pt x="193264" y="173318"/>
                    <a:pt x="202510" y="198895"/>
                  </a:cubicBezTo>
                  <a:cubicBezTo>
                    <a:pt x="207298" y="212180"/>
                    <a:pt x="210663" y="226061"/>
                    <a:pt x="211844" y="240145"/>
                  </a:cubicBezTo>
                </a:path>
              </a:pathLst>
            </a:custGeom>
            <a:solidFill>
              <a:srgbClr val="404040"/>
            </a:solidFill>
            <a:ln w="1270" cap="flat">
              <a:noFill/>
              <a:prstDash val="solid"/>
              <a:miter/>
            </a:ln>
          </p:spPr>
          <p:txBody>
            <a:bodyPr rtlCol="0" anchor="ctr"/>
            <a:lstStyle/>
            <a:p>
              <a:endParaRPr lang="zh-CN" altLang="en-US"/>
            </a:p>
          </p:txBody>
        </p:sp>
        <p:sp>
          <p:nvSpPr>
            <p:cNvPr id="30" name="任意多边形: 形状 29"/>
            <p:cNvSpPr/>
            <p:nvPr/>
          </p:nvSpPr>
          <p:spPr>
            <a:xfrm flipV="1">
              <a:off x="11361169" y="180873"/>
              <a:ext cx="166306" cy="387338"/>
            </a:xfrm>
            <a:custGeom>
              <a:avLst/>
              <a:gdLst>
                <a:gd name="connsiteX0" fmla="*/ 159595 w 166306"/>
                <a:gd name="connsiteY0" fmla="*/ -490 h 387338"/>
                <a:gd name="connsiteX1" fmla="*/ 163722 w 166306"/>
                <a:gd name="connsiteY1" fmla="*/ 8552 h 387338"/>
                <a:gd name="connsiteX2" fmla="*/ 163722 w 166306"/>
                <a:gd name="connsiteY2" fmla="*/ 279113 h 387338"/>
                <a:gd name="connsiteX3" fmla="*/ 149841 w 166306"/>
                <a:gd name="connsiteY3" fmla="*/ 303141 h 387338"/>
                <a:gd name="connsiteX4" fmla="*/ 13520 w 166306"/>
                <a:gd name="connsiteY4" fmla="*/ 381334 h 387338"/>
                <a:gd name="connsiteX5" fmla="*/ 3753 w 166306"/>
                <a:gd name="connsiteY5" fmla="*/ 382287 h 387338"/>
                <a:gd name="connsiteX6" fmla="*/ -2584 w 166306"/>
                <a:gd name="connsiteY6" fmla="*/ 378655 h 387338"/>
                <a:gd name="connsiteX7" fmla="*/ 7170 w 166306"/>
                <a:gd name="connsiteY7" fmla="*/ 377702 h 387338"/>
                <a:gd name="connsiteX8" fmla="*/ 143504 w 166306"/>
                <a:gd name="connsiteY8" fmla="*/ 299496 h 387338"/>
                <a:gd name="connsiteX9" fmla="*/ 157372 w 166306"/>
                <a:gd name="connsiteY9" fmla="*/ 275481 h 387338"/>
                <a:gd name="connsiteX10" fmla="*/ 157372 w 166306"/>
                <a:gd name="connsiteY10" fmla="*/ 4920 h 387338"/>
                <a:gd name="connsiteX11" fmla="*/ 153257 w 166306"/>
                <a:gd name="connsiteY11" fmla="*/ -4135 h 387338"/>
                <a:gd name="connsiteX12" fmla="*/ 159595 w 166306"/>
                <a:gd name="connsiteY12" fmla="*/ -490 h 38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306" h="387338">
                  <a:moveTo>
                    <a:pt x="159595" y="-490"/>
                  </a:moveTo>
                  <a:cubicBezTo>
                    <a:pt x="162147" y="958"/>
                    <a:pt x="163722" y="4095"/>
                    <a:pt x="163722" y="8552"/>
                  </a:cubicBezTo>
                  <a:lnTo>
                    <a:pt x="163722" y="279113"/>
                  </a:lnTo>
                  <a:cubicBezTo>
                    <a:pt x="163722" y="287977"/>
                    <a:pt x="157499" y="298759"/>
                    <a:pt x="149841" y="303141"/>
                  </a:cubicBezTo>
                  <a:lnTo>
                    <a:pt x="13520" y="381334"/>
                  </a:lnTo>
                  <a:cubicBezTo>
                    <a:pt x="9697" y="383519"/>
                    <a:pt x="6255" y="383722"/>
                    <a:pt x="3753" y="382287"/>
                  </a:cubicBezTo>
                  <a:lnTo>
                    <a:pt x="-2584" y="378655"/>
                  </a:lnTo>
                  <a:cubicBezTo>
                    <a:pt x="-82" y="380090"/>
                    <a:pt x="3360" y="379887"/>
                    <a:pt x="7170" y="377702"/>
                  </a:cubicBezTo>
                  <a:lnTo>
                    <a:pt x="143504" y="299496"/>
                  </a:lnTo>
                  <a:cubicBezTo>
                    <a:pt x="151149" y="295115"/>
                    <a:pt x="157372" y="284332"/>
                    <a:pt x="157372" y="275481"/>
                  </a:cubicBezTo>
                  <a:lnTo>
                    <a:pt x="157372" y="4920"/>
                  </a:lnTo>
                  <a:cubicBezTo>
                    <a:pt x="157372" y="462"/>
                    <a:pt x="155797" y="-2674"/>
                    <a:pt x="153257" y="-4135"/>
                  </a:cubicBezTo>
                  <a:lnTo>
                    <a:pt x="159595" y="-490"/>
                  </a:lnTo>
                </a:path>
              </a:pathLst>
            </a:custGeom>
            <a:solidFill>
              <a:srgbClr val="E6E6E6"/>
            </a:solidFill>
            <a:ln w="1270" cap="flat">
              <a:noFill/>
              <a:prstDash val="solid"/>
              <a:miter/>
            </a:ln>
          </p:spPr>
          <p:txBody>
            <a:bodyPr rtlCol="0" anchor="ctr"/>
            <a:lstStyle/>
            <a:p>
              <a:endParaRPr lang="zh-CN" altLang="en-US"/>
            </a:p>
          </p:txBody>
        </p:sp>
        <p:sp>
          <p:nvSpPr>
            <p:cNvPr id="31" name="任意多边形: 形状 30"/>
            <p:cNvSpPr/>
            <p:nvPr/>
          </p:nvSpPr>
          <p:spPr>
            <a:xfrm flipV="1">
              <a:off x="11357054" y="184505"/>
              <a:ext cx="164070" cy="384624"/>
            </a:xfrm>
            <a:custGeom>
              <a:avLst/>
              <a:gdLst>
                <a:gd name="connsiteX0" fmla="*/ 161491 w 164070"/>
                <a:gd name="connsiteY0" fmla="*/ 5840 h 384624"/>
                <a:gd name="connsiteX1" fmla="*/ 147622 w 164070"/>
                <a:gd name="connsiteY1" fmla="*/ -2275 h 384624"/>
                <a:gd name="connsiteX2" fmla="*/ 11288 w 164070"/>
                <a:gd name="connsiteY2" fmla="*/ 75918 h 384624"/>
                <a:gd name="connsiteX3" fmla="*/ -2580 w 164070"/>
                <a:gd name="connsiteY3" fmla="*/ 99947 h 384624"/>
                <a:gd name="connsiteX4" fmla="*/ -2580 w 164070"/>
                <a:gd name="connsiteY4" fmla="*/ 370520 h 384624"/>
                <a:gd name="connsiteX5" fmla="*/ 11288 w 164070"/>
                <a:gd name="connsiteY5" fmla="*/ 378622 h 384624"/>
                <a:gd name="connsiteX6" fmla="*/ 147622 w 164070"/>
                <a:gd name="connsiteY6" fmla="*/ 300416 h 384624"/>
                <a:gd name="connsiteX7" fmla="*/ 161491 w 164070"/>
                <a:gd name="connsiteY7" fmla="*/ 276401 h 384624"/>
                <a:gd name="connsiteX8" fmla="*/ 161491 w 164070"/>
                <a:gd name="connsiteY8" fmla="*/ 5840 h 384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070" h="384624">
                  <a:moveTo>
                    <a:pt x="161491" y="5840"/>
                  </a:moveTo>
                  <a:cubicBezTo>
                    <a:pt x="161491" y="-3024"/>
                    <a:pt x="155268" y="-6657"/>
                    <a:pt x="147622" y="-2275"/>
                  </a:cubicBezTo>
                  <a:lnTo>
                    <a:pt x="11288" y="75918"/>
                  </a:lnTo>
                  <a:cubicBezTo>
                    <a:pt x="3617" y="80326"/>
                    <a:pt x="-2580" y="91082"/>
                    <a:pt x="-2580" y="99947"/>
                  </a:cubicBezTo>
                  <a:lnTo>
                    <a:pt x="-2580" y="370520"/>
                  </a:lnTo>
                  <a:cubicBezTo>
                    <a:pt x="-2580" y="379371"/>
                    <a:pt x="3617" y="383029"/>
                    <a:pt x="11288" y="378622"/>
                  </a:cubicBezTo>
                  <a:lnTo>
                    <a:pt x="147622" y="300416"/>
                  </a:lnTo>
                  <a:cubicBezTo>
                    <a:pt x="155268" y="296035"/>
                    <a:pt x="161491" y="285252"/>
                    <a:pt x="161491" y="276401"/>
                  </a:cubicBezTo>
                  <a:lnTo>
                    <a:pt x="161491" y="5840"/>
                  </a:lnTo>
                </a:path>
              </a:pathLst>
            </a:custGeom>
            <a:solidFill>
              <a:srgbClr val="999999"/>
            </a:solidFill>
            <a:ln w="1270" cap="flat">
              <a:noFill/>
              <a:prstDash val="solid"/>
              <a:miter/>
            </a:ln>
          </p:spPr>
          <p:txBody>
            <a:bodyPr rtlCol="0" anchor="ctr"/>
            <a:lstStyle/>
            <a:p>
              <a:endParaRPr lang="zh-CN" altLang="en-US"/>
            </a:p>
          </p:txBody>
        </p:sp>
        <p:sp>
          <p:nvSpPr>
            <p:cNvPr id="64" name="任意多边形: 形状 63"/>
            <p:cNvSpPr/>
            <p:nvPr/>
          </p:nvSpPr>
          <p:spPr>
            <a:xfrm flipV="1">
              <a:off x="11377920" y="222190"/>
              <a:ext cx="19646" cy="140159"/>
            </a:xfrm>
            <a:custGeom>
              <a:avLst/>
              <a:gdLst>
                <a:gd name="connsiteX0" fmla="*/ 10752 w 19646"/>
                <a:gd name="connsiteY0" fmla="*/ -3442 h 140159"/>
                <a:gd name="connsiteX1" fmla="*/ 3805 w 19646"/>
                <a:gd name="connsiteY1" fmla="*/ 572 h 140159"/>
                <a:gd name="connsiteX2" fmla="*/ -2545 w 19646"/>
                <a:gd name="connsiteY2" fmla="*/ 12688 h 140159"/>
                <a:gd name="connsiteX3" fmla="*/ -2545 w 19646"/>
                <a:gd name="connsiteY3" fmla="*/ 130390 h 140159"/>
                <a:gd name="connsiteX4" fmla="*/ 3805 w 19646"/>
                <a:gd name="connsiteY4" fmla="*/ 135191 h 140159"/>
                <a:gd name="connsiteX5" fmla="*/ 10752 w 19646"/>
                <a:gd name="connsiteY5" fmla="*/ 131178 h 140159"/>
                <a:gd name="connsiteX6" fmla="*/ 17102 w 19646"/>
                <a:gd name="connsiteY6" fmla="*/ 119050 h 140159"/>
                <a:gd name="connsiteX7" fmla="*/ 17102 w 19646"/>
                <a:gd name="connsiteY7" fmla="*/ 1346 h 140159"/>
                <a:gd name="connsiteX8" fmla="*/ 10752 w 19646"/>
                <a:gd name="connsiteY8" fmla="*/ -3442 h 140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6" h="140159">
                  <a:moveTo>
                    <a:pt x="10752" y="-3442"/>
                  </a:moveTo>
                  <a:lnTo>
                    <a:pt x="3805" y="572"/>
                  </a:lnTo>
                  <a:cubicBezTo>
                    <a:pt x="300" y="2591"/>
                    <a:pt x="-2545" y="8014"/>
                    <a:pt x="-2545" y="12688"/>
                  </a:cubicBezTo>
                  <a:lnTo>
                    <a:pt x="-2545" y="130390"/>
                  </a:lnTo>
                  <a:cubicBezTo>
                    <a:pt x="-2545" y="135064"/>
                    <a:pt x="300" y="137210"/>
                    <a:pt x="3805" y="135191"/>
                  </a:cubicBezTo>
                  <a:lnTo>
                    <a:pt x="10752" y="131178"/>
                  </a:lnTo>
                  <a:cubicBezTo>
                    <a:pt x="14257" y="129159"/>
                    <a:pt x="17102" y="123723"/>
                    <a:pt x="17102" y="119050"/>
                  </a:cubicBezTo>
                  <a:lnTo>
                    <a:pt x="17102" y="1346"/>
                  </a:lnTo>
                  <a:cubicBezTo>
                    <a:pt x="17102" y="-3328"/>
                    <a:pt x="14257" y="-5474"/>
                    <a:pt x="10752" y="-3442"/>
                  </a:cubicBezTo>
                </a:path>
              </a:pathLst>
            </a:custGeom>
            <a:solidFill>
              <a:srgbClr val="FFFFFF"/>
            </a:solidFill>
            <a:ln w="1270" cap="flat">
              <a:noFill/>
              <a:prstDash val="solid"/>
              <a:miter/>
            </a:ln>
          </p:spPr>
          <p:txBody>
            <a:bodyPr rtlCol="0" anchor="ctr"/>
            <a:lstStyle/>
            <a:p>
              <a:endParaRPr lang="zh-CN" altLang="en-US"/>
            </a:p>
          </p:txBody>
        </p:sp>
        <p:sp>
          <p:nvSpPr>
            <p:cNvPr id="65" name="任意多边形: 形状 64"/>
            <p:cNvSpPr/>
            <p:nvPr/>
          </p:nvSpPr>
          <p:spPr>
            <a:xfrm flipV="1">
              <a:off x="11466325" y="398669"/>
              <a:ext cx="19634" cy="140159"/>
            </a:xfrm>
            <a:custGeom>
              <a:avLst/>
              <a:gdLst>
                <a:gd name="connsiteX0" fmla="*/ 10691 w 19634"/>
                <a:gd name="connsiteY0" fmla="*/ -3284 h 140159"/>
                <a:gd name="connsiteX1" fmla="*/ 3744 w 19634"/>
                <a:gd name="connsiteY1" fmla="*/ 716 h 140159"/>
                <a:gd name="connsiteX2" fmla="*/ -2605 w 19634"/>
                <a:gd name="connsiteY2" fmla="*/ 12845 h 140159"/>
                <a:gd name="connsiteX3" fmla="*/ -2605 w 19634"/>
                <a:gd name="connsiteY3" fmla="*/ 130548 h 140159"/>
                <a:gd name="connsiteX4" fmla="*/ 3744 w 19634"/>
                <a:gd name="connsiteY4" fmla="*/ 135349 h 140159"/>
                <a:gd name="connsiteX5" fmla="*/ 10691 w 19634"/>
                <a:gd name="connsiteY5" fmla="*/ 131335 h 140159"/>
                <a:gd name="connsiteX6" fmla="*/ 17029 w 19634"/>
                <a:gd name="connsiteY6" fmla="*/ 119207 h 140159"/>
                <a:gd name="connsiteX7" fmla="*/ 17029 w 19634"/>
                <a:gd name="connsiteY7" fmla="*/ 1504 h 140159"/>
                <a:gd name="connsiteX8" fmla="*/ 10691 w 19634"/>
                <a:gd name="connsiteY8" fmla="*/ -3284 h 140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34" h="140159">
                  <a:moveTo>
                    <a:pt x="10691" y="-3284"/>
                  </a:moveTo>
                  <a:lnTo>
                    <a:pt x="3744" y="716"/>
                  </a:lnTo>
                  <a:cubicBezTo>
                    <a:pt x="239" y="2748"/>
                    <a:pt x="-2605" y="8171"/>
                    <a:pt x="-2605" y="12845"/>
                  </a:cubicBezTo>
                  <a:lnTo>
                    <a:pt x="-2605" y="130548"/>
                  </a:lnTo>
                  <a:cubicBezTo>
                    <a:pt x="-2605" y="135222"/>
                    <a:pt x="239" y="137368"/>
                    <a:pt x="3744" y="135349"/>
                  </a:cubicBezTo>
                  <a:lnTo>
                    <a:pt x="10691" y="131335"/>
                  </a:lnTo>
                  <a:cubicBezTo>
                    <a:pt x="14197" y="129316"/>
                    <a:pt x="17029" y="123880"/>
                    <a:pt x="17029" y="119207"/>
                  </a:cubicBezTo>
                  <a:lnTo>
                    <a:pt x="17029" y="1504"/>
                  </a:lnTo>
                  <a:cubicBezTo>
                    <a:pt x="17029" y="-3170"/>
                    <a:pt x="14197" y="-5316"/>
                    <a:pt x="10691" y="-3284"/>
                  </a:cubicBezTo>
                </a:path>
              </a:pathLst>
            </a:custGeom>
            <a:solidFill>
              <a:srgbClr val="FFFFFF"/>
            </a:solidFill>
            <a:ln w="1270" cap="flat">
              <a:noFill/>
              <a:prstDash val="solid"/>
              <a:miter/>
            </a:ln>
          </p:spPr>
          <p:txBody>
            <a:bodyPr rtlCol="0" anchor="ctr"/>
            <a:lstStyle/>
            <a:p>
              <a:endParaRPr lang="zh-CN" altLang="en-US"/>
            </a:p>
          </p:txBody>
        </p:sp>
        <p:sp>
          <p:nvSpPr>
            <p:cNvPr id="66" name="任意多边形: 形状 65"/>
            <p:cNvSpPr/>
            <p:nvPr/>
          </p:nvSpPr>
          <p:spPr>
            <a:xfrm flipV="1">
              <a:off x="11466325" y="282503"/>
              <a:ext cx="19634" cy="54167"/>
            </a:xfrm>
            <a:custGeom>
              <a:avLst/>
              <a:gdLst>
                <a:gd name="connsiteX0" fmla="*/ 10691 w 19634"/>
                <a:gd name="connsiteY0" fmla="*/ -3426 h 54167"/>
                <a:gd name="connsiteX1" fmla="*/ 3744 w 19634"/>
                <a:gd name="connsiteY1" fmla="*/ 574 h 54167"/>
                <a:gd name="connsiteX2" fmla="*/ -2605 w 19634"/>
                <a:gd name="connsiteY2" fmla="*/ 12702 h 54167"/>
                <a:gd name="connsiteX3" fmla="*/ -2605 w 19634"/>
                <a:gd name="connsiteY3" fmla="*/ 44414 h 54167"/>
                <a:gd name="connsiteX4" fmla="*/ 3744 w 19634"/>
                <a:gd name="connsiteY4" fmla="*/ 49215 h 54167"/>
                <a:gd name="connsiteX5" fmla="*/ 10691 w 19634"/>
                <a:gd name="connsiteY5" fmla="*/ 45202 h 54167"/>
                <a:gd name="connsiteX6" fmla="*/ 17029 w 19634"/>
                <a:gd name="connsiteY6" fmla="*/ 33073 h 54167"/>
                <a:gd name="connsiteX7" fmla="*/ 17029 w 19634"/>
                <a:gd name="connsiteY7" fmla="*/ 1362 h 54167"/>
                <a:gd name="connsiteX8" fmla="*/ 10691 w 19634"/>
                <a:gd name="connsiteY8" fmla="*/ -3426 h 5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34" h="54167">
                  <a:moveTo>
                    <a:pt x="10691" y="-3426"/>
                  </a:moveTo>
                  <a:lnTo>
                    <a:pt x="3744" y="574"/>
                  </a:lnTo>
                  <a:cubicBezTo>
                    <a:pt x="239" y="2606"/>
                    <a:pt x="-2605" y="8029"/>
                    <a:pt x="-2605" y="12702"/>
                  </a:cubicBezTo>
                  <a:lnTo>
                    <a:pt x="-2605" y="44414"/>
                  </a:lnTo>
                  <a:cubicBezTo>
                    <a:pt x="-2605" y="49088"/>
                    <a:pt x="239" y="51234"/>
                    <a:pt x="3744" y="49215"/>
                  </a:cubicBezTo>
                  <a:lnTo>
                    <a:pt x="10691" y="45202"/>
                  </a:lnTo>
                  <a:cubicBezTo>
                    <a:pt x="14197" y="43182"/>
                    <a:pt x="17029" y="37747"/>
                    <a:pt x="17029" y="33073"/>
                  </a:cubicBezTo>
                  <a:lnTo>
                    <a:pt x="17029" y="1362"/>
                  </a:lnTo>
                  <a:cubicBezTo>
                    <a:pt x="17029" y="-3312"/>
                    <a:pt x="14197" y="-5458"/>
                    <a:pt x="10691" y="-3426"/>
                  </a:cubicBezTo>
                </a:path>
              </a:pathLst>
            </a:custGeom>
            <a:solidFill>
              <a:srgbClr val="FFFFFF"/>
            </a:solidFill>
            <a:ln w="1270" cap="flat">
              <a:noFill/>
              <a:prstDash val="solid"/>
              <a:miter/>
            </a:ln>
          </p:spPr>
          <p:txBody>
            <a:bodyPr rtlCol="0" anchor="ctr"/>
            <a:lstStyle/>
            <a:p>
              <a:endParaRPr lang="zh-CN" altLang="en-US"/>
            </a:p>
          </p:txBody>
        </p:sp>
        <p:sp>
          <p:nvSpPr>
            <p:cNvPr id="67" name="任意多边形: 形状 66"/>
            <p:cNvSpPr/>
            <p:nvPr/>
          </p:nvSpPr>
          <p:spPr>
            <a:xfrm flipV="1">
              <a:off x="11076131" y="151424"/>
              <a:ext cx="232421" cy="217308"/>
            </a:xfrm>
            <a:custGeom>
              <a:avLst/>
              <a:gdLst>
                <a:gd name="connsiteX0" fmla="*/ 71019 w 232421"/>
                <a:gd name="connsiteY0" fmla="*/ -4237 h 217308"/>
                <a:gd name="connsiteX1" fmla="*/ -2412 w 232421"/>
                <a:gd name="connsiteY1" fmla="*/ 122432 h 217308"/>
                <a:gd name="connsiteX2" fmla="*/ 156579 w 232421"/>
                <a:gd name="connsiteY2" fmla="*/ 213072 h 217308"/>
                <a:gd name="connsiteX3" fmla="*/ 230010 w 232421"/>
                <a:gd name="connsiteY3" fmla="*/ 86403 h 217308"/>
                <a:gd name="connsiteX4" fmla="*/ 71019 w 232421"/>
                <a:gd name="connsiteY4" fmla="*/ -4237 h 217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421" h="217308">
                  <a:moveTo>
                    <a:pt x="71019" y="-4237"/>
                  </a:moveTo>
                  <a:lnTo>
                    <a:pt x="-2412" y="122432"/>
                  </a:lnTo>
                  <a:lnTo>
                    <a:pt x="156579" y="213072"/>
                  </a:lnTo>
                  <a:lnTo>
                    <a:pt x="230010" y="86403"/>
                  </a:lnTo>
                  <a:lnTo>
                    <a:pt x="71019" y="-4237"/>
                  </a:lnTo>
                </a:path>
              </a:pathLst>
            </a:custGeom>
            <a:solidFill>
              <a:srgbClr val="FFE959"/>
            </a:solidFill>
            <a:ln w="1270" cap="flat">
              <a:noFill/>
              <a:prstDash val="solid"/>
              <a:miter/>
            </a:ln>
          </p:spPr>
          <p:txBody>
            <a:bodyPr rtlCol="0" anchor="ctr"/>
            <a:lstStyle/>
            <a:p>
              <a:endParaRPr lang="zh-CN" altLang="en-US"/>
            </a:p>
          </p:txBody>
        </p:sp>
        <p:sp>
          <p:nvSpPr>
            <p:cNvPr id="68" name="任意多边形: 形状 67"/>
            <p:cNvSpPr/>
            <p:nvPr/>
          </p:nvSpPr>
          <p:spPr>
            <a:xfrm flipV="1">
              <a:off x="11094355" y="168455"/>
              <a:ext cx="195985" cy="183247"/>
            </a:xfrm>
            <a:custGeom>
              <a:avLst/>
              <a:gdLst>
                <a:gd name="connsiteX0" fmla="*/ 59513 w 195985"/>
                <a:gd name="connsiteY0" fmla="*/ -4237 h 183247"/>
                <a:gd name="connsiteX1" fmla="*/ -2412 w 195985"/>
                <a:gd name="connsiteY1" fmla="*/ 102569 h 183247"/>
                <a:gd name="connsiteX2" fmla="*/ 131649 w 195985"/>
                <a:gd name="connsiteY2" fmla="*/ 179010 h 183247"/>
                <a:gd name="connsiteX3" fmla="*/ 193574 w 195985"/>
                <a:gd name="connsiteY3" fmla="*/ 72204 h 183247"/>
                <a:gd name="connsiteX4" fmla="*/ 59513 w 195985"/>
                <a:gd name="connsiteY4" fmla="*/ -4237 h 183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985" h="183247">
                  <a:moveTo>
                    <a:pt x="59513" y="-4237"/>
                  </a:moveTo>
                  <a:lnTo>
                    <a:pt x="-2412" y="102569"/>
                  </a:lnTo>
                  <a:lnTo>
                    <a:pt x="131649" y="179010"/>
                  </a:lnTo>
                  <a:lnTo>
                    <a:pt x="193574" y="72204"/>
                  </a:lnTo>
                  <a:lnTo>
                    <a:pt x="59513" y="-4237"/>
                  </a:lnTo>
                </a:path>
              </a:pathLst>
            </a:custGeom>
            <a:solidFill>
              <a:srgbClr val="00B517"/>
            </a:solidFill>
            <a:ln w="1270" cap="flat">
              <a:noFill/>
              <a:prstDash val="solid"/>
              <a:miter/>
            </a:ln>
          </p:spPr>
          <p:txBody>
            <a:bodyPr rtlCol="0" anchor="ctr"/>
            <a:lstStyle/>
            <a:p>
              <a:endParaRPr lang="zh-CN" altLang="en-US"/>
            </a:p>
          </p:txBody>
        </p:sp>
        <p:sp>
          <p:nvSpPr>
            <p:cNvPr id="69" name="任意多边形: 形状 68"/>
            <p:cNvSpPr/>
            <p:nvPr/>
          </p:nvSpPr>
          <p:spPr>
            <a:xfrm flipV="1">
              <a:off x="11104566" y="124677"/>
              <a:ext cx="183793" cy="296620"/>
            </a:xfrm>
            <a:custGeom>
              <a:avLst/>
              <a:gdLst>
                <a:gd name="connsiteX0" fmla="*/ 181379 w 183793"/>
                <a:gd name="connsiteY0" fmla="*/ -4226 h 296620"/>
                <a:gd name="connsiteX1" fmla="*/ 85863 w 183793"/>
                <a:gd name="connsiteY1" fmla="*/ 4143 h 296620"/>
                <a:gd name="connsiteX2" fmla="*/ -2415 w 183793"/>
                <a:gd name="connsiteY2" fmla="*/ 292395 h 296620"/>
                <a:gd name="connsiteX3" fmla="*/ 93102 w 183793"/>
                <a:gd name="connsiteY3" fmla="*/ 284026 h 296620"/>
                <a:gd name="connsiteX4" fmla="*/ 181379 w 183793"/>
                <a:gd name="connsiteY4" fmla="*/ -4226 h 296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93" h="296620">
                  <a:moveTo>
                    <a:pt x="181379" y="-4226"/>
                  </a:moveTo>
                  <a:lnTo>
                    <a:pt x="85863" y="4143"/>
                  </a:lnTo>
                  <a:lnTo>
                    <a:pt x="-2415" y="292395"/>
                  </a:lnTo>
                  <a:lnTo>
                    <a:pt x="93102" y="284026"/>
                  </a:lnTo>
                  <a:lnTo>
                    <a:pt x="181379" y="-4226"/>
                  </a:lnTo>
                </a:path>
              </a:pathLst>
            </a:custGeom>
            <a:solidFill>
              <a:srgbClr val="FFF196"/>
            </a:solidFill>
            <a:ln w="1270" cap="flat">
              <a:noFill/>
              <a:prstDash val="solid"/>
              <a:miter/>
            </a:ln>
          </p:spPr>
          <p:txBody>
            <a:bodyPr rtlCol="0" anchor="ctr"/>
            <a:lstStyle/>
            <a:p>
              <a:endParaRPr lang="zh-CN" altLang="en-US"/>
            </a:p>
          </p:txBody>
        </p:sp>
        <p:sp>
          <p:nvSpPr>
            <p:cNvPr id="70" name="任意多边形: 形状 69"/>
            <p:cNvSpPr/>
            <p:nvPr/>
          </p:nvSpPr>
          <p:spPr>
            <a:xfrm flipV="1">
              <a:off x="11121228" y="151563"/>
              <a:ext cx="150469" cy="242849"/>
            </a:xfrm>
            <a:custGeom>
              <a:avLst/>
              <a:gdLst>
                <a:gd name="connsiteX0" fmla="*/ 148055 w 150469"/>
                <a:gd name="connsiteY0" fmla="*/ -4226 h 242849"/>
                <a:gd name="connsiteX1" fmla="*/ 69848 w 150469"/>
                <a:gd name="connsiteY1" fmla="*/ 2620 h 242849"/>
                <a:gd name="connsiteX2" fmla="*/ -2415 w 150469"/>
                <a:gd name="connsiteY2" fmla="*/ 238623 h 242849"/>
                <a:gd name="connsiteX3" fmla="*/ 75792 w 150469"/>
                <a:gd name="connsiteY3" fmla="*/ 231778 h 242849"/>
                <a:gd name="connsiteX4" fmla="*/ 148055 w 150469"/>
                <a:gd name="connsiteY4" fmla="*/ -4226 h 242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69" h="242849">
                  <a:moveTo>
                    <a:pt x="148055" y="-4226"/>
                  </a:moveTo>
                  <a:lnTo>
                    <a:pt x="69848" y="2620"/>
                  </a:lnTo>
                  <a:lnTo>
                    <a:pt x="-2415" y="238623"/>
                  </a:lnTo>
                  <a:lnTo>
                    <a:pt x="75792" y="231778"/>
                  </a:lnTo>
                  <a:lnTo>
                    <a:pt x="148055" y="-4226"/>
                  </a:lnTo>
                </a:path>
              </a:pathLst>
            </a:custGeom>
            <a:solidFill>
              <a:srgbClr val="31EB49"/>
            </a:solidFill>
            <a:ln w="1270" cap="flat">
              <a:noFill/>
              <a:prstDash val="solid"/>
              <a:miter/>
            </a:ln>
          </p:spPr>
          <p:txBody>
            <a:bodyPr rtlCol="0" anchor="ctr"/>
            <a:lstStyle/>
            <a:p>
              <a:endParaRPr lang="zh-CN" altLang="en-US"/>
            </a:p>
          </p:txBody>
        </p:sp>
        <p:sp>
          <p:nvSpPr>
            <p:cNvPr id="71" name="任意多边形: 形状 70"/>
            <p:cNvSpPr/>
            <p:nvPr/>
          </p:nvSpPr>
          <p:spPr>
            <a:xfrm flipV="1">
              <a:off x="11110992" y="44668"/>
              <a:ext cx="103847" cy="317969"/>
            </a:xfrm>
            <a:custGeom>
              <a:avLst/>
              <a:gdLst>
                <a:gd name="connsiteX0" fmla="*/ 101456 w 103847"/>
                <a:gd name="connsiteY0" fmla="*/ -4288 h 317969"/>
                <a:gd name="connsiteX1" fmla="*/ -2392 w 103847"/>
                <a:gd name="connsiteY1" fmla="*/ 55669 h 317969"/>
                <a:gd name="connsiteX2" fmla="*/ -2392 w 103847"/>
                <a:gd name="connsiteY2" fmla="*/ 313682 h 317969"/>
                <a:gd name="connsiteX3" fmla="*/ 101456 w 103847"/>
                <a:gd name="connsiteY3" fmla="*/ 253725 h 317969"/>
                <a:gd name="connsiteX4" fmla="*/ 101456 w 103847"/>
                <a:gd name="connsiteY4" fmla="*/ -4288 h 317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47" h="317969">
                  <a:moveTo>
                    <a:pt x="101456" y="-4288"/>
                  </a:moveTo>
                  <a:lnTo>
                    <a:pt x="-2392" y="55669"/>
                  </a:lnTo>
                  <a:lnTo>
                    <a:pt x="-2392" y="313682"/>
                  </a:lnTo>
                  <a:lnTo>
                    <a:pt x="101456" y="253725"/>
                  </a:lnTo>
                  <a:lnTo>
                    <a:pt x="101456" y="-4288"/>
                  </a:lnTo>
                </a:path>
              </a:pathLst>
            </a:custGeom>
            <a:solidFill>
              <a:srgbClr val="FFF7C4"/>
            </a:solidFill>
            <a:ln w="1270" cap="flat">
              <a:noFill/>
              <a:prstDash val="solid"/>
              <a:miter/>
            </a:ln>
          </p:spPr>
          <p:txBody>
            <a:bodyPr rtlCol="0" anchor="ctr"/>
            <a:lstStyle/>
            <a:p>
              <a:endParaRPr lang="zh-CN" altLang="en-US"/>
            </a:p>
          </p:txBody>
        </p:sp>
        <p:sp>
          <p:nvSpPr>
            <p:cNvPr id="72" name="任意多边形: 形状 71"/>
            <p:cNvSpPr/>
            <p:nvPr/>
          </p:nvSpPr>
          <p:spPr>
            <a:xfrm flipV="1">
              <a:off x="11121825" y="77866"/>
              <a:ext cx="82168" cy="251573"/>
            </a:xfrm>
            <a:custGeom>
              <a:avLst/>
              <a:gdLst>
                <a:gd name="connsiteX0" fmla="*/ 79777 w 82168"/>
                <a:gd name="connsiteY0" fmla="*/ -4288 h 251573"/>
                <a:gd name="connsiteX1" fmla="*/ -2392 w 82168"/>
                <a:gd name="connsiteY1" fmla="*/ 43147 h 251573"/>
                <a:gd name="connsiteX2" fmla="*/ -2392 w 82168"/>
                <a:gd name="connsiteY2" fmla="*/ 247286 h 251573"/>
                <a:gd name="connsiteX3" fmla="*/ 79777 w 82168"/>
                <a:gd name="connsiteY3" fmla="*/ 199839 h 251573"/>
                <a:gd name="connsiteX4" fmla="*/ 79777 w 82168"/>
                <a:gd name="connsiteY4" fmla="*/ -4288 h 251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68" h="251573">
                  <a:moveTo>
                    <a:pt x="79777" y="-4288"/>
                  </a:moveTo>
                  <a:lnTo>
                    <a:pt x="-2392" y="43147"/>
                  </a:lnTo>
                  <a:lnTo>
                    <a:pt x="-2392" y="247286"/>
                  </a:lnTo>
                  <a:lnTo>
                    <a:pt x="79777" y="199839"/>
                  </a:lnTo>
                  <a:lnTo>
                    <a:pt x="79777" y="-4288"/>
                  </a:lnTo>
                </a:path>
              </a:pathLst>
            </a:custGeom>
            <a:solidFill>
              <a:srgbClr val="73FF85"/>
            </a:solidFill>
            <a:ln w="1270" cap="flat">
              <a:noFill/>
              <a:prstDash val="solid"/>
              <a:miter/>
            </a:ln>
          </p:spPr>
          <p:txBody>
            <a:bodyPr rtlCol="0" anchor="ctr"/>
            <a:lstStyle/>
            <a:p>
              <a:endParaRPr lang="zh-CN" altLang="en-US"/>
            </a:p>
          </p:txBody>
        </p:sp>
        <p:sp>
          <p:nvSpPr>
            <p:cNvPr id="73" name="任意多边形: 形状 72"/>
            <p:cNvSpPr/>
            <p:nvPr/>
          </p:nvSpPr>
          <p:spPr>
            <a:xfrm flipV="1">
              <a:off x="11184182" y="98790"/>
              <a:ext cx="28320" cy="36389"/>
            </a:xfrm>
            <a:custGeom>
              <a:avLst/>
              <a:gdLst>
                <a:gd name="connsiteX0" fmla="*/ 25905 w 28320"/>
                <a:gd name="connsiteY0" fmla="*/ 5654 h 36389"/>
                <a:gd name="connsiteX1" fmla="*/ 11757 w 28320"/>
                <a:gd name="connsiteY1" fmla="*/ -2423 h 36389"/>
                <a:gd name="connsiteX2" fmla="*/ -2416 w 28320"/>
                <a:gd name="connsiteY2" fmla="*/ 22012 h 36389"/>
                <a:gd name="connsiteX3" fmla="*/ 11757 w 28320"/>
                <a:gd name="connsiteY3" fmla="*/ 30076 h 36389"/>
                <a:gd name="connsiteX4" fmla="*/ 25905 w 28320"/>
                <a:gd name="connsiteY4" fmla="*/ 5654 h 36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0" h="36389">
                  <a:moveTo>
                    <a:pt x="25905" y="5654"/>
                  </a:moveTo>
                  <a:cubicBezTo>
                    <a:pt x="25905" y="-3325"/>
                    <a:pt x="19568" y="-6931"/>
                    <a:pt x="11757" y="-2423"/>
                  </a:cubicBezTo>
                  <a:cubicBezTo>
                    <a:pt x="3934" y="2098"/>
                    <a:pt x="-2416" y="13033"/>
                    <a:pt x="-2416" y="22012"/>
                  </a:cubicBezTo>
                  <a:cubicBezTo>
                    <a:pt x="-2416" y="30978"/>
                    <a:pt x="3934" y="34598"/>
                    <a:pt x="11757" y="30076"/>
                  </a:cubicBezTo>
                  <a:cubicBezTo>
                    <a:pt x="19568" y="25568"/>
                    <a:pt x="25905" y="14621"/>
                    <a:pt x="25905" y="5654"/>
                  </a:cubicBezTo>
                </a:path>
              </a:pathLst>
            </a:custGeom>
            <a:solidFill>
              <a:srgbClr val="FFF7C4"/>
            </a:solidFill>
            <a:ln w="1270" cap="flat">
              <a:noFill/>
              <a:prstDash val="solid"/>
              <a:miter/>
            </a:ln>
          </p:spPr>
          <p:txBody>
            <a:bodyPr rtlCol="0" anchor="ctr"/>
            <a:lstStyle/>
            <a:p>
              <a:endParaRPr lang="zh-CN" altLang="en-US"/>
            </a:p>
          </p:txBody>
        </p:sp>
        <p:sp>
          <p:nvSpPr>
            <p:cNvPr id="74" name="任意多边形: 形状 73"/>
            <p:cNvSpPr/>
            <p:nvPr/>
          </p:nvSpPr>
          <p:spPr>
            <a:xfrm flipV="1">
              <a:off x="11113278" y="62563"/>
              <a:ext cx="28320" cy="36388"/>
            </a:xfrm>
            <a:custGeom>
              <a:avLst/>
              <a:gdLst>
                <a:gd name="connsiteX0" fmla="*/ 25953 w 28320"/>
                <a:gd name="connsiteY0" fmla="*/ 5615 h 36388"/>
                <a:gd name="connsiteX1" fmla="*/ 11793 w 28320"/>
                <a:gd name="connsiteY1" fmla="*/ -2449 h 36388"/>
                <a:gd name="connsiteX2" fmla="*/ -2368 w 28320"/>
                <a:gd name="connsiteY2" fmla="*/ 21973 h 36388"/>
                <a:gd name="connsiteX3" fmla="*/ 11793 w 28320"/>
                <a:gd name="connsiteY3" fmla="*/ 30050 h 36388"/>
                <a:gd name="connsiteX4" fmla="*/ 25953 w 28320"/>
                <a:gd name="connsiteY4" fmla="*/ 5615 h 36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0" h="36388">
                  <a:moveTo>
                    <a:pt x="25953" y="5615"/>
                  </a:moveTo>
                  <a:cubicBezTo>
                    <a:pt x="25953" y="-3351"/>
                    <a:pt x="19616" y="-6971"/>
                    <a:pt x="11793" y="-2449"/>
                  </a:cubicBezTo>
                  <a:cubicBezTo>
                    <a:pt x="3970" y="2059"/>
                    <a:pt x="-2368" y="12994"/>
                    <a:pt x="-2368" y="21973"/>
                  </a:cubicBezTo>
                  <a:cubicBezTo>
                    <a:pt x="-2368" y="30951"/>
                    <a:pt x="3970" y="34558"/>
                    <a:pt x="11793" y="30050"/>
                  </a:cubicBezTo>
                  <a:cubicBezTo>
                    <a:pt x="19616" y="25528"/>
                    <a:pt x="25953" y="14594"/>
                    <a:pt x="25953" y="5615"/>
                  </a:cubicBezTo>
                </a:path>
              </a:pathLst>
            </a:custGeom>
            <a:solidFill>
              <a:srgbClr val="FFF7C4"/>
            </a:solidFill>
            <a:ln w="1270" cap="flat">
              <a:noFill/>
              <a:prstDash val="solid"/>
              <a:miter/>
            </a:ln>
          </p:spPr>
          <p:txBody>
            <a:bodyPr rtlCol="0" anchor="ctr"/>
            <a:lstStyle/>
            <a:p>
              <a:endParaRPr lang="zh-CN" altLang="en-US"/>
            </a:p>
          </p:txBody>
        </p:sp>
        <p:sp>
          <p:nvSpPr>
            <p:cNvPr id="75" name="任意多边形: 形状 74"/>
            <p:cNvSpPr/>
            <p:nvPr/>
          </p:nvSpPr>
          <p:spPr>
            <a:xfrm flipV="1">
              <a:off x="11184182" y="307548"/>
              <a:ext cx="28320" cy="36386"/>
            </a:xfrm>
            <a:custGeom>
              <a:avLst/>
              <a:gdLst>
                <a:gd name="connsiteX0" fmla="*/ 25905 w 28320"/>
                <a:gd name="connsiteY0" fmla="*/ 5834 h 36386"/>
                <a:gd name="connsiteX1" fmla="*/ 11757 w 28320"/>
                <a:gd name="connsiteY1" fmla="*/ -2231 h 36386"/>
                <a:gd name="connsiteX2" fmla="*/ -2416 w 28320"/>
                <a:gd name="connsiteY2" fmla="*/ 22191 h 36386"/>
                <a:gd name="connsiteX3" fmla="*/ 11757 w 28320"/>
                <a:gd name="connsiteY3" fmla="*/ 30268 h 36386"/>
                <a:gd name="connsiteX4" fmla="*/ 25905 w 28320"/>
                <a:gd name="connsiteY4" fmla="*/ 5834 h 36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0" h="36386">
                  <a:moveTo>
                    <a:pt x="25905" y="5834"/>
                  </a:moveTo>
                  <a:cubicBezTo>
                    <a:pt x="25905" y="-3133"/>
                    <a:pt x="19568" y="-6752"/>
                    <a:pt x="11757" y="-2231"/>
                  </a:cubicBezTo>
                  <a:cubicBezTo>
                    <a:pt x="3934" y="2277"/>
                    <a:pt x="-2416" y="13212"/>
                    <a:pt x="-2416" y="22191"/>
                  </a:cubicBezTo>
                  <a:cubicBezTo>
                    <a:pt x="-2416" y="31157"/>
                    <a:pt x="3934" y="34776"/>
                    <a:pt x="11757" y="30268"/>
                  </a:cubicBezTo>
                  <a:cubicBezTo>
                    <a:pt x="19568" y="25747"/>
                    <a:pt x="25905" y="14812"/>
                    <a:pt x="25905" y="5834"/>
                  </a:cubicBezTo>
                </a:path>
              </a:pathLst>
            </a:custGeom>
            <a:solidFill>
              <a:srgbClr val="FFF7C4"/>
            </a:solidFill>
            <a:ln w="1270" cap="flat">
              <a:noFill/>
              <a:prstDash val="solid"/>
              <a:miter/>
            </a:ln>
          </p:spPr>
          <p:txBody>
            <a:bodyPr rtlCol="0" anchor="ctr"/>
            <a:lstStyle/>
            <a:p>
              <a:endParaRPr lang="zh-CN" altLang="en-US"/>
            </a:p>
          </p:txBody>
        </p:sp>
        <p:sp>
          <p:nvSpPr>
            <p:cNvPr id="76" name="任意多边形: 形状 75"/>
            <p:cNvSpPr/>
            <p:nvPr/>
          </p:nvSpPr>
          <p:spPr>
            <a:xfrm flipV="1">
              <a:off x="11113278" y="271325"/>
              <a:ext cx="28320" cy="36382"/>
            </a:xfrm>
            <a:custGeom>
              <a:avLst/>
              <a:gdLst>
                <a:gd name="connsiteX0" fmla="*/ 25953 w 28320"/>
                <a:gd name="connsiteY0" fmla="*/ 5808 h 36382"/>
                <a:gd name="connsiteX1" fmla="*/ 11793 w 28320"/>
                <a:gd name="connsiteY1" fmla="*/ -2269 h 36382"/>
                <a:gd name="connsiteX2" fmla="*/ -2368 w 28320"/>
                <a:gd name="connsiteY2" fmla="*/ 22153 h 36382"/>
                <a:gd name="connsiteX3" fmla="*/ 11793 w 28320"/>
                <a:gd name="connsiteY3" fmla="*/ 30230 h 36382"/>
                <a:gd name="connsiteX4" fmla="*/ 25953 w 28320"/>
                <a:gd name="connsiteY4" fmla="*/ 5808 h 36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0" h="36382">
                  <a:moveTo>
                    <a:pt x="25953" y="5808"/>
                  </a:moveTo>
                  <a:cubicBezTo>
                    <a:pt x="25953" y="-3171"/>
                    <a:pt x="19616" y="-6778"/>
                    <a:pt x="11793" y="-2269"/>
                  </a:cubicBezTo>
                  <a:cubicBezTo>
                    <a:pt x="3970" y="2252"/>
                    <a:pt x="-2368" y="13187"/>
                    <a:pt x="-2368" y="22153"/>
                  </a:cubicBezTo>
                  <a:cubicBezTo>
                    <a:pt x="-2368" y="31132"/>
                    <a:pt x="3970" y="34738"/>
                    <a:pt x="11793" y="30230"/>
                  </a:cubicBezTo>
                  <a:cubicBezTo>
                    <a:pt x="19616" y="25722"/>
                    <a:pt x="25953" y="14787"/>
                    <a:pt x="25953" y="5808"/>
                  </a:cubicBezTo>
                </a:path>
              </a:pathLst>
            </a:custGeom>
            <a:solidFill>
              <a:srgbClr val="FFF7C4"/>
            </a:solidFill>
            <a:ln w="1270" cap="flat">
              <a:noFill/>
              <a:prstDash val="solid"/>
              <a:miter/>
            </a:ln>
          </p:spPr>
          <p:txBody>
            <a:bodyPr rtlCol="0" anchor="ctr"/>
            <a:lstStyle/>
            <a:p>
              <a:endParaRPr lang="zh-CN" altLang="en-US"/>
            </a:p>
          </p:txBody>
        </p:sp>
        <p:sp>
          <p:nvSpPr>
            <p:cNvPr id="77" name="任意多边形: 形状 76"/>
            <p:cNvSpPr/>
            <p:nvPr/>
          </p:nvSpPr>
          <p:spPr>
            <a:xfrm flipV="1">
              <a:off x="11332010" y="286848"/>
              <a:ext cx="99669" cy="127795"/>
            </a:xfrm>
            <a:custGeom>
              <a:avLst/>
              <a:gdLst>
                <a:gd name="connsiteX0" fmla="*/ 62991 w 99669"/>
                <a:gd name="connsiteY0" fmla="*/ -4156 h 127795"/>
                <a:gd name="connsiteX1" fmla="*/ 83666 w 99669"/>
                <a:gd name="connsiteY1" fmla="*/ 7858 h 127795"/>
                <a:gd name="connsiteX2" fmla="*/ 97128 w 99669"/>
                <a:gd name="connsiteY2" fmla="*/ 37461 h 127795"/>
                <a:gd name="connsiteX3" fmla="*/ 51027 w 99669"/>
                <a:gd name="connsiteY3" fmla="*/ 117293 h 127795"/>
                <a:gd name="connsiteX4" fmla="*/ 18122 w 99669"/>
                <a:gd name="connsiteY4" fmla="*/ 120519 h 127795"/>
                <a:gd name="connsiteX5" fmla="*/ -2541 w 99669"/>
                <a:gd name="connsiteY5" fmla="*/ 108505 h 127795"/>
                <a:gd name="connsiteX6" fmla="*/ 30364 w 99669"/>
                <a:gd name="connsiteY6" fmla="*/ 105292 h 127795"/>
                <a:gd name="connsiteX7" fmla="*/ 76453 w 99669"/>
                <a:gd name="connsiteY7" fmla="*/ 25447 h 127795"/>
                <a:gd name="connsiteX8" fmla="*/ 62991 w 99669"/>
                <a:gd name="connsiteY8" fmla="*/ -4156 h 12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69" h="127795">
                  <a:moveTo>
                    <a:pt x="62991" y="-4156"/>
                  </a:moveTo>
                  <a:lnTo>
                    <a:pt x="83666" y="7858"/>
                  </a:lnTo>
                  <a:cubicBezTo>
                    <a:pt x="91946" y="12671"/>
                    <a:pt x="97077" y="22907"/>
                    <a:pt x="97128" y="37461"/>
                  </a:cubicBezTo>
                  <a:cubicBezTo>
                    <a:pt x="97204" y="66862"/>
                    <a:pt x="76554" y="102561"/>
                    <a:pt x="51027" y="117293"/>
                  </a:cubicBezTo>
                  <a:cubicBezTo>
                    <a:pt x="38187" y="124710"/>
                    <a:pt x="26529" y="125409"/>
                    <a:pt x="18122" y="120519"/>
                  </a:cubicBezTo>
                  <a:lnTo>
                    <a:pt x="-2541" y="108505"/>
                  </a:lnTo>
                  <a:cubicBezTo>
                    <a:pt x="5866" y="113407"/>
                    <a:pt x="17512" y="112709"/>
                    <a:pt x="30364" y="105292"/>
                  </a:cubicBezTo>
                  <a:cubicBezTo>
                    <a:pt x="55891" y="90547"/>
                    <a:pt x="76542" y="54848"/>
                    <a:pt x="76453" y="25447"/>
                  </a:cubicBezTo>
                  <a:cubicBezTo>
                    <a:pt x="76414" y="10906"/>
                    <a:pt x="71284" y="669"/>
                    <a:pt x="62991" y="-4156"/>
                  </a:cubicBezTo>
                </a:path>
              </a:pathLst>
            </a:custGeom>
            <a:solidFill>
              <a:srgbClr val="FFF700"/>
            </a:solidFill>
            <a:ln w="1270" cap="flat">
              <a:noFill/>
              <a:prstDash val="solid"/>
              <a:miter/>
            </a:ln>
          </p:spPr>
          <p:txBody>
            <a:bodyPr rtlCol="0" anchor="ctr"/>
            <a:lstStyle/>
            <a:p>
              <a:endParaRPr lang="zh-CN" altLang="en-US"/>
            </a:p>
          </p:txBody>
        </p:sp>
        <p:sp>
          <p:nvSpPr>
            <p:cNvPr id="78" name="任意多边形: 形状 77"/>
            <p:cNvSpPr/>
            <p:nvPr/>
          </p:nvSpPr>
          <p:spPr>
            <a:xfrm flipV="1">
              <a:off x="11318522" y="298851"/>
              <a:ext cx="92481" cy="118902"/>
            </a:xfrm>
            <a:custGeom>
              <a:avLst/>
              <a:gdLst>
                <a:gd name="connsiteX0" fmla="*/ 43559 w 92481"/>
                <a:gd name="connsiteY0" fmla="*/ 2199 h 118902"/>
                <a:gd name="connsiteX1" fmla="*/ 89952 w 92481"/>
                <a:gd name="connsiteY1" fmla="*/ 28564 h 118902"/>
                <a:gd name="connsiteX2" fmla="*/ 43864 w 92481"/>
                <a:gd name="connsiteY2" fmla="*/ 108409 h 118902"/>
                <a:gd name="connsiteX3" fmla="*/ -2529 w 92481"/>
                <a:gd name="connsiteY3" fmla="*/ 81967 h 118902"/>
                <a:gd name="connsiteX4" fmla="*/ 43559 w 92481"/>
                <a:gd name="connsiteY4" fmla="*/ 2199 h 118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81" h="118902">
                  <a:moveTo>
                    <a:pt x="43559" y="2199"/>
                  </a:moveTo>
                  <a:cubicBezTo>
                    <a:pt x="69086" y="-12533"/>
                    <a:pt x="89876" y="-760"/>
                    <a:pt x="89952" y="28564"/>
                  </a:cubicBezTo>
                  <a:cubicBezTo>
                    <a:pt x="90041" y="57965"/>
                    <a:pt x="69391" y="93664"/>
                    <a:pt x="43864" y="108409"/>
                  </a:cubicBezTo>
                  <a:cubicBezTo>
                    <a:pt x="18337" y="123141"/>
                    <a:pt x="-2453" y="111355"/>
                    <a:pt x="-2529" y="81967"/>
                  </a:cubicBezTo>
                  <a:cubicBezTo>
                    <a:pt x="-2618" y="52630"/>
                    <a:pt x="18045" y="16943"/>
                    <a:pt x="43559" y="2199"/>
                  </a:cubicBezTo>
                </a:path>
              </a:pathLst>
            </a:custGeom>
            <a:solidFill>
              <a:srgbClr val="FFD900"/>
            </a:solidFill>
            <a:ln w="1270" cap="flat">
              <a:noFill/>
              <a:prstDash val="solid"/>
              <a:miter/>
            </a:ln>
          </p:spPr>
          <p:txBody>
            <a:bodyPr rtlCol="0" anchor="ctr"/>
            <a:lstStyle/>
            <a:p>
              <a:endParaRPr lang="zh-CN" altLang="en-US"/>
            </a:p>
          </p:txBody>
        </p:sp>
        <p:sp>
          <p:nvSpPr>
            <p:cNvPr id="79" name="任意多边形: 形状 78"/>
            <p:cNvSpPr/>
            <p:nvPr/>
          </p:nvSpPr>
          <p:spPr>
            <a:xfrm flipV="1">
              <a:off x="11329686" y="313215"/>
              <a:ext cx="70154" cy="90190"/>
            </a:xfrm>
            <a:custGeom>
              <a:avLst/>
              <a:gdLst>
                <a:gd name="connsiteX0" fmla="*/ 32434 w 70154"/>
                <a:gd name="connsiteY0" fmla="*/ 664 h 90190"/>
                <a:gd name="connsiteX1" fmla="*/ 67625 w 70154"/>
                <a:gd name="connsiteY1" fmla="*/ 20667 h 90190"/>
                <a:gd name="connsiteX2" fmla="*/ 32662 w 70154"/>
                <a:gd name="connsiteY2" fmla="*/ 81233 h 90190"/>
                <a:gd name="connsiteX3" fmla="*/ -2529 w 70154"/>
                <a:gd name="connsiteY3" fmla="*/ 61180 h 90190"/>
                <a:gd name="connsiteX4" fmla="*/ 32434 w 70154"/>
                <a:gd name="connsiteY4" fmla="*/ 664 h 90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54" h="90190">
                  <a:moveTo>
                    <a:pt x="32434" y="664"/>
                  </a:moveTo>
                  <a:cubicBezTo>
                    <a:pt x="51801" y="-10511"/>
                    <a:pt x="67562" y="-1570"/>
                    <a:pt x="67625" y="20667"/>
                  </a:cubicBezTo>
                  <a:cubicBezTo>
                    <a:pt x="67689" y="42981"/>
                    <a:pt x="52030" y="70045"/>
                    <a:pt x="32662" y="81233"/>
                  </a:cubicBezTo>
                  <a:cubicBezTo>
                    <a:pt x="13307" y="92396"/>
                    <a:pt x="-2466" y="83469"/>
                    <a:pt x="-2529" y="61180"/>
                  </a:cubicBezTo>
                  <a:cubicBezTo>
                    <a:pt x="-2580" y="38930"/>
                    <a:pt x="13079" y="11853"/>
                    <a:pt x="32434" y="664"/>
                  </a:cubicBezTo>
                </a:path>
              </a:pathLst>
            </a:custGeom>
            <a:solidFill>
              <a:srgbClr val="FFBB00"/>
            </a:solidFill>
            <a:ln w="1270" cap="flat">
              <a:noFill/>
              <a:prstDash val="solid"/>
              <a:miter/>
            </a:ln>
          </p:spPr>
          <p:txBody>
            <a:bodyPr rtlCol="0" anchor="ctr"/>
            <a:lstStyle/>
            <a:p>
              <a:endParaRPr lang="zh-CN" altLang="en-US"/>
            </a:p>
          </p:txBody>
        </p:sp>
        <p:sp>
          <p:nvSpPr>
            <p:cNvPr id="80" name="任意多边形: 形状 79"/>
            <p:cNvSpPr/>
            <p:nvPr/>
          </p:nvSpPr>
          <p:spPr>
            <a:xfrm flipV="1">
              <a:off x="11401225" y="411037"/>
              <a:ext cx="99669" cy="127786"/>
            </a:xfrm>
            <a:custGeom>
              <a:avLst/>
              <a:gdLst>
                <a:gd name="connsiteX0" fmla="*/ 62943 w 99669"/>
                <a:gd name="connsiteY0" fmla="*/ -4046 h 127786"/>
                <a:gd name="connsiteX1" fmla="*/ 83619 w 99669"/>
                <a:gd name="connsiteY1" fmla="*/ 7956 h 127786"/>
                <a:gd name="connsiteX2" fmla="*/ 97081 w 99669"/>
                <a:gd name="connsiteY2" fmla="*/ 37560 h 127786"/>
                <a:gd name="connsiteX3" fmla="*/ 50993 w 99669"/>
                <a:gd name="connsiteY3" fmla="*/ 117392 h 127786"/>
                <a:gd name="connsiteX4" fmla="*/ 18074 w 99669"/>
                <a:gd name="connsiteY4" fmla="*/ 120618 h 127786"/>
                <a:gd name="connsiteX5" fmla="*/ -2588 w 99669"/>
                <a:gd name="connsiteY5" fmla="*/ 108616 h 127786"/>
                <a:gd name="connsiteX6" fmla="*/ 30330 w 99669"/>
                <a:gd name="connsiteY6" fmla="*/ 105378 h 127786"/>
                <a:gd name="connsiteX7" fmla="*/ 76418 w 99669"/>
                <a:gd name="connsiteY7" fmla="*/ 25546 h 127786"/>
                <a:gd name="connsiteX8" fmla="*/ 62943 w 99669"/>
                <a:gd name="connsiteY8" fmla="*/ -4046 h 12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69" h="127786">
                  <a:moveTo>
                    <a:pt x="62943" y="-4046"/>
                  </a:moveTo>
                  <a:lnTo>
                    <a:pt x="83619" y="7956"/>
                  </a:lnTo>
                  <a:cubicBezTo>
                    <a:pt x="91899" y="12770"/>
                    <a:pt x="97030" y="23006"/>
                    <a:pt x="97081" y="37560"/>
                  </a:cubicBezTo>
                  <a:cubicBezTo>
                    <a:pt x="97170" y="66960"/>
                    <a:pt x="76519" y="102660"/>
                    <a:pt x="50993" y="117392"/>
                  </a:cubicBezTo>
                  <a:cubicBezTo>
                    <a:pt x="38140" y="124821"/>
                    <a:pt x="26482" y="125507"/>
                    <a:pt x="18074" y="120618"/>
                  </a:cubicBezTo>
                  <a:lnTo>
                    <a:pt x="-2588" y="108616"/>
                  </a:lnTo>
                  <a:cubicBezTo>
                    <a:pt x="5819" y="113505"/>
                    <a:pt x="17465" y="112807"/>
                    <a:pt x="30330" y="105378"/>
                  </a:cubicBezTo>
                  <a:cubicBezTo>
                    <a:pt x="55844" y="90645"/>
                    <a:pt x="76494" y="54946"/>
                    <a:pt x="76418" y="25546"/>
                  </a:cubicBezTo>
                  <a:cubicBezTo>
                    <a:pt x="76380" y="10992"/>
                    <a:pt x="71236" y="768"/>
                    <a:pt x="62943" y="-4046"/>
                  </a:cubicBezTo>
                </a:path>
              </a:pathLst>
            </a:custGeom>
            <a:solidFill>
              <a:srgbClr val="FFF700"/>
            </a:solidFill>
            <a:ln w="1270" cap="flat">
              <a:noFill/>
              <a:prstDash val="solid"/>
              <a:miter/>
            </a:ln>
          </p:spPr>
          <p:txBody>
            <a:bodyPr rtlCol="0" anchor="ctr"/>
            <a:lstStyle/>
            <a:p>
              <a:endParaRPr lang="zh-CN" altLang="en-US"/>
            </a:p>
          </p:txBody>
        </p:sp>
        <p:sp>
          <p:nvSpPr>
            <p:cNvPr id="81" name="任意多边形: 形状 80"/>
            <p:cNvSpPr/>
            <p:nvPr/>
          </p:nvSpPr>
          <p:spPr>
            <a:xfrm flipV="1">
              <a:off x="11387737" y="423048"/>
              <a:ext cx="92494" cy="118898"/>
            </a:xfrm>
            <a:custGeom>
              <a:avLst/>
              <a:gdLst>
                <a:gd name="connsiteX0" fmla="*/ 43524 w 92494"/>
                <a:gd name="connsiteY0" fmla="*/ 2310 h 118898"/>
                <a:gd name="connsiteX1" fmla="*/ 89917 w 92494"/>
                <a:gd name="connsiteY1" fmla="*/ 28675 h 118898"/>
                <a:gd name="connsiteX2" fmla="*/ 43829 w 92494"/>
                <a:gd name="connsiteY2" fmla="*/ 108507 h 118898"/>
                <a:gd name="connsiteX3" fmla="*/ -2577 w 92494"/>
                <a:gd name="connsiteY3" fmla="*/ 82078 h 118898"/>
                <a:gd name="connsiteX4" fmla="*/ 43524 w 92494"/>
                <a:gd name="connsiteY4" fmla="*/ 2310 h 118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94" h="118898">
                  <a:moveTo>
                    <a:pt x="43524" y="2310"/>
                  </a:moveTo>
                  <a:cubicBezTo>
                    <a:pt x="69039" y="-12422"/>
                    <a:pt x="89828" y="-650"/>
                    <a:pt x="89917" y="28675"/>
                  </a:cubicBezTo>
                  <a:cubicBezTo>
                    <a:pt x="89994" y="58075"/>
                    <a:pt x="69344" y="93775"/>
                    <a:pt x="43829" y="108507"/>
                  </a:cubicBezTo>
                  <a:cubicBezTo>
                    <a:pt x="18302" y="123251"/>
                    <a:pt x="-2488" y="111466"/>
                    <a:pt x="-2577" y="82078"/>
                  </a:cubicBezTo>
                  <a:cubicBezTo>
                    <a:pt x="-2653" y="52741"/>
                    <a:pt x="17997" y="17054"/>
                    <a:pt x="43524" y="2310"/>
                  </a:cubicBezTo>
                </a:path>
              </a:pathLst>
            </a:custGeom>
            <a:solidFill>
              <a:srgbClr val="FFD900"/>
            </a:solidFill>
            <a:ln w="1270" cap="flat">
              <a:noFill/>
              <a:prstDash val="solid"/>
              <a:miter/>
            </a:ln>
          </p:spPr>
          <p:txBody>
            <a:bodyPr rtlCol="0" anchor="ctr"/>
            <a:lstStyle/>
            <a:p>
              <a:endParaRPr lang="zh-CN" altLang="en-US"/>
            </a:p>
          </p:txBody>
        </p:sp>
        <p:sp>
          <p:nvSpPr>
            <p:cNvPr id="82" name="任意多边形: 形状 81"/>
            <p:cNvSpPr/>
            <p:nvPr/>
          </p:nvSpPr>
          <p:spPr>
            <a:xfrm flipV="1">
              <a:off x="11400818" y="439848"/>
              <a:ext cx="66345" cy="85299"/>
            </a:xfrm>
            <a:custGeom>
              <a:avLst/>
              <a:gdLst>
                <a:gd name="connsiteX0" fmla="*/ 30482 w 66345"/>
                <a:gd name="connsiteY0" fmla="*/ 522 h 85299"/>
                <a:gd name="connsiteX1" fmla="*/ 63768 w 66345"/>
                <a:gd name="connsiteY1" fmla="*/ 19432 h 85299"/>
                <a:gd name="connsiteX2" fmla="*/ 30697 w 66345"/>
                <a:gd name="connsiteY2" fmla="*/ 76709 h 85299"/>
                <a:gd name="connsiteX3" fmla="*/ -2577 w 66345"/>
                <a:gd name="connsiteY3" fmla="*/ 57736 h 85299"/>
                <a:gd name="connsiteX4" fmla="*/ 30482 w 66345"/>
                <a:gd name="connsiteY4" fmla="*/ 522 h 85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5" h="85299">
                  <a:moveTo>
                    <a:pt x="30482" y="522"/>
                  </a:moveTo>
                  <a:cubicBezTo>
                    <a:pt x="48795" y="-10057"/>
                    <a:pt x="63705" y="-1611"/>
                    <a:pt x="63768" y="19432"/>
                  </a:cubicBezTo>
                  <a:cubicBezTo>
                    <a:pt x="63832" y="40527"/>
                    <a:pt x="49011" y="66143"/>
                    <a:pt x="30697" y="76709"/>
                  </a:cubicBezTo>
                  <a:cubicBezTo>
                    <a:pt x="12384" y="87275"/>
                    <a:pt x="-2526" y="78830"/>
                    <a:pt x="-2577" y="57736"/>
                  </a:cubicBezTo>
                  <a:cubicBezTo>
                    <a:pt x="-2640" y="36704"/>
                    <a:pt x="12168" y="11089"/>
                    <a:pt x="30482" y="522"/>
                  </a:cubicBezTo>
                </a:path>
              </a:pathLst>
            </a:custGeom>
            <a:solidFill>
              <a:srgbClr val="FFBB00"/>
            </a:solidFill>
            <a:ln w="1270" cap="flat">
              <a:noFill/>
              <a:prstDash val="solid"/>
              <a:miter/>
            </a:ln>
          </p:spPr>
          <p:txBody>
            <a:bodyPr rtlCol="0" anchor="ctr"/>
            <a:lstStyle/>
            <a:p>
              <a:endParaRPr lang="zh-CN" altLang="en-US"/>
            </a:p>
          </p:txBody>
        </p:sp>
        <p:sp>
          <p:nvSpPr>
            <p:cNvPr id="83" name="任意多边形: 形状 82"/>
            <p:cNvSpPr/>
            <p:nvPr/>
          </p:nvSpPr>
          <p:spPr>
            <a:xfrm flipV="1">
              <a:off x="11338741" y="362165"/>
              <a:ext cx="99669" cy="127789"/>
            </a:xfrm>
            <a:custGeom>
              <a:avLst/>
              <a:gdLst>
                <a:gd name="connsiteX0" fmla="*/ 62999 w 99669"/>
                <a:gd name="connsiteY0" fmla="*/ -4089 h 127789"/>
                <a:gd name="connsiteX1" fmla="*/ 83662 w 99669"/>
                <a:gd name="connsiteY1" fmla="*/ 7925 h 127789"/>
                <a:gd name="connsiteX2" fmla="*/ 97124 w 99669"/>
                <a:gd name="connsiteY2" fmla="*/ 37516 h 127789"/>
                <a:gd name="connsiteX3" fmla="*/ 51036 w 99669"/>
                <a:gd name="connsiteY3" fmla="*/ 117348 h 127789"/>
                <a:gd name="connsiteX4" fmla="*/ 18117 w 99669"/>
                <a:gd name="connsiteY4" fmla="*/ 120586 h 127789"/>
                <a:gd name="connsiteX5" fmla="*/ -2546 w 99669"/>
                <a:gd name="connsiteY5" fmla="*/ 108572 h 127789"/>
                <a:gd name="connsiteX6" fmla="*/ 30373 w 99669"/>
                <a:gd name="connsiteY6" fmla="*/ 105334 h 127789"/>
                <a:gd name="connsiteX7" fmla="*/ 76461 w 99669"/>
                <a:gd name="connsiteY7" fmla="*/ 25502 h 127789"/>
                <a:gd name="connsiteX8" fmla="*/ 62999 w 99669"/>
                <a:gd name="connsiteY8" fmla="*/ -4089 h 12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69" h="127789">
                  <a:moveTo>
                    <a:pt x="62999" y="-4089"/>
                  </a:moveTo>
                  <a:lnTo>
                    <a:pt x="83662" y="7925"/>
                  </a:lnTo>
                  <a:cubicBezTo>
                    <a:pt x="91955" y="12738"/>
                    <a:pt x="97086" y="22962"/>
                    <a:pt x="97124" y="37516"/>
                  </a:cubicBezTo>
                  <a:cubicBezTo>
                    <a:pt x="97213" y="66917"/>
                    <a:pt x="76562" y="102616"/>
                    <a:pt x="51036" y="117348"/>
                  </a:cubicBezTo>
                  <a:cubicBezTo>
                    <a:pt x="38183" y="124778"/>
                    <a:pt x="26537" y="125464"/>
                    <a:pt x="18117" y="120586"/>
                  </a:cubicBezTo>
                  <a:lnTo>
                    <a:pt x="-2546" y="108572"/>
                  </a:lnTo>
                  <a:cubicBezTo>
                    <a:pt x="5862" y="113462"/>
                    <a:pt x="17520" y="112764"/>
                    <a:pt x="30373" y="105334"/>
                  </a:cubicBezTo>
                  <a:cubicBezTo>
                    <a:pt x="55887" y="90602"/>
                    <a:pt x="76550" y="54915"/>
                    <a:pt x="76461" y="25502"/>
                  </a:cubicBezTo>
                  <a:cubicBezTo>
                    <a:pt x="76423" y="10960"/>
                    <a:pt x="71279" y="724"/>
                    <a:pt x="62999" y="-4089"/>
                  </a:cubicBezTo>
                </a:path>
              </a:pathLst>
            </a:custGeom>
            <a:solidFill>
              <a:srgbClr val="FFF700"/>
            </a:solidFill>
            <a:ln w="1270" cap="flat">
              <a:noFill/>
              <a:prstDash val="solid"/>
              <a:miter/>
            </a:ln>
          </p:spPr>
          <p:txBody>
            <a:bodyPr rtlCol="0" anchor="ctr"/>
            <a:lstStyle/>
            <a:p>
              <a:endParaRPr lang="zh-CN" altLang="en-US"/>
            </a:p>
          </p:txBody>
        </p:sp>
        <p:sp>
          <p:nvSpPr>
            <p:cNvPr id="84" name="任意多边形: 形状 83"/>
            <p:cNvSpPr/>
            <p:nvPr/>
          </p:nvSpPr>
          <p:spPr>
            <a:xfrm flipV="1">
              <a:off x="11325266" y="374176"/>
              <a:ext cx="92481" cy="118900"/>
            </a:xfrm>
            <a:custGeom>
              <a:avLst/>
              <a:gdLst>
                <a:gd name="connsiteX0" fmla="*/ 43554 w 92481"/>
                <a:gd name="connsiteY0" fmla="*/ 2266 h 118900"/>
                <a:gd name="connsiteX1" fmla="*/ 89947 w 92481"/>
                <a:gd name="connsiteY1" fmla="*/ 28632 h 118900"/>
                <a:gd name="connsiteX2" fmla="*/ 43859 w 92481"/>
                <a:gd name="connsiteY2" fmla="*/ 108463 h 118900"/>
                <a:gd name="connsiteX3" fmla="*/ -2534 w 92481"/>
                <a:gd name="connsiteY3" fmla="*/ 82035 h 118900"/>
                <a:gd name="connsiteX4" fmla="*/ 43554 w 92481"/>
                <a:gd name="connsiteY4" fmla="*/ 2266 h 11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81" h="118900">
                  <a:moveTo>
                    <a:pt x="43554" y="2266"/>
                  </a:moveTo>
                  <a:cubicBezTo>
                    <a:pt x="69081" y="-12466"/>
                    <a:pt x="89871" y="-693"/>
                    <a:pt x="89947" y="28632"/>
                  </a:cubicBezTo>
                  <a:cubicBezTo>
                    <a:pt x="90036" y="58044"/>
                    <a:pt x="69373" y="93731"/>
                    <a:pt x="43859" y="108463"/>
                  </a:cubicBezTo>
                  <a:cubicBezTo>
                    <a:pt x="18332" y="123208"/>
                    <a:pt x="-2458" y="111435"/>
                    <a:pt x="-2534" y="82035"/>
                  </a:cubicBezTo>
                  <a:cubicBezTo>
                    <a:pt x="-2623" y="52698"/>
                    <a:pt x="18027" y="17011"/>
                    <a:pt x="43554" y="2266"/>
                  </a:cubicBezTo>
                </a:path>
              </a:pathLst>
            </a:custGeom>
            <a:solidFill>
              <a:srgbClr val="FFD900"/>
            </a:solidFill>
            <a:ln w="1270" cap="flat">
              <a:noFill/>
              <a:prstDash val="solid"/>
              <a:miter/>
            </a:ln>
          </p:spPr>
          <p:txBody>
            <a:bodyPr rtlCol="0" anchor="ctr"/>
            <a:lstStyle/>
            <a:p>
              <a:endParaRPr lang="zh-CN" altLang="en-US"/>
            </a:p>
          </p:txBody>
        </p:sp>
        <p:sp>
          <p:nvSpPr>
            <p:cNvPr id="85" name="任意多边形: 形状 84"/>
            <p:cNvSpPr/>
            <p:nvPr/>
          </p:nvSpPr>
          <p:spPr>
            <a:xfrm flipV="1">
              <a:off x="11335096" y="386807"/>
              <a:ext cx="72822" cy="93634"/>
            </a:xfrm>
            <a:custGeom>
              <a:avLst/>
              <a:gdLst>
                <a:gd name="connsiteX0" fmla="*/ 33763 w 72822"/>
                <a:gd name="connsiteY0" fmla="*/ 921 h 93634"/>
                <a:gd name="connsiteX1" fmla="*/ 70288 w 72822"/>
                <a:gd name="connsiteY1" fmla="*/ 21685 h 93634"/>
                <a:gd name="connsiteX2" fmla="*/ 33991 w 72822"/>
                <a:gd name="connsiteY2" fmla="*/ 84550 h 93634"/>
                <a:gd name="connsiteX3" fmla="*/ -2534 w 72822"/>
                <a:gd name="connsiteY3" fmla="*/ 63735 h 93634"/>
                <a:gd name="connsiteX4" fmla="*/ 33763 w 72822"/>
                <a:gd name="connsiteY4" fmla="*/ 921 h 93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22" h="93634">
                  <a:moveTo>
                    <a:pt x="33763" y="921"/>
                  </a:moveTo>
                  <a:cubicBezTo>
                    <a:pt x="53854" y="-10687"/>
                    <a:pt x="70224" y="-1416"/>
                    <a:pt x="70288" y="21685"/>
                  </a:cubicBezTo>
                  <a:cubicBezTo>
                    <a:pt x="70351" y="44838"/>
                    <a:pt x="54095" y="72942"/>
                    <a:pt x="33991" y="84550"/>
                  </a:cubicBezTo>
                  <a:cubicBezTo>
                    <a:pt x="13900" y="96158"/>
                    <a:pt x="-2470" y="86887"/>
                    <a:pt x="-2534" y="63735"/>
                  </a:cubicBezTo>
                  <a:cubicBezTo>
                    <a:pt x="-2610" y="40634"/>
                    <a:pt x="13659" y="12516"/>
                    <a:pt x="33763" y="921"/>
                  </a:cubicBezTo>
                </a:path>
              </a:pathLst>
            </a:custGeom>
            <a:solidFill>
              <a:srgbClr val="FFBB00"/>
            </a:solidFill>
            <a:ln w="1270" cap="flat">
              <a:noFill/>
              <a:prstDash val="solid"/>
              <a:miter/>
            </a:ln>
          </p:spPr>
          <p:txBody>
            <a:bodyPr rtlCol="0" anchor="ctr"/>
            <a:lstStyle/>
            <a:p>
              <a:endParaRPr lang="zh-CN" altLang="en-US"/>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2" name="组合 131"/>
          <p:cNvGrpSpPr/>
          <p:nvPr/>
        </p:nvGrpSpPr>
        <p:grpSpPr>
          <a:xfrm>
            <a:off x="3962398" y="479494"/>
            <a:ext cx="4267201" cy="1117600"/>
            <a:chOff x="3962398" y="479494"/>
            <a:chExt cx="4267201" cy="1117600"/>
          </a:xfrm>
        </p:grpSpPr>
        <p:pic>
          <p:nvPicPr>
            <p:cNvPr id="133" name="图片 132" descr="徽标&#10;&#10;描述已自动生成"/>
            <p:cNvPicPr>
              <a:picLocks noChangeAspect="1"/>
            </p:cNvPicPr>
            <p:nvPr/>
          </p:nvPicPr>
          <p:blipFill rotWithShape="1">
            <a:blip r:embed="rId1">
              <a:clrChange>
                <a:clrFrom>
                  <a:srgbClr val="B9C0C8"/>
                </a:clrFrom>
                <a:clrTo>
                  <a:srgbClr val="B9C0C8">
                    <a:alpha val="0"/>
                  </a:srgbClr>
                </a:clrTo>
              </a:clrChange>
              <a:extLst>
                <a:ext uri="{28A0092B-C50C-407E-A947-70E740481C1C}">
                  <a14:useLocalDpi xmlns:a14="http://schemas.microsoft.com/office/drawing/2010/main" val="0"/>
                </a:ext>
              </a:extLst>
            </a:blip>
            <a:srcRect l="79792" t="8333" r="2500" b="8594"/>
            <a:stretch>
              <a:fillRect/>
            </a:stretch>
          </p:blipFill>
          <p:spPr>
            <a:xfrm rot="5400000" flipV="1">
              <a:off x="5537199" y="-1095307"/>
              <a:ext cx="1117600" cy="4267201"/>
            </a:xfrm>
            <a:prstGeom prst="rect">
              <a:avLst/>
            </a:prstGeom>
          </p:spPr>
        </p:pic>
        <p:sp>
          <p:nvSpPr>
            <p:cNvPr id="134" name="文本框 133"/>
            <p:cNvSpPr txBox="1"/>
            <p:nvPr/>
          </p:nvSpPr>
          <p:spPr>
            <a:xfrm>
              <a:off x="4402872" y="776683"/>
              <a:ext cx="3386254" cy="523220"/>
            </a:xfrm>
            <a:prstGeom prst="rect">
              <a:avLst/>
            </a:prstGeom>
            <a:noFill/>
            <a:ln>
              <a:noFill/>
            </a:ln>
          </p:spPr>
          <p:txBody>
            <a:bodyPr wrap="square" rtlCol="0">
              <a:spAutoFit/>
            </a:bodyPr>
            <a:lstStyle/>
            <a:p>
              <a:pPr algn="dist"/>
              <a:r>
                <a:rPr lang="zh-CN" altLang="en-US" sz="2800" dirty="0">
                  <a:solidFill>
                    <a:schemeClr val="tx1">
                      <a:lumMod val="85000"/>
                      <a:lumOff val="15000"/>
                    </a:schemeClr>
                  </a:solidFill>
                  <a:latin typeface="+mj-ea"/>
                  <a:ea typeface="+mj-ea"/>
                </a:rPr>
                <a:t>怎样防诈骗</a:t>
              </a:r>
              <a:endParaRPr lang="zh-CN" altLang="en-US" sz="2800" dirty="0">
                <a:solidFill>
                  <a:schemeClr val="tx1">
                    <a:lumMod val="85000"/>
                    <a:lumOff val="15000"/>
                  </a:schemeClr>
                </a:solidFill>
                <a:latin typeface="+mj-ea"/>
                <a:ea typeface="+mj-ea"/>
              </a:endParaRPr>
            </a:p>
          </p:txBody>
        </p:sp>
      </p:grpSp>
      <p:sp>
        <p:nvSpPr>
          <p:cNvPr id="131" name="文本框 130"/>
          <p:cNvSpPr txBox="1"/>
          <p:nvPr/>
        </p:nvSpPr>
        <p:spPr>
          <a:xfrm>
            <a:off x="803275" y="1666700"/>
            <a:ext cx="4213225" cy="461665"/>
          </a:xfrm>
          <a:prstGeom prst="rect">
            <a:avLst/>
          </a:prstGeom>
          <a:noFill/>
          <a:ln>
            <a:noFill/>
          </a:ln>
        </p:spPr>
        <p:txBody>
          <a:bodyPr wrap="square" rtlCol="0">
            <a:spAutoFit/>
          </a:bodyPr>
          <a:lstStyle/>
          <a:p>
            <a:pPr algn="dist"/>
            <a:r>
              <a:rPr lang="zh-CN" altLang="en-US" sz="2400" dirty="0">
                <a:solidFill>
                  <a:srgbClr val="333333"/>
                </a:solidFill>
                <a:highlight>
                  <a:srgbClr val="FFC000"/>
                </a:highlight>
                <a:latin typeface="+mj-ea"/>
                <a:ea typeface="+mj-ea"/>
              </a:rPr>
              <a:t>正确处理人际关系</a:t>
            </a:r>
            <a:endParaRPr lang="zh-CN" altLang="en-US" sz="2400" dirty="0">
              <a:solidFill>
                <a:srgbClr val="333333"/>
              </a:solidFill>
              <a:highlight>
                <a:srgbClr val="FFC000"/>
              </a:highlight>
              <a:latin typeface="+mj-ea"/>
              <a:ea typeface="+mj-ea"/>
            </a:endParaRPr>
          </a:p>
        </p:txBody>
      </p:sp>
      <p:sp>
        <p:nvSpPr>
          <p:cNvPr id="138" name="文本框 137"/>
          <p:cNvSpPr txBox="1"/>
          <p:nvPr/>
        </p:nvSpPr>
        <p:spPr>
          <a:xfrm>
            <a:off x="803275" y="2465916"/>
            <a:ext cx="7210425" cy="1424749"/>
          </a:xfrm>
          <a:prstGeom prst="rect">
            <a:avLst/>
          </a:prstGeom>
          <a:noFill/>
          <a:ln>
            <a:noFill/>
          </a:ln>
        </p:spPr>
        <p:txBody>
          <a:bodyPr wrap="square" rtlCol="0">
            <a:spAutoFit/>
          </a:bodyPr>
          <a:lstStyle/>
          <a:p>
            <a:pPr algn="just">
              <a:lnSpc>
                <a:spcPct val="150000"/>
              </a:lnSpc>
            </a:pPr>
            <a:r>
              <a:rPr lang="zh-CN" altLang="en-US" sz="2000" dirty="0">
                <a:solidFill>
                  <a:srgbClr val="333333"/>
                </a:solidFill>
                <a:latin typeface="+mn-ea"/>
              </a:rPr>
              <a:t>在不了解对方时，不要轻易暴露自身的底细。真正的朋友应当是志同道合的，不要与不正当的人交往，时刻保持清醒头脑，理智处事，发现对方疑点或已受骗时，及时向老师或学校报告。</a:t>
            </a:r>
            <a:endParaRPr lang="zh-CN" altLang="en-US" sz="2000" dirty="0">
              <a:solidFill>
                <a:srgbClr val="333333"/>
              </a:solidFill>
              <a:latin typeface="+mn-ea"/>
            </a:endParaRPr>
          </a:p>
        </p:txBody>
      </p:sp>
      <p:grpSp>
        <p:nvGrpSpPr>
          <p:cNvPr id="140" name="组合 139"/>
          <p:cNvGrpSpPr/>
          <p:nvPr/>
        </p:nvGrpSpPr>
        <p:grpSpPr>
          <a:xfrm>
            <a:off x="803275" y="4330525"/>
            <a:ext cx="7210425" cy="1762300"/>
            <a:chOff x="803275" y="1666700"/>
            <a:chExt cx="7210425" cy="1762300"/>
          </a:xfrm>
        </p:grpSpPr>
        <p:sp>
          <p:nvSpPr>
            <p:cNvPr id="141" name="文本框 140"/>
            <p:cNvSpPr txBox="1"/>
            <p:nvPr/>
          </p:nvSpPr>
          <p:spPr>
            <a:xfrm>
              <a:off x="803275" y="1666700"/>
              <a:ext cx="4213225" cy="590803"/>
            </a:xfrm>
            <a:prstGeom prst="rect">
              <a:avLst/>
            </a:prstGeom>
            <a:noFill/>
            <a:ln>
              <a:noFill/>
            </a:ln>
          </p:spPr>
          <p:txBody>
            <a:bodyPr wrap="square" rtlCol="0">
              <a:spAutoFit/>
            </a:bodyPr>
            <a:lstStyle/>
            <a:p>
              <a:pPr algn="dist">
                <a:lnSpc>
                  <a:spcPct val="150000"/>
                </a:lnSpc>
              </a:pPr>
              <a:r>
                <a:rPr lang="zh-CN" altLang="en-US" sz="2400" dirty="0">
                  <a:solidFill>
                    <a:srgbClr val="333333"/>
                  </a:solidFill>
                  <a:highlight>
                    <a:srgbClr val="FFC000"/>
                  </a:highlight>
                  <a:latin typeface="+mj-ea"/>
                  <a:ea typeface="+mj-ea"/>
                </a:rPr>
                <a:t>不感情用事</a:t>
              </a:r>
              <a:endParaRPr lang="zh-CN" altLang="en-US" sz="2400" i="0" dirty="0">
                <a:solidFill>
                  <a:srgbClr val="333333"/>
                </a:solidFill>
                <a:effectLst/>
                <a:highlight>
                  <a:srgbClr val="FFC000"/>
                </a:highlight>
                <a:latin typeface="+mj-ea"/>
                <a:ea typeface="+mj-ea"/>
              </a:endParaRPr>
            </a:p>
          </p:txBody>
        </p:sp>
        <p:sp>
          <p:nvSpPr>
            <p:cNvPr id="142" name="文本框 141"/>
            <p:cNvSpPr txBox="1"/>
            <p:nvPr/>
          </p:nvSpPr>
          <p:spPr>
            <a:xfrm>
              <a:off x="803275" y="2465916"/>
              <a:ext cx="7210425" cy="963084"/>
            </a:xfrm>
            <a:prstGeom prst="rect">
              <a:avLst/>
            </a:prstGeom>
            <a:noFill/>
            <a:ln>
              <a:noFill/>
            </a:ln>
          </p:spPr>
          <p:txBody>
            <a:bodyPr wrap="square" rtlCol="0">
              <a:spAutoFit/>
            </a:bodyPr>
            <a:lstStyle/>
            <a:p>
              <a:pPr algn="just">
                <a:lnSpc>
                  <a:spcPct val="150000"/>
                </a:lnSpc>
              </a:pPr>
              <a:r>
                <a:rPr lang="zh-CN" altLang="en-US" sz="2000" dirty="0">
                  <a:solidFill>
                    <a:srgbClr val="333333"/>
                  </a:solidFill>
                  <a:latin typeface="+mn-ea"/>
                </a:rPr>
                <a:t>对于表面上讲“感情” 的诈骗分子，若对你提出钱财方面的要求，切不可被感情的表象所蒙蔽，要懂得用理智去分析问题。</a:t>
              </a:r>
              <a:endParaRPr lang="zh-CN" altLang="en-US" sz="2000" dirty="0">
                <a:solidFill>
                  <a:srgbClr val="333333"/>
                </a:solidFill>
                <a:latin typeface="+mn-ea"/>
              </a:endParaRPr>
            </a:p>
          </p:txBody>
        </p:sp>
      </p:grpSp>
      <p:grpSp>
        <p:nvGrpSpPr>
          <p:cNvPr id="86" name="组合 85"/>
          <p:cNvGrpSpPr/>
          <p:nvPr/>
        </p:nvGrpSpPr>
        <p:grpSpPr>
          <a:xfrm>
            <a:off x="8190689" y="1409168"/>
            <a:ext cx="3334223" cy="4878211"/>
            <a:chOff x="15352524" y="3762714"/>
            <a:chExt cx="1377913" cy="2015987"/>
          </a:xfrm>
        </p:grpSpPr>
        <p:sp>
          <p:nvSpPr>
            <p:cNvPr id="87" name="任意多边形: 形状 86"/>
            <p:cNvSpPr/>
            <p:nvPr/>
          </p:nvSpPr>
          <p:spPr>
            <a:xfrm flipV="1">
              <a:off x="15710453" y="5398123"/>
              <a:ext cx="329587" cy="190292"/>
            </a:xfrm>
            <a:custGeom>
              <a:avLst/>
              <a:gdLst>
                <a:gd name="connsiteX0" fmla="*/ 276075 w 329587"/>
                <a:gd name="connsiteY0" fmla="*/ 28088 h 190292"/>
                <a:gd name="connsiteX1" fmla="*/ 43018 w 329587"/>
                <a:gd name="connsiteY1" fmla="*/ 28510 h 190292"/>
                <a:gd name="connsiteX2" fmla="*/ 42294 w 329587"/>
                <a:gd name="connsiteY2" fmla="*/ 163066 h 190292"/>
                <a:gd name="connsiteX3" fmla="*/ 275339 w 329587"/>
                <a:gd name="connsiteY3" fmla="*/ 162644 h 190292"/>
                <a:gd name="connsiteX4" fmla="*/ 276075 w 329587"/>
                <a:gd name="connsiteY4" fmla="*/ 28088 h 190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587" h="190292">
                  <a:moveTo>
                    <a:pt x="276075" y="28088"/>
                  </a:moveTo>
                  <a:cubicBezTo>
                    <a:pt x="211928" y="-8945"/>
                    <a:pt x="107572" y="-8766"/>
                    <a:pt x="43018" y="28510"/>
                  </a:cubicBezTo>
                  <a:cubicBezTo>
                    <a:pt x="-21536" y="65797"/>
                    <a:pt x="-21853" y="126032"/>
                    <a:pt x="42294" y="163066"/>
                  </a:cubicBezTo>
                  <a:cubicBezTo>
                    <a:pt x="106454" y="200109"/>
                    <a:pt x="210784" y="199920"/>
                    <a:pt x="275339" y="162644"/>
                  </a:cubicBezTo>
                  <a:cubicBezTo>
                    <a:pt x="339905" y="125373"/>
                    <a:pt x="340235" y="65137"/>
                    <a:pt x="276075" y="28088"/>
                  </a:cubicBezTo>
                </a:path>
              </a:pathLst>
            </a:custGeom>
            <a:solidFill>
              <a:srgbClr val="F2F2F2"/>
            </a:solidFill>
            <a:ln w="1270" cap="flat">
              <a:noFill/>
              <a:prstDash val="solid"/>
              <a:miter/>
            </a:ln>
          </p:spPr>
          <p:txBody>
            <a:bodyPr rtlCol="0" anchor="ctr"/>
            <a:lstStyle/>
            <a:p>
              <a:endParaRPr lang="zh-CN" altLang="en-US"/>
            </a:p>
          </p:txBody>
        </p:sp>
        <p:sp>
          <p:nvSpPr>
            <p:cNvPr id="88" name="任意多边形: 形状 87"/>
            <p:cNvSpPr/>
            <p:nvPr/>
          </p:nvSpPr>
          <p:spPr>
            <a:xfrm flipV="1">
              <a:off x="15352524" y="5588414"/>
              <a:ext cx="329588" cy="190287"/>
            </a:xfrm>
            <a:custGeom>
              <a:avLst/>
              <a:gdLst>
                <a:gd name="connsiteX0" fmla="*/ 276314 w 329588"/>
                <a:gd name="connsiteY0" fmla="*/ 28263 h 190287"/>
                <a:gd name="connsiteX1" fmla="*/ 43269 w 329588"/>
                <a:gd name="connsiteY1" fmla="*/ 28694 h 190287"/>
                <a:gd name="connsiteX2" fmla="*/ 42532 w 329588"/>
                <a:gd name="connsiteY2" fmla="*/ 163225 h 190287"/>
                <a:gd name="connsiteX3" fmla="*/ 275589 w 329588"/>
                <a:gd name="connsiteY3" fmla="*/ 162803 h 190287"/>
                <a:gd name="connsiteX4" fmla="*/ 276314 w 329588"/>
                <a:gd name="connsiteY4" fmla="*/ 28263 h 190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588" h="190287">
                  <a:moveTo>
                    <a:pt x="276314" y="28263"/>
                  </a:moveTo>
                  <a:cubicBezTo>
                    <a:pt x="212166" y="-8785"/>
                    <a:pt x="107823" y="-8592"/>
                    <a:pt x="43269" y="28694"/>
                  </a:cubicBezTo>
                  <a:cubicBezTo>
                    <a:pt x="-21285" y="65956"/>
                    <a:pt x="-21615" y="126191"/>
                    <a:pt x="42532" y="163225"/>
                  </a:cubicBezTo>
                  <a:cubicBezTo>
                    <a:pt x="106693" y="200268"/>
                    <a:pt x="211035" y="200094"/>
                    <a:pt x="275589" y="162803"/>
                  </a:cubicBezTo>
                  <a:cubicBezTo>
                    <a:pt x="340156" y="125541"/>
                    <a:pt x="340474" y="65296"/>
                    <a:pt x="276314" y="28263"/>
                  </a:cubicBezTo>
                </a:path>
              </a:pathLst>
            </a:custGeom>
            <a:solidFill>
              <a:srgbClr val="F2F2F2"/>
            </a:solidFill>
            <a:ln w="1270" cap="flat">
              <a:noFill/>
              <a:prstDash val="solid"/>
              <a:miter/>
            </a:ln>
          </p:spPr>
          <p:txBody>
            <a:bodyPr rtlCol="0" anchor="ctr"/>
            <a:lstStyle/>
            <a:p>
              <a:endParaRPr lang="zh-CN" altLang="en-US"/>
            </a:p>
          </p:txBody>
        </p:sp>
        <p:sp>
          <p:nvSpPr>
            <p:cNvPr id="89" name="任意多边形: 形状 88"/>
            <p:cNvSpPr/>
            <p:nvPr/>
          </p:nvSpPr>
          <p:spPr>
            <a:xfrm flipV="1">
              <a:off x="16024955" y="5015495"/>
              <a:ext cx="705482" cy="406312"/>
            </a:xfrm>
            <a:custGeom>
              <a:avLst/>
              <a:gdLst>
                <a:gd name="connsiteX0" fmla="*/ 574195 w 705482"/>
                <a:gd name="connsiteY0" fmla="*/ 4849 h 406312"/>
                <a:gd name="connsiteX1" fmla="*/ 2137 w 705482"/>
                <a:gd name="connsiteY1" fmla="*/ 334131 h 406312"/>
                <a:gd name="connsiteX2" fmla="*/ 5477 w 705482"/>
                <a:gd name="connsiteY2" fmla="*/ 361083 h 406312"/>
                <a:gd name="connsiteX3" fmla="*/ 72724 w 705482"/>
                <a:gd name="connsiteY3" fmla="*/ 399908 h 406312"/>
                <a:gd name="connsiteX4" fmla="*/ 119409 w 705482"/>
                <a:gd name="connsiteY4" fmla="*/ 401837 h 406312"/>
                <a:gd name="connsiteX5" fmla="*/ 691467 w 705482"/>
                <a:gd name="connsiteY5" fmla="*/ 72551 h 406312"/>
                <a:gd name="connsiteX6" fmla="*/ 688101 w 705482"/>
                <a:gd name="connsiteY6" fmla="*/ 45603 h 406312"/>
                <a:gd name="connsiteX7" fmla="*/ 620867 w 705482"/>
                <a:gd name="connsiteY7" fmla="*/ 6789 h 406312"/>
                <a:gd name="connsiteX8" fmla="*/ 574195 w 705482"/>
                <a:gd name="connsiteY8" fmla="*/ 4849 h 40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5482" h="406312">
                  <a:moveTo>
                    <a:pt x="574195" y="4849"/>
                  </a:moveTo>
                  <a:lnTo>
                    <a:pt x="2137" y="334131"/>
                  </a:lnTo>
                  <a:cubicBezTo>
                    <a:pt x="-9839" y="341041"/>
                    <a:pt x="-8340" y="353106"/>
                    <a:pt x="5477" y="361083"/>
                  </a:cubicBezTo>
                  <a:lnTo>
                    <a:pt x="72724" y="399908"/>
                  </a:lnTo>
                  <a:cubicBezTo>
                    <a:pt x="86541" y="407880"/>
                    <a:pt x="107445" y="408743"/>
                    <a:pt x="119409" y="401837"/>
                  </a:cubicBezTo>
                  <a:lnTo>
                    <a:pt x="691467" y="72551"/>
                  </a:lnTo>
                  <a:cubicBezTo>
                    <a:pt x="703417" y="65641"/>
                    <a:pt x="701919" y="53576"/>
                    <a:pt x="688101" y="45603"/>
                  </a:cubicBezTo>
                  <a:lnTo>
                    <a:pt x="620867" y="6789"/>
                  </a:lnTo>
                  <a:cubicBezTo>
                    <a:pt x="607062" y="-1184"/>
                    <a:pt x="586158" y="-2062"/>
                    <a:pt x="574195" y="4849"/>
                  </a:cubicBezTo>
                </a:path>
              </a:pathLst>
            </a:custGeom>
            <a:solidFill>
              <a:srgbClr val="F2F2F2"/>
            </a:solidFill>
            <a:ln w="1270" cap="flat">
              <a:noFill/>
              <a:prstDash val="solid"/>
              <a:miter/>
            </a:ln>
          </p:spPr>
          <p:txBody>
            <a:bodyPr rtlCol="0" anchor="ctr"/>
            <a:lstStyle/>
            <a:p>
              <a:endParaRPr lang="zh-CN" altLang="en-US"/>
            </a:p>
          </p:txBody>
        </p:sp>
        <p:sp>
          <p:nvSpPr>
            <p:cNvPr id="90" name="任意多边形: 形状 89"/>
            <p:cNvSpPr/>
            <p:nvPr/>
          </p:nvSpPr>
          <p:spPr>
            <a:xfrm flipV="1">
              <a:off x="16623731" y="4132622"/>
              <a:ext cx="90779" cy="1207664"/>
            </a:xfrm>
            <a:custGeom>
              <a:avLst/>
              <a:gdLst>
                <a:gd name="connsiteX0" fmla="*/ 3795 w 90779"/>
                <a:gd name="connsiteY0" fmla="*/ 21561 h 1207664"/>
                <a:gd name="connsiteX1" fmla="*/ 7034 w 90779"/>
                <a:gd name="connsiteY1" fmla="*/ 1162311 h 1207664"/>
                <a:gd name="connsiteX2" fmla="*/ 84630 w 90779"/>
                <a:gd name="connsiteY2" fmla="*/ 1207422 h 1207664"/>
                <a:gd name="connsiteX3" fmla="*/ 81404 w 90779"/>
                <a:gd name="connsiteY3" fmla="*/ 66661 h 1207664"/>
                <a:gd name="connsiteX4" fmla="*/ 71473 w 90779"/>
                <a:gd name="connsiteY4" fmla="*/ 44852 h 1207664"/>
                <a:gd name="connsiteX5" fmla="*/ -6149 w 90779"/>
                <a:gd name="connsiteY5" fmla="*/ -243 h 1207664"/>
                <a:gd name="connsiteX6" fmla="*/ 3795 w 90779"/>
                <a:gd name="connsiteY6" fmla="*/ 21561 h 120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779" h="1207664">
                  <a:moveTo>
                    <a:pt x="3795" y="21561"/>
                  </a:moveTo>
                  <a:lnTo>
                    <a:pt x="7034" y="1162311"/>
                  </a:lnTo>
                  <a:lnTo>
                    <a:pt x="84630" y="1207422"/>
                  </a:lnTo>
                  <a:lnTo>
                    <a:pt x="81404" y="66661"/>
                  </a:lnTo>
                  <a:cubicBezTo>
                    <a:pt x="81366" y="55955"/>
                    <a:pt x="77582" y="48400"/>
                    <a:pt x="71473" y="44852"/>
                  </a:cubicBezTo>
                  <a:lnTo>
                    <a:pt x="-6149" y="-243"/>
                  </a:lnTo>
                  <a:cubicBezTo>
                    <a:pt x="-27" y="3299"/>
                    <a:pt x="3769" y="10844"/>
                    <a:pt x="3795" y="21561"/>
                  </a:cubicBezTo>
                </a:path>
              </a:pathLst>
            </a:custGeom>
            <a:solidFill>
              <a:srgbClr val="999999"/>
            </a:solidFill>
            <a:ln w="1270" cap="flat">
              <a:noFill/>
              <a:prstDash val="solid"/>
              <a:miter/>
            </a:ln>
          </p:spPr>
          <p:txBody>
            <a:bodyPr rtlCol="0" anchor="ctr"/>
            <a:lstStyle/>
            <a:p>
              <a:endParaRPr lang="zh-CN" altLang="en-US"/>
            </a:p>
          </p:txBody>
        </p:sp>
        <p:sp>
          <p:nvSpPr>
            <p:cNvPr id="91" name="任意多边形: 形状 90"/>
            <p:cNvSpPr/>
            <p:nvPr/>
          </p:nvSpPr>
          <p:spPr>
            <a:xfrm flipV="1">
              <a:off x="16047953" y="3762714"/>
              <a:ext cx="632661" cy="356230"/>
            </a:xfrm>
            <a:custGeom>
              <a:avLst/>
              <a:gdLst>
                <a:gd name="connsiteX0" fmla="*/ 18315 w 632661"/>
                <a:gd name="connsiteY0" fmla="*/ 305510 h 356230"/>
                <a:gd name="connsiteX1" fmla="*/ -5941 w 632661"/>
                <a:gd name="connsiteY1" fmla="*/ 307885 h 356230"/>
                <a:gd name="connsiteX2" fmla="*/ 71668 w 632661"/>
                <a:gd name="connsiteY2" fmla="*/ 352983 h 356230"/>
                <a:gd name="connsiteX3" fmla="*/ 95912 w 632661"/>
                <a:gd name="connsiteY3" fmla="*/ 350608 h 356230"/>
                <a:gd name="connsiteX4" fmla="*/ 626720 w 632661"/>
                <a:gd name="connsiteY4" fmla="*/ 44158 h 356230"/>
                <a:gd name="connsiteX5" fmla="*/ 549111 w 632661"/>
                <a:gd name="connsiteY5" fmla="*/ -953 h 356230"/>
                <a:gd name="connsiteX6" fmla="*/ 18315 w 632661"/>
                <a:gd name="connsiteY6" fmla="*/ 305510 h 35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661" h="356230">
                  <a:moveTo>
                    <a:pt x="18315" y="305510"/>
                  </a:moveTo>
                  <a:cubicBezTo>
                    <a:pt x="8841" y="310984"/>
                    <a:pt x="256" y="311492"/>
                    <a:pt x="-5941" y="307885"/>
                  </a:cubicBezTo>
                  <a:lnTo>
                    <a:pt x="71668" y="352983"/>
                  </a:lnTo>
                  <a:cubicBezTo>
                    <a:pt x="77866" y="356577"/>
                    <a:pt x="86451" y="356069"/>
                    <a:pt x="95912" y="350608"/>
                  </a:cubicBezTo>
                  <a:lnTo>
                    <a:pt x="626720" y="44158"/>
                  </a:lnTo>
                  <a:lnTo>
                    <a:pt x="549111" y="-953"/>
                  </a:lnTo>
                  <a:lnTo>
                    <a:pt x="18315" y="305510"/>
                  </a:lnTo>
                </a:path>
              </a:pathLst>
            </a:custGeom>
            <a:solidFill>
              <a:srgbClr val="E6E6E6"/>
            </a:solidFill>
            <a:ln w="1270" cap="flat">
              <a:noFill/>
              <a:prstDash val="solid"/>
              <a:miter/>
            </a:ln>
          </p:spPr>
          <p:txBody>
            <a:bodyPr rtlCol="0" anchor="ctr"/>
            <a:lstStyle/>
            <a:p>
              <a:endParaRPr lang="zh-CN" altLang="en-US"/>
            </a:p>
          </p:txBody>
        </p:sp>
        <p:sp>
          <p:nvSpPr>
            <p:cNvPr id="92" name="任意多边形: 形状 91"/>
            <p:cNvSpPr/>
            <p:nvPr/>
          </p:nvSpPr>
          <p:spPr>
            <a:xfrm flipV="1">
              <a:off x="16603005" y="4073834"/>
              <a:ext cx="111505" cy="103898"/>
            </a:xfrm>
            <a:custGeom>
              <a:avLst/>
              <a:gdLst>
                <a:gd name="connsiteX0" fmla="*/ 27767 w 111505"/>
                <a:gd name="connsiteY0" fmla="*/ -788 h 103898"/>
                <a:gd name="connsiteX1" fmla="*/ 105363 w 111505"/>
                <a:gd name="connsiteY1" fmla="*/ 44323 h 103898"/>
                <a:gd name="connsiteX2" fmla="*/ 71467 w 111505"/>
                <a:gd name="connsiteY2" fmla="*/ 103111 h 103898"/>
                <a:gd name="connsiteX3" fmla="*/ -6142 w 111505"/>
                <a:gd name="connsiteY3" fmla="*/ 58001 h 103898"/>
                <a:gd name="connsiteX4" fmla="*/ 27767 w 111505"/>
                <a:gd name="connsiteY4" fmla="*/ -788 h 10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505" h="103898">
                  <a:moveTo>
                    <a:pt x="27767" y="-788"/>
                  </a:moveTo>
                  <a:lnTo>
                    <a:pt x="105363" y="44323"/>
                  </a:lnTo>
                  <a:cubicBezTo>
                    <a:pt x="105427" y="65938"/>
                    <a:pt x="90225" y="92265"/>
                    <a:pt x="71467" y="103111"/>
                  </a:cubicBezTo>
                  <a:lnTo>
                    <a:pt x="-6142" y="58001"/>
                  </a:lnTo>
                  <a:cubicBezTo>
                    <a:pt x="12616" y="47180"/>
                    <a:pt x="27818" y="20841"/>
                    <a:pt x="27767" y="-788"/>
                  </a:cubicBezTo>
                </a:path>
              </a:pathLst>
            </a:custGeom>
            <a:solidFill>
              <a:srgbClr val="B3B3B3"/>
            </a:solidFill>
            <a:ln w="1270" cap="flat">
              <a:noFill/>
              <a:prstDash val="solid"/>
              <a:miter/>
            </a:ln>
          </p:spPr>
          <p:txBody>
            <a:bodyPr rtlCol="0" anchor="ctr"/>
            <a:lstStyle/>
            <a:p>
              <a:endParaRPr lang="zh-CN" altLang="en-US"/>
            </a:p>
          </p:txBody>
        </p:sp>
        <p:sp>
          <p:nvSpPr>
            <p:cNvPr id="93" name="任意多边形: 形状 92"/>
            <p:cNvSpPr/>
            <p:nvPr/>
          </p:nvSpPr>
          <p:spPr>
            <a:xfrm flipV="1">
              <a:off x="16034783" y="3807810"/>
              <a:ext cx="602131" cy="1534778"/>
            </a:xfrm>
            <a:custGeom>
              <a:avLst/>
              <a:gdLst>
                <a:gd name="connsiteX0" fmla="*/ 558833 w 602131"/>
                <a:gd name="connsiteY0" fmla="*/ 4276 h 1534778"/>
                <a:gd name="connsiteX1" fmla="*/ 592971 w 602131"/>
                <a:gd name="connsiteY1" fmla="*/ 23718 h 1534778"/>
                <a:gd name="connsiteX2" fmla="*/ 596209 w 602131"/>
                <a:gd name="connsiteY2" fmla="*/ 1164469 h 1534778"/>
                <a:gd name="connsiteX3" fmla="*/ 562300 w 602131"/>
                <a:gd name="connsiteY3" fmla="*/ 1223257 h 1534778"/>
                <a:gd name="connsiteX4" fmla="*/ 31505 w 602131"/>
                <a:gd name="connsiteY4" fmla="*/ 1529720 h 1534778"/>
                <a:gd name="connsiteX5" fmla="*/ -2683 w 602131"/>
                <a:gd name="connsiteY5" fmla="*/ 1510238 h 1534778"/>
                <a:gd name="connsiteX6" fmla="*/ -5922 w 602131"/>
                <a:gd name="connsiteY6" fmla="*/ 369490 h 1534778"/>
                <a:gd name="connsiteX7" fmla="*/ 28038 w 602131"/>
                <a:gd name="connsiteY7" fmla="*/ 310727 h 1534778"/>
                <a:gd name="connsiteX8" fmla="*/ 558833 w 602131"/>
                <a:gd name="connsiteY8" fmla="*/ 4276 h 153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131" h="1534778">
                  <a:moveTo>
                    <a:pt x="558833" y="4276"/>
                  </a:moveTo>
                  <a:cubicBezTo>
                    <a:pt x="577617" y="-6569"/>
                    <a:pt x="592907" y="2152"/>
                    <a:pt x="592971" y="23718"/>
                  </a:cubicBezTo>
                  <a:lnTo>
                    <a:pt x="596209" y="1164469"/>
                  </a:lnTo>
                  <a:cubicBezTo>
                    <a:pt x="596260" y="1186097"/>
                    <a:pt x="581058" y="1212437"/>
                    <a:pt x="562300" y="1223257"/>
                  </a:cubicBezTo>
                  <a:lnTo>
                    <a:pt x="31505" y="1529720"/>
                  </a:lnTo>
                  <a:cubicBezTo>
                    <a:pt x="12671" y="1540578"/>
                    <a:pt x="-2633" y="1531866"/>
                    <a:pt x="-2683" y="1510238"/>
                  </a:cubicBezTo>
                  <a:lnTo>
                    <a:pt x="-5922" y="369490"/>
                  </a:lnTo>
                  <a:cubicBezTo>
                    <a:pt x="-5986" y="347924"/>
                    <a:pt x="9217" y="321597"/>
                    <a:pt x="28038" y="310727"/>
                  </a:cubicBezTo>
                  <a:lnTo>
                    <a:pt x="558833" y="4276"/>
                  </a:lnTo>
                </a:path>
              </a:pathLst>
            </a:custGeom>
            <a:solidFill>
              <a:srgbClr val="4D4D4D"/>
            </a:solidFill>
            <a:ln w="1270" cap="flat">
              <a:noFill/>
              <a:prstDash val="solid"/>
              <a:miter/>
            </a:ln>
          </p:spPr>
          <p:txBody>
            <a:bodyPr rtlCol="0" anchor="ctr"/>
            <a:lstStyle/>
            <a:p>
              <a:endParaRPr lang="zh-CN" altLang="en-US"/>
            </a:p>
          </p:txBody>
        </p:sp>
        <p:sp>
          <p:nvSpPr>
            <p:cNvPr id="94" name="任意多边形: 形状 93"/>
            <p:cNvSpPr/>
            <p:nvPr/>
          </p:nvSpPr>
          <p:spPr>
            <a:xfrm flipV="1">
              <a:off x="16070444" y="3917180"/>
              <a:ext cx="527810" cy="1271188"/>
            </a:xfrm>
            <a:custGeom>
              <a:avLst/>
              <a:gdLst>
                <a:gd name="connsiteX0" fmla="*/ 521889 w 527810"/>
                <a:gd name="connsiteY0" fmla="*/ 965881 h 1271188"/>
                <a:gd name="connsiteX1" fmla="*/ -5921 w 527810"/>
                <a:gd name="connsiteY1" fmla="*/ 1270782 h 1271188"/>
                <a:gd name="connsiteX2" fmla="*/ -5921 w 527810"/>
                <a:gd name="connsiteY2" fmla="*/ 304492 h 1271188"/>
                <a:gd name="connsiteX3" fmla="*/ 521877 w 527810"/>
                <a:gd name="connsiteY3" fmla="*/ -407 h 1271188"/>
                <a:gd name="connsiteX4" fmla="*/ 521889 w 527810"/>
                <a:gd name="connsiteY4" fmla="*/ 965881 h 1271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810" h="1271188">
                  <a:moveTo>
                    <a:pt x="521889" y="965881"/>
                  </a:moveTo>
                  <a:lnTo>
                    <a:pt x="-5921" y="1270782"/>
                  </a:lnTo>
                  <a:lnTo>
                    <a:pt x="-5921" y="304492"/>
                  </a:lnTo>
                  <a:lnTo>
                    <a:pt x="521877" y="-407"/>
                  </a:lnTo>
                  <a:lnTo>
                    <a:pt x="521889" y="965881"/>
                  </a:lnTo>
                </a:path>
              </a:pathLst>
            </a:custGeom>
            <a:solidFill>
              <a:srgbClr val="6674E3"/>
            </a:solidFill>
            <a:ln w="1270" cap="flat">
              <a:noFill/>
              <a:prstDash val="solid"/>
              <a:miter/>
            </a:ln>
          </p:spPr>
          <p:txBody>
            <a:bodyPr rtlCol="0" anchor="ctr"/>
            <a:lstStyle/>
            <a:p>
              <a:endParaRPr lang="zh-CN" altLang="en-US"/>
            </a:p>
          </p:txBody>
        </p:sp>
        <p:sp>
          <p:nvSpPr>
            <p:cNvPr id="95" name="任意多边形: 形状 94"/>
            <p:cNvSpPr/>
            <p:nvPr/>
          </p:nvSpPr>
          <p:spPr>
            <a:xfrm flipV="1">
              <a:off x="16103020" y="4050974"/>
              <a:ext cx="218286" cy="347560"/>
            </a:xfrm>
            <a:custGeom>
              <a:avLst/>
              <a:gdLst>
                <a:gd name="connsiteX0" fmla="*/ 212449 w 218286"/>
                <a:gd name="connsiteY0" fmla="*/ -699 h 347560"/>
                <a:gd name="connsiteX1" fmla="*/ -5837 w 218286"/>
                <a:gd name="connsiteY1" fmla="*/ 125323 h 347560"/>
                <a:gd name="connsiteX2" fmla="*/ -5837 w 218286"/>
                <a:gd name="connsiteY2" fmla="*/ 346861 h 347560"/>
                <a:gd name="connsiteX3" fmla="*/ 212449 w 218286"/>
                <a:gd name="connsiteY3" fmla="*/ 220826 h 347560"/>
                <a:gd name="connsiteX4" fmla="*/ 212449 w 218286"/>
                <a:gd name="connsiteY4" fmla="*/ -699 h 347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86" h="347560">
                  <a:moveTo>
                    <a:pt x="212449" y="-699"/>
                  </a:moveTo>
                  <a:lnTo>
                    <a:pt x="-5837" y="125323"/>
                  </a:lnTo>
                  <a:lnTo>
                    <a:pt x="-5837" y="346861"/>
                  </a:lnTo>
                  <a:lnTo>
                    <a:pt x="212449" y="220826"/>
                  </a:lnTo>
                  <a:lnTo>
                    <a:pt x="212449" y="-699"/>
                  </a:lnTo>
                </a:path>
              </a:pathLst>
            </a:custGeom>
            <a:solidFill>
              <a:srgbClr val="7382FF"/>
            </a:solidFill>
            <a:ln w="1270" cap="flat">
              <a:noFill/>
              <a:prstDash val="solid"/>
              <a:miter/>
            </a:ln>
          </p:spPr>
          <p:txBody>
            <a:bodyPr rtlCol="0" anchor="ctr"/>
            <a:lstStyle/>
            <a:p>
              <a:endParaRPr lang="zh-CN" altLang="en-US"/>
            </a:p>
          </p:txBody>
        </p:sp>
        <p:sp>
          <p:nvSpPr>
            <p:cNvPr id="128" name="任意多边形: 形状 127"/>
            <p:cNvSpPr/>
            <p:nvPr/>
          </p:nvSpPr>
          <p:spPr>
            <a:xfrm flipV="1">
              <a:off x="16340382" y="4110664"/>
              <a:ext cx="218274" cy="456447"/>
            </a:xfrm>
            <a:custGeom>
              <a:avLst/>
              <a:gdLst>
                <a:gd name="connsiteX0" fmla="*/ 212275 w 218274"/>
                <a:gd name="connsiteY0" fmla="*/ -597 h 456447"/>
                <a:gd name="connsiteX1" fmla="*/ -5999 w 218274"/>
                <a:gd name="connsiteY1" fmla="*/ 125422 h 456447"/>
                <a:gd name="connsiteX2" fmla="*/ -5999 w 218274"/>
                <a:gd name="connsiteY2" fmla="*/ 455850 h 456447"/>
                <a:gd name="connsiteX3" fmla="*/ 212275 w 218274"/>
                <a:gd name="connsiteY3" fmla="*/ 329840 h 456447"/>
                <a:gd name="connsiteX4" fmla="*/ 212275 w 218274"/>
                <a:gd name="connsiteY4" fmla="*/ -597 h 456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74" h="456447">
                  <a:moveTo>
                    <a:pt x="212275" y="-597"/>
                  </a:moveTo>
                  <a:lnTo>
                    <a:pt x="-5999" y="125422"/>
                  </a:lnTo>
                  <a:lnTo>
                    <a:pt x="-5999" y="455850"/>
                  </a:lnTo>
                  <a:lnTo>
                    <a:pt x="212275" y="329840"/>
                  </a:lnTo>
                  <a:lnTo>
                    <a:pt x="212275" y="-597"/>
                  </a:lnTo>
                </a:path>
              </a:pathLst>
            </a:custGeom>
            <a:solidFill>
              <a:srgbClr val="7382FF"/>
            </a:solidFill>
            <a:ln w="1270" cap="flat">
              <a:noFill/>
              <a:prstDash val="solid"/>
              <a:miter/>
            </a:ln>
          </p:spPr>
          <p:txBody>
            <a:bodyPr rtlCol="0" anchor="ctr"/>
            <a:lstStyle/>
            <a:p>
              <a:endParaRPr lang="zh-CN" altLang="en-US"/>
            </a:p>
          </p:txBody>
        </p:sp>
        <p:sp>
          <p:nvSpPr>
            <p:cNvPr id="129" name="任意多边形: 形状 128"/>
            <p:cNvSpPr/>
            <p:nvPr/>
          </p:nvSpPr>
          <p:spPr>
            <a:xfrm flipV="1">
              <a:off x="16103020" y="4604617"/>
              <a:ext cx="218286" cy="335115"/>
            </a:xfrm>
            <a:custGeom>
              <a:avLst/>
              <a:gdLst>
                <a:gd name="connsiteX0" fmla="*/ 212449 w 218286"/>
                <a:gd name="connsiteY0" fmla="*/ -211 h 335115"/>
                <a:gd name="connsiteX1" fmla="*/ -5837 w 218286"/>
                <a:gd name="connsiteY1" fmla="*/ 125812 h 335115"/>
                <a:gd name="connsiteX2" fmla="*/ -5837 w 218286"/>
                <a:gd name="connsiteY2" fmla="*/ 334905 h 335115"/>
                <a:gd name="connsiteX3" fmla="*/ 212449 w 218286"/>
                <a:gd name="connsiteY3" fmla="*/ 208883 h 335115"/>
                <a:gd name="connsiteX4" fmla="*/ 212449 w 218286"/>
                <a:gd name="connsiteY4" fmla="*/ -211 h 335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86" h="335115">
                  <a:moveTo>
                    <a:pt x="212449" y="-211"/>
                  </a:moveTo>
                  <a:lnTo>
                    <a:pt x="-5837" y="125812"/>
                  </a:lnTo>
                  <a:lnTo>
                    <a:pt x="-5837" y="334905"/>
                  </a:lnTo>
                  <a:lnTo>
                    <a:pt x="212449" y="208883"/>
                  </a:lnTo>
                  <a:lnTo>
                    <a:pt x="212449" y="-211"/>
                  </a:lnTo>
                </a:path>
              </a:pathLst>
            </a:custGeom>
            <a:solidFill>
              <a:srgbClr val="7382FF"/>
            </a:solidFill>
            <a:ln w="1270" cap="flat">
              <a:noFill/>
              <a:prstDash val="solid"/>
              <a:miter/>
            </a:ln>
          </p:spPr>
          <p:txBody>
            <a:bodyPr rtlCol="0" anchor="ctr"/>
            <a:lstStyle/>
            <a:p>
              <a:endParaRPr lang="zh-CN" altLang="en-US"/>
            </a:p>
          </p:txBody>
        </p:sp>
        <p:sp>
          <p:nvSpPr>
            <p:cNvPr id="130" name="任意多边形: 形状 129"/>
            <p:cNvSpPr/>
            <p:nvPr/>
          </p:nvSpPr>
          <p:spPr>
            <a:xfrm flipV="1">
              <a:off x="16103020" y="4834536"/>
              <a:ext cx="218286" cy="169826"/>
            </a:xfrm>
            <a:custGeom>
              <a:avLst/>
              <a:gdLst>
                <a:gd name="connsiteX0" fmla="*/ 212449 w 218286"/>
                <a:gd name="connsiteY0" fmla="*/ -79 h 169826"/>
                <a:gd name="connsiteX1" fmla="*/ -5837 w 218286"/>
                <a:gd name="connsiteY1" fmla="*/ 125942 h 169826"/>
                <a:gd name="connsiteX2" fmla="*/ -5837 w 218286"/>
                <a:gd name="connsiteY2" fmla="*/ 169747 h 169826"/>
                <a:gd name="connsiteX3" fmla="*/ 212449 w 218286"/>
                <a:gd name="connsiteY3" fmla="*/ 43736 h 169826"/>
                <a:gd name="connsiteX4" fmla="*/ 212449 w 218286"/>
                <a:gd name="connsiteY4" fmla="*/ -79 h 169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86" h="169826">
                  <a:moveTo>
                    <a:pt x="212449" y="-79"/>
                  </a:moveTo>
                  <a:lnTo>
                    <a:pt x="-5837" y="125942"/>
                  </a:lnTo>
                  <a:lnTo>
                    <a:pt x="-5837" y="169747"/>
                  </a:lnTo>
                  <a:lnTo>
                    <a:pt x="212449" y="43736"/>
                  </a:lnTo>
                  <a:lnTo>
                    <a:pt x="212449" y="-79"/>
                  </a:lnTo>
                </a:path>
              </a:pathLst>
            </a:custGeom>
            <a:solidFill>
              <a:srgbClr val="919DFF"/>
            </a:solidFill>
            <a:ln w="1270" cap="flat">
              <a:noFill/>
              <a:prstDash val="solid"/>
              <a:miter/>
            </a:ln>
          </p:spPr>
          <p:txBody>
            <a:bodyPr rtlCol="0" anchor="ctr"/>
            <a:lstStyle/>
            <a:p>
              <a:endParaRPr lang="zh-CN" altLang="en-US"/>
            </a:p>
          </p:txBody>
        </p:sp>
        <p:sp>
          <p:nvSpPr>
            <p:cNvPr id="135" name="任意多边形: 形状 134"/>
            <p:cNvSpPr/>
            <p:nvPr/>
          </p:nvSpPr>
          <p:spPr>
            <a:xfrm flipV="1">
              <a:off x="16340382" y="4746539"/>
              <a:ext cx="218274" cy="394968"/>
            </a:xfrm>
            <a:custGeom>
              <a:avLst/>
              <a:gdLst>
                <a:gd name="connsiteX0" fmla="*/ 212275 w 218274"/>
                <a:gd name="connsiteY0" fmla="*/ -57 h 394968"/>
                <a:gd name="connsiteX1" fmla="*/ -5999 w 218274"/>
                <a:gd name="connsiteY1" fmla="*/ 125950 h 394968"/>
                <a:gd name="connsiteX2" fmla="*/ -5999 w 218274"/>
                <a:gd name="connsiteY2" fmla="*/ 394912 h 394968"/>
                <a:gd name="connsiteX3" fmla="*/ 212275 w 218274"/>
                <a:gd name="connsiteY3" fmla="*/ 268890 h 394968"/>
                <a:gd name="connsiteX4" fmla="*/ 212275 w 218274"/>
                <a:gd name="connsiteY4" fmla="*/ -57 h 394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74" h="394968">
                  <a:moveTo>
                    <a:pt x="212275" y="-57"/>
                  </a:moveTo>
                  <a:lnTo>
                    <a:pt x="-5999" y="125950"/>
                  </a:lnTo>
                  <a:lnTo>
                    <a:pt x="-5999" y="394912"/>
                  </a:lnTo>
                  <a:lnTo>
                    <a:pt x="212275" y="268890"/>
                  </a:lnTo>
                  <a:lnTo>
                    <a:pt x="212275" y="-57"/>
                  </a:lnTo>
                </a:path>
              </a:pathLst>
            </a:custGeom>
            <a:solidFill>
              <a:srgbClr val="919DFF"/>
            </a:solidFill>
            <a:ln w="1270" cap="flat">
              <a:noFill/>
              <a:prstDash val="solid"/>
              <a:miter/>
            </a:ln>
          </p:spPr>
          <p:txBody>
            <a:bodyPr rtlCol="0" anchor="ctr"/>
            <a:lstStyle/>
            <a:p>
              <a:endParaRPr lang="zh-CN" altLang="en-US"/>
            </a:p>
          </p:txBody>
        </p:sp>
        <p:sp>
          <p:nvSpPr>
            <p:cNvPr id="136" name="任意多边形: 形状 135"/>
            <p:cNvSpPr/>
            <p:nvPr/>
          </p:nvSpPr>
          <p:spPr>
            <a:xfrm flipV="1">
              <a:off x="16340382" y="4462339"/>
              <a:ext cx="218274" cy="389480"/>
            </a:xfrm>
            <a:custGeom>
              <a:avLst/>
              <a:gdLst>
                <a:gd name="connsiteX0" fmla="*/ 212275 w 218274"/>
                <a:gd name="connsiteY0" fmla="*/ -313 h 389480"/>
                <a:gd name="connsiteX1" fmla="*/ -5999 w 218274"/>
                <a:gd name="connsiteY1" fmla="*/ 125705 h 389480"/>
                <a:gd name="connsiteX2" fmla="*/ -5999 w 218274"/>
                <a:gd name="connsiteY2" fmla="*/ 389167 h 389480"/>
                <a:gd name="connsiteX3" fmla="*/ 212275 w 218274"/>
                <a:gd name="connsiteY3" fmla="*/ 263146 h 389480"/>
                <a:gd name="connsiteX4" fmla="*/ 212275 w 218274"/>
                <a:gd name="connsiteY4" fmla="*/ -313 h 3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74" h="389480">
                  <a:moveTo>
                    <a:pt x="212275" y="-313"/>
                  </a:moveTo>
                  <a:lnTo>
                    <a:pt x="-5999" y="125705"/>
                  </a:lnTo>
                  <a:lnTo>
                    <a:pt x="-5999" y="389167"/>
                  </a:lnTo>
                  <a:lnTo>
                    <a:pt x="212275" y="263146"/>
                  </a:lnTo>
                  <a:lnTo>
                    <a:pt x="212275" y="-313"/>
                  </a:lnTo>
                </a:path>
              </a:pathLst>
            </a:custGeom>
            <a:solidFill>
              <a:srgbClr val="919DFF"/>
            </a:solidFill>
            <a:ln w="1270" cap="flat">
              <a:noFill/>
              <a:prstDash val="solid"/>
              <a:miter/>
            </a:ln>
          </p:spPr>
          <p:txBody>
            <a:bodyPr rtlCol="0" anchor="ctr"/>
            <a:lstStyle/>
            <a:p>
              <a:endParaRPr lang="zh-CN" altLang="en-US"/>
            </a:p>
          </p:txBody>
        </p:sp>
        <p:sp>
          <p:nvSpPr>
            <p:cNvPr id="137" name="任意多边形: 形状 136"/>
            <p:cNvSpPr/>
            <p:nvPr/>
          </p:nvSpPr>
          <p:spPr>
            <a:xfrm flipV="1">
              <a:off x="16103020" y="4285492"/>
              <a:ext cx="218286" cy="429297"/>
            </a:xfrm>
            <a:custGeom>
              <a:avLst/>
              <a:gdLst>
                <a:gd name="connsiteX0" fmla="*/ 212449 w 218286"/>
                <a:gd name="connsiteY0" fmla="*/ -453 h 429297"/>
                <a:gd name="connsiteX1" fmla="*/ -5837 w 218286"/>
                <a:gd name="connsiteY1" fmla="*/ 125570 h 429297"/>
                <a:gd name="connsiteX2" fmla="*/ -5837 w 218286"/>
                <a:gd name="connsiteY2" fmla="*/ 428844 h 429297"/>
                <a:gd name="connsiteX3" fmla="*/ 212449 w 218286"/>
                <a:gd name="connsiteY3" fmla="*/ 302822 h 429297"/>
                <a:gd name="connsiteX4" fmla="*/ 212449 w 218286"/>
                <a:gd name="connsiteY4" fmla="*/ -453 h 429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86" h="429297">
                  <a:moveTo>
                    <a:pt x="212449" y="-453"/>
                  </a:moveTo>
                  <a:lnTo>
                    <a:pt x="-5837" y="125570"/>
                  </a:lnTo>
                  <a:lnTo>
                    <a:pt x="-5837" y="428844"/>
                  </a:lnTo>
                  <a:lnTo>
                    <a:pt x="212449" y="302822"/>
                  </a:lnTo>
                  <a:lnTo>
                    <a:pt x="212449" y="-453"/>
                  </a:lnTo>
                </a:path>
              </a:pathLst>
            </a:custGeom>
            <a:solidFill>
              <a:srgbClr val="919DFF"/>
            </a:solidFill>
            <a:ln w="1270" cap="flat">
              <a:noFill/>
              <a:prstDash val="solid"/>
              <a:miter/>
            </a:ln>
          </p:spPr>
          <p:txBody>
            <a:bodyPr rtlCol="0" anchor="ctr"/>
            <a:lstStyle/>
            <a:p>
              <a:endParaRPr lang="zh-CN" altLang="en-US"/>
            </a:p>
          </p:txBody>
        </p:sp>
        <p:sp>
          <p:nvSpPr>
            <p:cNvPr id="139" name="任意多边形: 形状 138"/>
            <p:cNvSpPr/>
            <p:nvPr/>
          </p:nvSpPr>
          <p:spPr>
            <a:xfrm flipV="1">
              <a:off x="16103020" y="3973619"/>
              <a:ext cx="218286" cy="186689"/>
            </a:xfrm>
            <a:custGeom>
              <a:avLst/>
              <a:gdLst>
                <a:gd name="connsiteX0" fmla="*/ 212449 w 218286"/>
                <a:gd name="connsiteY0" fmla="*/ -840 h 186689"/>
                <a:gd name="connsiteX1" fmla="*/ -5837 w 218286"/>
                <a:gd name="connsiteY1" fmla="*/ 125182 h 186689"/>
                <a:gd name="connsiteX2" fmla="*/ -5837 w 218286"/>
                <a:gd name="connsiteY2" fmla="*/ 185849 h 186689"/>
                <a:gd name="connsiteX3" fmla="*/ 212449 w 218286"/>
                <a:gd name="connsiteY3" fmla="*/ 59840 h 186689"/>
                <a:gd name="connsiteX4" fmla="*/ 212449 w 218286"/>
                <a:gd name="connsiteY4" fmla="*/ -840 h 18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86" h="186689">
                  <a:moveTo>
                    <a:pt x="212449" y="-840"/>
                  </a:moveTo>
                  <a:lnTo>
                    <a:pt x="-5837" y="125182"/>
                  </a:lnTo>
                  <a:lnTo>
                    <a:pt x="-5837" y="185849"/>
                  </a:lnTo>
                  <a:lnTo>
                    <a:pt x="212449" y="59840"/>
                  </a:lnTo>
                  <a:lnTo>
                    <a:pt x="212449" y="-840"/>
                  </a:lnTo>
                </a:path>
              </a:pathLst>
            </a:custGeom>
            <a:solidFill>
              <a:srgbClr val="919DFF"/>
            </a:solidFill>
            <a:ln w="1270" cap="flat">
              <a:noFill/>
              <a:prstDash val="solid"/>
              <a:miter/>
            </a:ln>
          </p:spPr>
          <p:txBody>
            <a:bodyPr rtlCol="0" anchor="ctr"/>
            <a:lstStyle/>
            <a:p>
              <a:endParaRPr lang="zh-CN" altLang="en-US"/>
            </a:p>
          </p:txBody>
        </p:sp>
        <p:sp>
          <p:nvSpPr>
            <p:cNvPr id="143" name="任意多边形: 形状 142"/>
            <p:cNvSpPr/>
            <p:nvPr/>
          </p:nvSpPr>
          <p:spPr>
            <a:xfrm flipV="1">
              <a:off x="16657132" y="4289443"/>
              <a:ext cx="45961" cy="169619"/>
            </a:xfrm>
            <a:custGeom>
              <a:avLst/>
              <a:gdLst>
                <a:gd name="connsiteX0" fmla="*/ 21897 w 45961"/>
                <a:gd name="connsiteY0" fmla="*/ 167950 h 169619"/>
                <a:gd name="connsiteX1" fmla="*/ 10239 w 45961"/>
                <a:gd name="connsiteY1" fmla="*/ 166807 h 169619"/>
                <a:gd name="connsiteX2" fmla="*/ -6157 w 45961"/>
                <a:gd name="connsiteY2" fmla="*/ 138473 h 169619"/>
                <a:gd name="connsiteX3" fmla="*/ -5801 w 45961"/>
                <a:gd name="connsiteY3" fmla="*/ 20389 h 169619"/>
                <a:gd name="connsiteX4" fmla="*/ -1000 w 45961"/>
                <a:gd name="connsiteY4" fmla="*/ 9836 h 169619"/>
                <a:gd name="connsiteX5" fmla="*/ 16894 w 45961"/>
                <a:gd name="connsiteY5" fmla="*/ -566 h 169619"/>
                <a:gd name="connsiteX6" fmla="*/ 12106 w 45961"/>
                <a:gd name="connsiteY6" fmla="*/ 9988 h 169619"/>
                <a:gd name="connsiteX7" fmla="*/ 11750 w 45961"/>
                <a:gd name="connsiteY7" fmla="*/ 128072 h 169619"/>
                <a:gd name="connsiteX8" fmla="*/ 28146 w 45961"/>
                <a:gd name="connsiteY8" fmla="*/ 156393 h 169619"/>
                <a:gd name="connsiteX9" fmla="*/ 39804 w 45961"/>
                <a:gd name="connsiteY9" fmla="*/ 157536 h 169619"/>
                <a:gd name="connsiteX10" fmla="*/ 21897 w 45961"/>
                <a:gd name="connsiteY10" fmla="*/ 167950 h 169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61" h="169619">
                  <a:moveTo>
                    <a:pt x="21897" y="167950"/>
                  </a:moveTo>
                  <a:cubicBezTo>
                    <a:pt x="18926" y="169677"/>
                    <a:pt x="14798" y="169436"/>
                    <a:pt x="10239" y="166807"/>
                  </a:cubicBezTo>
                  <a:cubicBezTo>
                    <a:pt x="1146" y="161549"/>
                    <a:pt x="-6182" y="148913"/>
                    <a:pt x="-6157" y="138473"/>
                  </a:cubicBezTo>
                  <a:lnTo>
                    <a:pt x="-5801" y="20389"/>
                  </a:lnTo>
                  <a:cubicBezTo>
                    <a:pt x="-5788" y="15195"/>
                    <a:pt x="-3960" y="11563"/>
                    <a:pt x="-1000" y="9836"/>
                  </a:cubicBezTo>
                  <a:lnTo>
                    <a:pt x="16894" y="-566"/>
                  </a:lnTo>
                  <a:cubicBezTo>
                    <a:pt x="13947" y="1149"/>
                    <a:pt x="12118" y="4794"/>
                    <a:pt x="12106" y="9988"/>
                  </a:cubicBezTo>
                  <a:lnTo>
                    <a:pt x="11750" y="128072"/>
                  </a:lnTo>
                  <a:cubicBezTo>
                    <a:pt x="11725" y="138512"/>
                    <a:pt x="19065" y="151148"/>
                    <a:pt x="28146" y="156393"/>
                  </a:cubicBezTo>
                  <a:cubicBezTo>
                    <a:pt x="32705" y="159022"/>
                    <a:pt x="36833" y="159276"/>
                    <a:pt x="39804" y="157536"/>
                  </a:cubicBezTo>
                  <a:lnTo>
                    <a:pt x="21897" y="167950"/>
                  </a:lnTo>
                </a:path>
              </a:pathLst>
            </a:custGeom>
            <a:solidFill>
              <a:srgbClr val="CCCCCC"/>
            </a:solidFill>
            <a:ln w="1270" cap="flat">
              <a:noFill/>
              <a:prstDash val="solid"/>
              <a:miter/>
            </a:ln>
          </p:spPr>
          <p:txBody>
            <a:bodyPr rtlCol="0" anchor="ctr"/>
            <a:lstStyle/>
            <a:p>
              <a:endParaRPr lang="zh-CN" altLang="en-US"/>
            </a:p>
          </p:txBody>
        </p:sp>
        <p:sp>
          <p:nvSpPr>
            <p:cNvPr id="144" name="任意多边形: 形状 143"/>
            <p:cNvSpPr/>
            <p:nvPr/>
          </p:nvSpPr>
          <p:spPr>
            <a:xfrm flipV="1">
              <a:off x="16675039" y="4299857"/>
              <a:ext cx="33185" cy="160307"/>
            </a:xfrm>
            <a:custGeom>
              <a:avLst/>
              <a:gdLst>
                <a:gd name="connsiteX0" fmla="*/ 10231 w 33185"/>
                <a:gd name="connsiteY0" fmla="*/ 157500 h 160307"/>
                <a:gd name="connsiteX1" fmla="*/ 26664 w 33185"/>
                <a:gd name="connsiteY1" fmla="*/ 148128 h 160307"/>
                <a:gd name="connsiteX2" fmla="*/ 27020 w 33185"/>
                <a:gd name="connsiteY2" fmla="*/ 30043 h 160307"/>
                <a:gd name="connsiteX3" fmla="*/ 10688 w 33185"/>
                <a:gd name="connsiteY3" fmla="*/ 1697 h 160307"/>
                <a:gd name="connsiteX4" fmla="*/ -5809 w 33185"/>
                <a:gd name="connsiteY4" fmla="*/ 11095 h 160307"/>
                <a:gd name="connsiteX5" fmla="*/ -6165 w 33185"/>
                <a:gd name="connsiteY5" fmla="*/ 129179 h 160307"/>
                <a:gd name="connsiteX6" fmla="*/ 10231 w 33185"/>
                <a:gd name="connsiteY6" fmla="*/ 157500 h 16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85" h="160307">
                  <a:moveTo>
                    <a:pt x="10231" y="157500"/>
                  </a:moveTo>
                  <a:cubicBezTo>
                    <a:pt x="19261" y="162707"/>
                    <a:pt x="26639" y="158567"/>
                    <a:pt x="26664" y="148128"/>
                  </a:cubicBezTo>
                  <a:lnTo>
                    <a:pt x="27020" y="30043"/>
                  </a:lnTo>
                  <a:cubicBezTo>
                    <a:pt x="27046" y="19604"/>
                    <a:pt x="19718" y="6904"/>
                    <a:pt x="10688" y="1697"/>
                  </a:cubicBezTo>
                  <a:cubicBezTo>
                    <a:pt x="1595" y="-3548"/>
                    <a:pt x="-5771" y="656"/>
                    <a:pt x="-5809" y="11095"/>
                  </a:cubicBezTo>
                  <a:lnTo>
                    <a:pt x="-6165" y="129179"/>
                  </a:lnTo>
                  <a:cubicBezTo>
                    <a:pt x="-6190" y="139619"/>
                    <a:pt x="1150" y="152255"/>
                    <a:pt x="10231" y="157500"/>
                  </a:cubicBezTo>
                </a:path>
              </a:pathLst>
            </a:custGeom>
            <a:solidFill>
              <a:srgbClr val="808080"/>
            </a:solidFill>
            <a:ln w="1270" cap="flat">
              <a:noFill/>
              <a:prstDash val="solid"/>
              <a:miter/>
            </a:ln>
          </p:spPr>
          <p:txBody>
            <a:bodyPr rtlCol="0" anchor="ctr"/>
            <a:lstStyle/>
            <a:p>
              <a:endParaRPr lang="zh-CN" altLang="en-US"/>
            </a:p>
          </p:txBody>
        </p:sp>
        <p:sp>
          <p:nvSpPr>
            <p:cNvPr id="145" name="任意多边形: 形状 144"/>
            <p:cNvSpPr/>
            <p:nvPr/>
          </p:nvSpPr>
          <p:spPr>
            <a:xfrm flipV="1">
              <a:off x="16258683" y="3970371"/>
              <a:ext cx="145732" cy="99407"/>
            </a:xfrm>
            <a:custGeom>
              <a:avLst/>
              <a:gdLst>
                <a:gd name="connsiteX0" fmla="*/ 139813 w 145732"/>
                <a:gd name="connsiteY0" fmla="*/ 7241 h 99407"/>
                <a:gd name="connsiteX1" fmla="*/ 128523 w 145732"/>
                <a:gd name="connsiteY1" fmla="*/ 637 h 99407"/>
                <a:gd name="connsiteX2" fmla="*/ 5422 w 145732"/>
                <a:gd name="connsiteY2" fmla="*/ 70804 h 99407"/>
                <a:gd name="connsiteX3" fmla="*/ -5919 w 145732"/>
                <a:gd name="connsiteY3" fmla="*/ 90388 h 99407"/>
                <a:gd name="connsiteX4" fmla="*/ 5422 w 145732"/>
                <a:gd name="connsiteY4" fmla="*/ 97004 h 99407"/>
                <a:gd name="connsiteX5" fmla="*/ 128523 w 145732"/>
                <a:gd name="connsiteY5" fmla="*/ 26850 h 99407"/>
                <a:gd name="connsiteX6" fmla="*/ 139813 w 145732"/>
                <a:gd name="connsiteY6" fmla="*/ 7241 h 99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732" h="99407">
                  <a:moveTo>
                    <a:pt x="139813" y="7241"/>
                  </a:moveTo>
                  <a:cubicBezTo>
                    <a:pt x="139813" y="27"/>
                    <a:pt x="134784" y="-2944"/>
                    <a:pt x="128523" y="637"/>
                  </a:cubicBezTo>
                  <a:lnTo>
                    <a:pt x="5422" y="70804"/>
                  </a:lnTo>
                  <a:cubicBezTo>
                    <a:pt x="-839" y="74398"/>
                    <a:pt x="-5919" y="83161"/>
                    <a:pt x="-5919" y="90388"/>
                  </a:cubicBezTo>
                  <a:cubicBezTo>
                    <a:pt x="-5919" y="97627"/>
                    <a:pt x="-839" y="100586"/>
                    <a:pt x="5422" y="97004"/>
                  </a:cubicBezTo>
                  <a:lnTo>
                    <a:pt x="128523" y="26850"/>
                  </a:lnTo>
                  <a:cubicBezTo>
                    <a:pt x="134784" y="23256"/>
                    <a:pt x="139813" y="14493"/>
                    <a:pt x="139813" y="7241"/>
                  </a:cubicBezTo>
                </a:path>
              </a:pathLst>
            </a:custGeom>
            <a:solidFill>
              <a:srgbClr val="666666"/>
            </a:solidFill>
            <a:ln w="1270" cap="flat">
              <a:noFill/>
              <a:prstDash val="solid"/>
              <a:miter/>
            </a:ln>
          </p:spPr>
          <p:txBody>
            <a:bodyPr rtlCol="0" anchor="ctr"/>
            <a:lstStyle/>
            <a:p>
              <a:endParaRPr lang="zh-CN" altLang="en-US"/>
            </a:p>
          </p:txBody>
        </p:sp>
        <p:sp>
          <p:nvSpPr>
            <p:cNvPr id="146" name="任意多边形: 形状 145"/>
            <p:cNvSpPr/>
            <p:nvPr/>
          </p:nvSpPr>
          <p:spPr>
            <a:xfrm flipV="1">
              <a:off x="16258683" y="3970444"/>
              <a:ext cx="144309" cy="99308"/>
            </a:xfrm>
            <a:custGeom>
              <a:avLst/>
              <a:gdLst>
                <a:gd name="connsiteX0" fmla="*/ -1372 w 144309"/>
                <a:gd name="connsiteY0" fmla="*/ 92979 h 99308"/>
                <a:gd name="connsiteX1" fmla="*/ 9957 w 144309"/>
                <a:gd name="connsiteY1" fmla="*/ 73408 h 99308"/>
                <a:gd name="connsiteX2" fmla="*/ 133070 w 144309"/>
                <a:gd name="connsiteY2" fmla="*/ 3228 h 99308"/>
                <a:gd name="connsiteX3" fmla="*/ 138391 w 144309"/>
                <a:gd name="connsiteY3" fmla="*/ 1793 h 99308"/>
                <a:gd name="connsiteX4" fmla="*/ 128524 w 144309"/>
                <a:gd name="connsiteY4" fmla="*/ 612 h 99308"/>
                <a:gd name="connsiteX5" fmla="*/ 5423 w 144309"/>
                <a:gd name="connsiteY5" fmla="*/ 70779 h 99308"/>
                <a:gd name="connsiteX6" fmla="*/ -5918 w 144309"/>
                <a:gd name="connsiteY6" fmla="*/ 90362 h 99308"/>
                <a:gd name="connsiteX7" fmla="*/ 63 w 144309"/>
                <a:gd name="connsiteY7" fmla="*/ 98427 h 99308"/>
                <a:gd name="connsiteX8" fmla="*/ -1372 w 144309"/>
                <a:gd name="connsiteY8" fmla="*/ 92979 h 99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309" h="99308">
                  <a:moveTo>
                    <a:pt x="-1372" y="92979"/>
                  </a:moveTo>
                  <a:cubicBezTo>
                    <a:pt x="-1359" y="85765"/>
                    <a:pt x="3696" y="76989"/>
                    <a:pt x="9957" y="73408"/>
                  </a:cubicBezTo>
                  <a:lnTo>
                    <a:pt x="133070" y="3228"/>
                  </a:lnTo>
                  <a:cubicBezTo>
                    <a:pt x="135000" y="2123"/>
                    <a:pt x="136804" y="1704"/>
                    <a:pt x="138391" y="1793"/>
                  </a:cubicBezTo>
                  <a:cubicBezTo>
                    <a:pt x="136474" y="-1154"/>
                    <a:pt x="132803" y="-1839"/>
                    <a:pt x="128524" y="612"/>
                  </a:cubicBezTo>
                  <a:lnTo>
                    <a:pt x="5423" y="70779"/>
                  </a:lnTo>
                  <a:cubicBezTo>
                    <a:pt x="-838" y="74373"/>
                    <a:pt x="-5918" y="83136"/>
                    <a:pt x="-5918" y="90362"/>
                  </a:cubicBezTo>
                  <a:cubicBezTo>
                    <a:pt x="-5918" y="95353"/>
                    <a:pt x="-3480" y="98249"/>
                    <a:pt x="63" y="98427"/>
                  </a:cubicBezTo>
                  <a:cubicBezTo>
                    <a:pt x="-813" y="97068"/>
                    <a:pt x="-1372" y="95252"/>
                    <a:pt x="-1372" y="92979"/>
                  </a:cubicBezTo>
                </a:path>
              </a:pathLst>
            </a:custGeom>
            <a:solidFill>
              <a:srgbClr val="808080"/>
            </a:solidFill>
            <a:ln w="1270" cap="flat">
              <a:noFill/>
              <a:prstDash val="solid"/>
              <a:miter/>
            </a:ln>
          </p:spPr>
          <p:txBody>
            <a:bodyPr rtlCol="0" anchor="ctr"/>
            <a:lstStyle/>
            <a:p>
              <a:endParaRPr lang="zh-CN" altLang="en-US"/>
            </a:p>
          </p:txBody>
        </p:sp>
        <p:sp>
          <p:nvSpPr>
            <p:cNvPr id="147" name="任意多边形: 形状 146"/>
            <p:cNvSpPr/>
            <p:nvPr/>
          </p:nvSpPr>
          <p:spPr>
            <a:xfrm flipV="1">
              <a:off x="16301126" y="4252459"/>
              <a:ext cx="51803" cy="585593"/>
            </a:xfrm>
            <a:custGeom>
              <a:avLst/>
              <a:gdLst>
                <a:gd name="connsiteX0" fmla="*/ -5916 w 51803"/>
                <a:gd name="connsiteY0" fmla="*/ -413 h 585593"/>
                <a:gd name="connsiteX1" fmla="*/ 45887 w 51803"/>
                <a:gd name="connsiteY1" fmla="*/ -413 h 585593"/>
                <a:gd name="connsiteX2" fmla="*/ 45887 w 51803"/>
                <a:gd name="connsiteY2" fmla="*/ 585180 h 585593"/>
                <a:gd name="connsiteX3" fmla="*/ -5916 w 51803"/>
                <a:gd name="connsiteY3" fmla="*/ 585180 h 585593"/>
              </a:gdLst>
              <a:ahLst/>
              <a:cxnLst>
                <a:cxn ang="0">
                  <a:pos x="connsiteX0" y="connsiteY0"/>
                </a:cxn>
                <a:cxn ang="0">
                  <a:pos x="connsiteX1" y="connsiteY1"/>
                </a:cxn>
                <a:cxn ang="0">
                  <a:pos x="connsiteX2" y="connsiteY2"/>
                </a:cxn>
                <a:cxn ang="0">
                  <a:pos x="connsiteX3" y="connsiteY3"/>
                </a:cxn>
              </a:cxnLst>
              <a:rect l="l" t="t" r="r" b="b"/>
              <a:pathLst>
                <a:path w="51803" h="585593">
                  <a:moveTo>
                    <a:pt x="-5916" y="-413"/>
                  </a:moveTo>
                  <a:lnTo>
                    <a:pt x="45887" y="-413"/>
                  </a:lnTo>
                  <a:lnTo>
                    <a:pt x="45887" y="585180"/>
                  </a:lnTo>
                  <a:lnTo>
                    <a:pt x="-5916" y="585180"/>
                  </a:lnTo>
                  <a:close/>
                </a:path>
              </a:pathLst>
            </a:custGeom>
            <a:solidFill>
              <a:srgbClr val="2935CA"/>
            </a:solidFill>
            <a:ln w="1270" cap="flat">
              <a:noFill/>
              <a:prstDash val="solid"/>
              <a:miter/>
            </a:ln>
          </p:spPr>
          <p:txBody>
            <a:bodyPr rtlCol="0" anchor="ctr"/>
            <a:lstStyle/>
            <a:p>
              <a:endParaRPr lang="zh-CN" altLang="en-US"/>
            </a:p>
          </p:txBody>
        </p:sp>
        <p:sp>
          <p:nvSpPr>
            <p:cNvPr id="148" name="任意多边形: 形状 147"/>
            <p:cNvSpPr/>
            <p:nvPr/>
          </p:nvSpPr>
          <p:spPr>
            <a:xfrm flipV="1">
              <a:off x="16301126" y="4245843"/>
              <a:ext cx="20180" cy="152691"/>
            </a:xfrm>
            <a:custGeom>
              <a:avLst/>
              <a:gdLst>
                <a:gd name="connsiteX0" fmla="*/ 14275 w 20180"/>
                <a:gd name="connsiteY0" fmla="*/ -612 h 152691"/>
                <a:gd name="connsiteX1" fmla="*/ -5905 w 20180"/>
                <a:gd name="connsiteY1" fmla="*/ 11046 h 152691"/>
                <a:gd name="connsiteX2" fmla="*/ -5905 w 20180"/>
                <a:gd name="connsiteY2" fmla="*/ 142427 h 152691"/>
                <a:gd name="connsiteX3" fmla="*/ 737 w 20180"/>
                <a:gd name="connsiteY3" fmla="*/ 152079 h 152691"/>
                <a:gd name="connsiteX4" fmla="*/ 5106 w 20180"/>
                <a:gd name="connsiteY4" fmla="*/ 150746 h 152691"/>
                <a:gd name="connsiteX5" fmla="*/ 14275 w 20180"/>
                <a:gd name="connsiteY5" fmla="*/ 145463 h 152691"/>
                <a:gd name="connsiteX6" fmla="*/ 14275 w 20180"/>
                <a:gd name="connsiteY6" fmla="*/ -612 h 15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80" h="152691">
                  <a:moveTo>
                    <a:pt x="14275" y="-612"/>
                  </a:moveTo>
                  <a:lnTo>
                    <a:pt x="-5905" y="11046"/>
                  </a:lnTo>
                  <a:lnTo>
                    <a:pt x="-5905" y="142427"/>
                  </a:lnTo>
                  <a:cubicBezTo>
                    <a:pt x="-5905" y="148473"/>
                    <a:pt x="-3174" y="152079"/>
                    <a:pt x="737" y="152079"/>
                  </a:cubicBezTo>
                  <a:cubicBezTo>
                    <a:pt x="2071" y="152079"/>
                    <a:pt x="3557" y="151648"/>
                    <a:pt x="5106" y="150746"/>
                  </a:cubicBezTo>
                  <a:lnTo>
                    <a:pt x="14275" y="145463"/>
                  </a:lnTo>
                  <a:lnTo>
                    <a:pt x="14275" y="-612"/>
                  </a:lnTo>
                </a:path>
              </a:pathLst>
            </a:custGeom>
            <a:solidFill>
              <a:srgbClr val="2E3BE3"/>
            </a:solidFill>
            <a:ln w="1270" cap="flat">
              <a:noFill/>
              <a:prstDash val="solid"/>
              <a:miter/>
            </a:ln>
          </p:spPr>
          <p:txBody>
            <a:bodyPr rtlCol="0" anchor="ctr"/>
            <a:lstStyle/>
            <a:p>
              <a:endParaRPr lang="zh-CN" altLang="en-US"/>
            </a:p>
          </p:txBody>
        </p:sp>
        <p:sp>
          <p:nvSpPr>
            <p:cNvPr id="149" name="任意多边形: 形状 148"/>
            <p:cNvSpPr/>
            <p:nvPr/>
          </p:nvSpPr>
          <p:spPr>
            <a:xfrm flipV="1">
              <a:off x="16340382" y="4263470"/>
              <a:ext cx="12547" cy="184873"/>
            </a:xfrm>
            <a:custGeom>
              <a:avLst/>
              <a:gdLst>
                <a:gd name="connsiteX0" fmla="*/ 6618 w 12547"/>
                <a:gd name="connsiteY0" fmla="*/ -582 h 184873"/>
                <a:gd name="connsiteX1" fmla="*/ -5929 w 12547"/>
                <a:gd name="connsiteY1" fmla="*/ 6669 h 184873"/>
                <a:gd name="connsiteX2" fmla="*/ -5929 w 12547"/>
                <a:gd name="connsiteY2" fmla="*/ 184291 h 184873"/>
                <a:gd name="connsiteX3" fmla="*/ -4393 w 12547"/>
                <a:gd name="connsiteY3" fmla="*/ 183402 h 184873"/>
                <a:gd name="connsiteX4" fmla="*/ 6618 w 12547"/>
                <a:gd name="connsiteY4" fmla="*/ 162371 h 184873"/>
                <a:gd name="connsiteX5" fmla="*/ 6618 w 12547"/>
                <a:gd name="connsiteY5" fmla="*/ -582 h 18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47" h="184873">
                  <a:moveTo>
                    <a:pt x="6618" y="-582"/>
                  </a:moveTo>
                  <a:lnTo>
                    <a:pt x="-5929" y="6669"/>
                  </a:lnTo>
                  <a:lnTo>
                    <a:pt x="-5929" y="184291"/>
                  </a:lnTo>
                  <a:lnTo>
                    <a:pt x="-4393" y="183402"/>
                  </a:lnTo>
                  <a:cubicBezTo>
                    <a:pt x="1678" y="179897"/>
                    <a:pt x="6618" y="170474"/>
                    <a:pt x="6618" y="162371"/>
                  </a:cubicBezTo>
                  <a:lnTo>
                    <a:pt x="6618" y="-582"/>
                  </a:lnTo>
                </a:path>
              </a:pathLst>
            </a:custGeom>
            <a:solidFill>
              <a:srgbClr val="2E3BE3"/>
            </a:solidFill>
            <a:ln w="1270" cap="flat">
              <a:noFill/>
              <a:prstDash val="solid"/>
              <a:miter/>
            </a:ln>
          </p:spPr>
          <p:txBody>
            <a:bodyPr rtlCol="0" anchor="ctr"/>
            <a:lstStyle/>
            <a:p>
              <a:endParaRPr lang="zh-CN" altLang="en-US"/>
            </a:p>
          </p:txBody>
        </p:sp>
        <p:sp>
          <p:nvSpPr>
            <p:cNvPr id="150" name="任意多边形: 形状 149"/>
            <p:cNvSpPr/>
            <p:nvPr/>
          </p:nvSpPr>
          <p:spPr>
            <a:xfrm flipV="1">
              <a:off x="16301126" y="4718990"/>
              <a:ext cx="20180" cy="108053"/>
            </a:xfrm>
            <a:custGeom>
              <a:avLst/>
              <a:gdLst>
                <a:gd name="connsiteX0" fmla="*/ 14275 w 20180"/>
                <a:gd name="connsiteY0" fmla="*/ -210 h 108053"/>
                <a:gd name="connsiteX1" fmla="*/ 5106 w 20180"/>
                <a:gd name="connsiteY1" fmla="*/ 5073 h 108053"/>
                <a:gd name="connsiteX2" fmla="*/ -5905 w 20180"/>
                <a:gd name="connsiteY2" fmla="*/ 26117 h 108053"/>
                <a:gd name="connsiteX3" fmla="*/ -5905 w 20180"/>
                <a:gd name="connsiteY3" fmla="*/ 107844 h 108053"/>
                <a:gd name="connsiteX4" fmla="*/ 14275 w 20180"/>
                <a:gd name="connsiteY4" fmla="*/ 96195 h 108053"/>
                <a:gd name="connsiteX5" fmla="*/ 14275 w 20180"/>
                <a:gd name="connsiteY5" fmla="*/ -210 h 1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80" h="108053">
                  <a:moveTo>
                    <a:pt x="14275" y="-210"/>
                  </a:moveTo>
                  <a:lnTo>
                    <a:pt x="5106" y="5073"/>
                  </a:lnTo>
                  <a:cubicBezTo>
                    <a:pt x="-965" y="8605"/>
                    <a:pt x="-5905" y="18016"/>
                    <a:pt x="-5905" y="26117"/>
                  </a:cubicBezTo>
                  <a:lnTo>
                    <a:pt x="-5905" y="107844"/>
                  </a:lnTo>
                  <a:lnTo>
                    <a:pt x="14275" y="96195"/>
                  </a:lnTo>
                  <a:lnTo>
                    <a:pt x="14275" y="-210"/>
                  </a:lnTo>
                </a:path>
              </a:pathLst>
            </a:custGeom>
            <a:solidFill>
              <a:srgbClr val="2E3BE3"/>
            </a:solidFill>
            <a:ln w="1270" cap="flat">
              <a:noFill/>
              <a:prstDash val="solid"/>
              <a:miter/>
            </a:ln>
          </p:spPr>
          <p:txBody>
            <a:bodyPr rtlCol="0" anchor="ctr"/>
            <a:lstStyle/>
            <a:p>
              <a:endParaRPr lang="zh-CN" altLang="en-US"/>
            </a:p>
          </p:txBody>
        </p:sp>
        <p:sp>
          <p:nvSpPr>
            <p:cNvPr id="151" name="任意多边形: 形状 150"/>
            <p:cNvSpPr/>
            <p:nvPr/>
          </p:nvSpPr>
          <p:spPr>
            <a:xfrm flipV="1">
              <a:off x="16340382" y="4746539"/>
              <a:ext cx="12547" cy="93725"/>
            </a:xfrm>
            <a:custGeom>
              <a:avLst/>
              <a:gdLst>
                <a:gd name="connsiteX0" fmla="*/ -24 w 12547"/>
                <a:gd name="connsiteY0" fmla="*/ -192 h 93725"/>
                <a:gd name="connsiteX1" fmla="*/ -4393 w 12547"/>
                <a:gd name="connsiteY1" fmla="*/ 1128 h 93725"/>
                <a:gd name="connsiteX2" fmla="*/ -5929 w 12547"/>
                <a:gd name="connsiteY2" fmla="*/ 2021 h 93725"/>
                <a:gd name="connsiteX3" fmla="*/ -5929 w 12547"/>
                <a:gd name="connsiteY3" fmla="*/ 93534 h 93725"/>
                <a:gd name="connsiteX4" fmla="*/ 6618 w 12547"/>
                <a:gd name="connsiteY4" fmla="*/ 86282 h 93725"/>
                <a:gd name="connsiteX5" fmla="*/ 6618 w 12547"/>
                <a:gd name="connsiteY5" fmla="*/ 9461 h 93725"/>
                <a:gd name="connsiteX6" fmla="*/ -24 w 12547"/>
                <a:gd name="connsiteY6" fmla="*/ -192 h 9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47" h="93725">
                  <a:moveTo>
                    <a:pt x="-24" y="-192"/>
                  </a:moveTo>
                  <a:cubicBezTo>
                    <a:pt x="-1370" y="-192"/>
                    <a:pt x="-2843" y="230"/>
                    <a:pt x="-4393" y="1128"/>
                  </a:cubicBezTo>
                  <a:lnTo>
                    <a:pt x="-5929" y="2021"/>
                  </a:lnTo>
                  <a:lnTo>
                    <a:pt x="-5929" y="93534"/>
                  </a:lnTo>
                  <a:lnTo>
                    <a:pt x="6618" y="86282"/>
                  </a:lnTo>
                  <a:lnTo>
                    <a:pt x="6618" y="9461"/>
                  </a:lnTo>
                  <a:cubicBezTo>
                    <a:pt x="6618" y="3415"/>
                    <a:pt x="3875" y="-192"/>
                    <a:pt x="-24" y="-192"/>
                  </a:cubicBezTo>
                </a:path>
              </a:pathLst>
            </a:custGeom>
            <a:solidFill>
              <a:srgbClr val="3A47E3"/>
            </a:solidFill>
            <a:ln w="1270" cap="flat">
              <a:noFill/>
              <a:prstDash val="solid"/>
              <a:miter/>
            </a:ln>
          </p:spPr>
          <p:txBody>
            <a:bodyPr rtlCol="0" anchor="ctr"/>
            <a:lstStyle/>
            <a:p>
              <a:endParaRPr lang="zh-CN" altLang="en-US"/>
            </a:p>
          </p:txBody>
        </p:sp>
        <p:sp>
          <p:nvSpPr>
            <p:cNvPr id="152" name="任意多边形: 形状 151"/>
            <p:cNvSpPr/>
            <p:nvPr/>
          </p:nvSpPr>
          <p:spPr>
            <a:xfrm flipV="1">
              <a:off x="16340382" y="4462339"/>
              <a:ext cx="12547" cy="270710"/>
            </a:xfrm>
            <a:custGeom>
              <a:avLst/>
              <a:gdLst>
                <a:gd name="connsiteX0" fmla="*/ 6618 w 12547"/>
                <a:gd name="connsiteY0" fmla="*/ -366 h 270710"/>
                <a:gd name="connsiteX1" fmla="*/ -5929 w 12547"/>
                <a:gd name="connsiteY1" fmla="*/ 6881 h 270710"/>
                <a:gd name="connsiteX2" fmla="*/ -5929 w 12547"/>
                <a:gd name="connsiteY2" fmla="*/ 270344 h 270710"/>
                <a:gd name="connsiteX3" fmla="*/ 6618 w 12547"/>
                <a:gd name="connsiteY3" fmla="*/ 263092 h 270710"/>
                <a:gd name="connsiteX4" fmla="*/ 6618 w 12547"/>
                <a:gd name="connsiteY4" fmla="*/ -366 h 270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7" h="270710">
                  <a:moveTo>
                    <a:pt x="6618" y="-366"/>
                  </a:moveTo>
                  <a:lnTo>
                    <a:pt x="-5929" y="6881"/>
                  </a:lnTo>
                  <a:lnTo>
                    <a:pt x="-5929" y="270344"/>
                  </a:lnTo>
                  <a:lnTo>
                    <a:pt x="6618" y="263092"/>
                  </a:lnTo>
                  <a:lnTo>
                    <a:pt x="6618" y="-366"/>
                  </a:lnTo>
                </a:path>
              </a:pathLst>
            </a:custGeom>
            <a:solidFill>
              <a:srgbClr val="3A47E3"/>
            </a:solidFill>
            <a:ln w="1270" cap="flat">
              <a:noFill/>
              <a:prstDash val="solid"/>
              <a:miter/>
            </a:ln>
          </p:spPr>
          <p:txBody>
            <a:bodyPr rtlCol="0" anchor="ctr"/>
            <a:lstStyle/>
            <a:p>
              <a:endParaRPr lang="zh-CN" altLang="en-US"/>
            </a:p>
          </p:txBody>
        </p:sp>
        <p:sp>
          <p:nvSpPr>
            <p:cNvPr id="153" name="任意多边形: 形状 152"/>
            <p:cNvSpPr/>
            <p:nvPr/>
          </p:nvSpPr>
          <p:spPr>
            <a:xfrm flipV="1">
              <a:off x="16301126" y="4399868"/>
              <a:ext cx="20180" cy="314921"/>
            </a:xfrm>
            <a:custGeom>
              <a:avLst/>
              <a:gdLst>
                <a:gd name="connsiteX0" fmla="*/ 14275 w 20180"/>
                <a:gd name="connsiteY0" fmla="*/ -402 h 314921"/>
                <a:gd name="connsiteX1" fmla="*/ -5905 w 20180"/>
                <a:gd name="connsiteY1" fmla="*/ 11241 h 314921"/>
                <a:gd name="connsiteX2" fmla="*/ -5905 w 20180"/>
                <a:gd name="connsiteY2" fmla="*/ 314519 h 314921"/>
                <a:gd name="connsiteX3" fmla="*/ 14275 w 20180"/>
                <a:gd name="connsiteY3" fmla="*/ 302873 h 314921"/>
                <a:gd name="connsiteX4" fmla="*/ 14275 w 20180"/>
                <a:gd name="connsiteY4" fmla="*/ -402 h 314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0" h="314921">
                  <a:moveTo>
                    <a:pt x="14275" y="-402"/>
                  </a:moveTo>
                  <a:lnTo>
                    <a:pt x="-5905" y="11241"/>
                  </a:lnTo>
                  <a:lnTo>
                    <a:pt x="-5905" y="314519"/>
                  </a:lnTo>
                  <a:lnTo>
                    <a:pt x="14275" y="302873"/>
                  </a:lnTo>
                  <a:lnTo>
                    <a:pt x="14275" y="-402"/>
                  </a:lnTo>
                </a:path>
              </a:pathLst>
            </a:custGeom>
            <a:solidFill>
              <a:srgbClr val="3A47E3"/>
            </a:solidFill>
            <a:ln w="1270" cap="flat">
              <a:noFill/>
              <a:prstDash val="solid"/>
              <a:miter/>
            </a:ln>
          </p:spPr>
          <p:txBody>
            <a:bodyPr rtlCol="0" anchor="ctr"/>
            <a:lstStyle/>
            <a:p>
              <a:endParaRPr lang="zh-CN" altLang="en-US"/>
            </a:p>
          </p:txBody>
        </p:sp>
        <p:sp>
          <p:nvSpPr>
            <p:cNvPr id="154" name="任意多边形: 形状 153"/>
            <p:cNvSpPr/>
            <p:nvPr/>
          </p:nvSpPr>
          <p:spPr>
            <a:xfrm flipV="1">
              <a:off x="15789178" y="5426889"/>
              <a:ext cx="186933" cy="102792"/>
            </a:xfrm>
            <a:custGeom>
              <a:avLst/>
              <a:gdLst>
                <a:gd name="connsiteX0" fmla="*/ -4800 w 186933"/>
                <a:gd name="connsiteY0" fmla="*/ 63614 h 102792"/>
                <a:gd name="connsiteX1" fmla="*/ -5613 w 186933"/>
                <a:gd name="connsiteY1" fmla="*/ 55244 h 102792"/>
                <a:gd name="connsiteX2" fmla="*/ 5741 w 186933"/>
                <a:gd name="connsiteY2" fmla="*/ 29706 h 102792"/>
                <a:gd name="connsiteX3" fmla="*/ 27077 w 186933"/>
                <a:gd name="connsiteY3" fmla="*/ 24497 h 102792"/>
                <a:gd name="connsiteX4" fmla="*/ 49366 w 186933"/>
                <a:gd name="connsiteY4" fmla="*/ 25246 h 102792"/>
                <a:gd name="connsiteX5" fmla="*/ 107379 w 186933"/>
                <a:gd name="connsiteY5" fmla="*/ 5397 h 102792"/>
                <a:gd name="connsiteX6" fmla="*/ 148718 w 186933"/>
                <a:gd name="connsiteY6" fmla="*/ 1944 h 102792"/>
                <a:gd name="connsiteX7" fmla="*/ 180595 w 186933"/>
                <a:gd name="connsiteY7" fmla="*/ 26948 h 102792"/>
                <a:gd name="connsiteX8" fmla="*/ 177369 w 186933"/>
                <a:gd name="connsiteY8" fmla="*/ 39905 h 102792"/>
                <a:gd name="connsiteX9" fmla="*/ 168783 w 186933"/>
                <a:gd name="connsiteY9" fmla="*/ 46964 h 102792"/>
                <a:gd name="connsiteX10" fmla="*/ 74969 w 186933"/>
                <a:gd name="connsiteY10" fmla="*/ 91226 h 102792"/>
                <a:gd name="connsiteX11" fmla="*/ 51779 w 186933"/>
                <a:gd name="connsiteY11" fmla="*/ 96975 h 102792"/>
                <a:gd name="connsiteX12" fmla="*/ 25147 w 186933"/>
                <a:gd name="connsiteY12" fmla="*/ 101321 h 102792"/>
                <a:gd name="connsiteX13" fmla="*/ 16333 w 186933"/>
                <a:gd name="connsiteY13" fmla="*/ 103212 h 102792"/>
                <a:gd name="connsiteX14" fmla="*/ 1436 w 186933"/>
                <a:gd name="connsiteY14" fmla="*/ 80897 h 102792"/>
                <a:gd name="connsiteX15" fmla="*/ -4800 w 186933"/>
                <a:gd name="connsiteY15" fmla="*/ 63614 h 10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6933" h="102792">
                  <a:moveTo>
                    <a:pt x="-4800" y="63614"/>
                  </a:moveTo>
                  <a:cubicBezTo>
                    <a:pt x="-5320" y="60860"/>
                    <a:pt x="-5613" y="58052"/>
                    <a:pt x="-5613" y="55244"/>
                  </a:cubicBezTo>
                  <a:cubicBezTo>
                    <a:pt x="-5625" y="45883"/>
                    <a:pt x="-2260" y="35177"/>
                    <a:pt x="5741" y="29706"/>
                  </a:cubicBezTo>
                  <a:cubicBezTo>
                    <a:pt x="11875" y="25504"/>
                    <a:pt x="19635" y="24432"/>
                    <a:pt x="27077" y="24497"/>
                  </a:cubicBezTo>
                  <a:cubicBezTo>
                    <a:pt x="34519" y="24551"/>
                    <a:pt x="41936" y="25642"/>
                    <a:pt x="49366" y="25246"/>
                  </a:cubicBezTo>
                  <a:cubicBezTo>
                    <a:pt x="69876" y="24145"/>
                    <a:pt x="87961" y="12080"/>
                    <a:pt x="107379" y="5397"/>
                  </a:cubicBezTo>
                  <a:cubicBezTo>
                    <a:pt x="120625" y="838"/>
                    <a:pt x="135065" y="-1221"/>
                    <a:pt x="148718" y="1944"/>
                  </a:cubicBezTo>
                  <a:cubicBezTo>
                    <a:pt x="162358" y="5119"/>
                    <a:pt x="175070" y="14058"/>
                    <a:pt x="180595" y="26948"/>
                  </a:cubicBezTo>
                  <a:cubicBezTo>
                    <a:pt x="182512" y="31432"/>
                    <a:pt x="180353" y="36423"/>
                    <a:pt x="177369" y="39905"/>
                  </a:cubicBezTo>
                  <a:cubicBezTo>
                    <a:pt x="174943" y="42732"/>
                    <a:pt x="171870" y="44897"/>
                    <a:pt x="168783" y="46964"/>
                  </a:cubicBezTo>
                  <a:cubicBezTo>
                    <a:pt x="139992" y="66347"/>
                    <a:pt x="108192" y="81190"/>
                    <a:pt x="74969" y="91226"/>
                  </a:cubicBezTo>
                  <a:cubicBezTo>
                    <a:pt x="67298" y="93548"/>
                    <a:pt x="59563" y="95364"/>
                    <a:pt x="51779" y="96975"/>
                  </a:cubicBezTo>
                  <a:cubicBezTo>
                    <a:pt x="42673" y="98871"/>
                    <a:pt x="34710" y="102159"/>
                    <a:pt x="25147" y="101321"/>
                  </a:cubicBezTo>
                  <a:cubicBezTo>
                    <a:pt x="21807" y="101039"/>
                    <a:pt x="19025" y="100548"/>
                    <a:pt x="16333" y="103212"/>
                  </a:cubicBezTo>
                  <a:cubicBezTo>
                    <a:pt x="10974" y="96038"/>
                    <a:pt x="5576" y="88824"/>
                    <a:pt x="1436" y="80897"/>
                  </a:cubicBezTo>
                  <a:cubicBezTo>
                    <a:pt x="-1409" y="75450"/>
                    <a:pt x="-3657" y="69621"/>
                    <a:pt x="-4800" y="63614"/>
                  </a:cubicBezTo>
                </a:path>
              </a:pathLst>
            </a:custGeom>
            <a:solidFill>
              <a:srgbClr val="1A1A1A"/>
            </a:solidFill>
            <a:ln w="1270" cap="flat">
              <a:noFill/>
              <a:prstDash val="solid"/>
              <a:miter/>
            </a:ln>
          </p:spPr>
          <p:txBody>
            <a:bodyPr rtlCol="0" anchor="ctr"/>
            <a:lstStyle/>
            <a:p>
              <a:endParaRPr lang="zh-CN" altLang="en-US"/>
            </a:p>
          </p:txBody>
        </p:sp>
        <p:sp>
          <p:nvSpPr>
            <p:cNvPr id="155" name="任意多边形: 形状 154"/>
            <p:cNvSpPr/>
            <p:nvPr/>
          </p:nvSpPr>
          <p:spPr>
            <a:xfrm flipV="1">
              <a:off x="15697402" y="4920858"/>
              <a:ext cx="200889" cy="529385"/>
            </a:xfrm>
            <a:custGeom>
              <a:avLst/>
              <a:gdLst>
                <a:gd name="connsiteX0" fmla="*/ 195250 w 200889"/>
                <a:gd name="connsiteY0" fmla="*/ 237343 h 529385"/>
                <a:gd name="connsiteX1" fmla="*/ 195237 w 200889"/>
                <a:gd name="connsiteY1" fmla="*/ 238384 h 529385"/>
                <a:gd name="connsiteX2" fmla="*/ 179375 w 200889"/>
                <a:gd name="connsiteY2" fmla="*/ 300817 h 529385"/>
                <a:gd name="connsiteX3" fmla="*/ 73000 w 200889"/>
                <a:gd name="connsiteY3" fmla="*/ 519842 h 529385"/>
                <a:gd name="connsiteX4" fmla="*/ 61938 w 200889"/>
                <a:gd name="connsiteY4" fmla="*/ 528644 h 529385"/>
                <a:gd name="connsiteX5" fmla="*/ 44514 w 200889"/>
                <a:gd name="connsiteY5" fmla="*/ 526684 h 529385"/>
                <a:gd name="connsiteX6" fmla="*/ -4368 w 200889"/>
                <a:gd name="connsiteY6" fmla="*/ 460187 h 529385"/>
                <a:gd name="connsiteX7" fmla="*/ 14288 w 200889"/>
                <a:gd name="connsiteY7" fmla="*/ 368773 h 529385"/>
                <a:gd name="connsiteX8" fmla="*/ 57354 w 200889"/>
                <a:gd name="connsiteY8" fmla="*/ 266821 h 529385"/>
                <a:gd name="connsiteX9" fmla="*/ 81674 w 200889"/>
                <a:gd name="connsiteY9" fmla="*/ 210356 h 529385"/>
                <a:gd name="connsiteX10" fmla="*/ 93294 w 200889"/>
                <a:gd name="connsiteY10" fmla="*/ 179647 h 529385"/>
                <a:gd name="connsiteX11" fmla="*/ 92152 w 200889"/>
                <a:gd name="connsiteY11" fmla="*/ 147564 h 529385"/>
                <a:gd name="connsiteX12" fmla="*/ 91707 w 200889"/>
                <a:gd name="connsiteY12" fmla="*/ 100361 h 529385"/>
                <a:gd name="connsiteX13" fmla="*/ 96457 w 200889"/>
                <a:gd name="connsiteY13" fmla="*/ 10459 h 529385"/>
                <a:gd name="connsiteX14" fmla="*/ 97752 w 200889"/>
                <a:gd name="connsiteY14" fmla="*/ 6178 h 529385"/>
                <a:gd name="connsiteX15" fmla="*/ 100343 w 200889"/>
                <a:gd name="connsiteY15" fmla="*/ 4601 h 529385"/>
                <a:gd name="connsiteX16" fmla="*/ 155524 w 200889"/>
                <a:gd name="connsiteY16" fmla="*/ 8653 h 529385"/>
                <a:gd name="connsiteX17" fmla="*/ 159563 w 200889"/>
                <a:gd name="connsiteY17" fmla="*/ 12122 h 529385"/>
                <a:gd name="connsiteX18" fmla="*/ 160897 w 200889"/>
                <a:gd name="connsiteY18" fmla="*/ 17072 h 529385"/>
                <a:gd name="connsiteX19" fmla="*/ 162268 w 200889"/>
                <a:gd name="connsiteY19" fmla="*/ 27118 h 529385"/>
                <a:gd name="connsiteX20" fmla="*/ 190589 w 200889"/>
                <a:gd name="connsiteY20" fmla="*/ 168559 h 529385"/>
                <a:gd name="connsiteX21" fmla="*/ 195250 w 200889"/>
                <a:gd name="connsiteY21" fmla="*/ 237343 h 529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0889" h="529385">
                  <a:moveTo>
                    <a:pt x="195250" y="237343"/>
                  </a:moveTo>
                  <a:lnTo>
                    <a:pt x="195237" y="238384"/>
                  </a:lnTo>
                  <a:cubicBezTo>
                    <a:pt x="194704" y="261799"/>
                    <a:pt x="187909" y="279302"/>
                    <a:pt x="179375" y="300817"/>
                  </a:cubicBezTo>
                  <a:cubicBezTo>
                    <a:pt x="149264" y="376685"/>
                    <a:pt x="126696" y="458362"/>
                    <a:pt x="73000" y="519842"/>
                  </a:cubicBezTo>
                  <a:cubicBezTo>
                    <a:pt x="69850" y="523434"/>
                    <a:pt x="66447" y="527066"/>
                    <a:pt x="61938" y="528644"/>
                  </a:cubicBezTo>
                  <a:cubicBezTo>
                    <a:pt x="56300" y="530637"/>
                    <a:pt x="50039" y="529021"/>
                    <a:pt x="44514" y="526684"/>
                  </a:cubicBezTo>
                  <a:cubicBezTo>
                    <a:pt x="18022" y="515546"/>
                    <a:pt x="102" y="488559"/>
                    <a:pt x="-4368" y="460187"/>
                  </a:cubicBezTo>
                  <a:cubicBezTo>
                    <a:pt x="-9474" y="427778"/>
                    <a:pt x="2858" y="398151"/>
                    <a:pt x="14288" y="368773"/>
                  </a:cubicBezTo>
                  <a:cubicBezTo>
                    <a:pt x="27674" y="334448"/>
                    <a:pt x="42851" y="300689"/>
                    <a:pt x="57354" y="266821"/>
                  </a:cubicBezTo>
                  <a:cubicBezTo>
                    <a:pt x="65418" y="247974"/>
                    <a:pt x="73521" y="229152"/>
                    <a:pt x="81674" y="210356"/>
                  </a:cubicBezTo>
                  <a:cubicBezTo>
                    <a:pt x="86132" y="200091"/>
                    <a:pt x="91898" y="190923"/>
                    <a:pt x="93294" y="179647"/>
                  </a:cubicBezTo>
                  <a:cubicBezTo>
                    <a:pt x="94628" y="168977"/>
                    <a:pt x="92914" y="158211"/>
                    <a:pt x="92152" y="147564"/>
                  </a:cubicBezTo>
                  <a:cubicBezTo>
                    <a:pt x="91034" y="131858"/>
                    <a:pt x="91275" y="116082"/>
                    <a:pt x="91707" y="100361"/>
                  </a:cubicBezTo>
                  <a:cubicBezTo>
                    <a:pt x="92558" y="70347"/>
                    <a:pt x="94158" y="40389"/>
                    <a:pt x="96457" y="10459"/>
                  </a:cubicBezTo>
                  <a:cubicBezTo>
                    <a:pt x="96571" y="8947"/>
                    <a:pt x="96749" y="7310"/>
                    <a:pt x="97752" y="6178"/>
                  </a:cubicBezTo>
                  <a:lnTo>
                    <a:pt x="100343" y="4601"/>
                  </a:lnTo>
                  <a:cubicBezTo>
                    <a:pt x="118047" y="-2533"/>
                    <a:pt x="139040" y="-1000"/>
                    <a:pt x="155524" y="8653"/>
                  </a:cubicBezTo>
                  <a:cubicBezTo>
                    <a:pt x="157062" y="9567"/>
                    <a:pt x="158636" y="10584"/>
                    <a:pt x="159563" y="12122"/>
                  </a:cubicBezTo>
                  <a:cubicBezTo>
                    <a:pt x="160465" y="13595"/>
                    <a:pt x="160694" y="15362"/>
                    <a:pt x="160897" y="17072"/>
                  </a:cubicBezTo>
                  <a:cubicBezTo>
                    <a:pt x="161329" y="20426"/>
                    <a:pt x="161786" y="23765"/>
                    <a:pt x="162268" y="27118"/>
                  </a:cubicBezTo>
                  <a:cubicBezTo>
                    <a:pt x="169266" y="74734"/>
                    <a:pt x="182944" y="121048"/>
                    <a:pt x="190589" y="168559"/>
                  </a:cubicBezTo>
                  <a:cubicBezTo>
                    <a:pt x="194247" y="191265"/>
                    <a:pt x="195720" y="214343"/>
                    <a:pt x="195250" y="237343"/>
                  </a:cubicBezTo>
                </a:path>
              </a:pathLst>
            </a:custGeom>
            <a:solidFill>
              <a:srgbClr val="4F5AB0"/>
            </a:solidFill>
            <a:ln w="1270" cap="flat">
              <a:noFill/>
              <a:prstDash val="solid"/>
              <a:miter/>
            </a:ln>
          </p:spPr>
          <p:txBody>
            <a:bodyPr rtlCol="0" anchor="ctr"/>
            <a:lstStyle/>
            <a:p>
              <a:endParaRPr lang="zh-CN" altLang="en-US"/>
            </a:p>
          </p:txBody>
        </p:sp>
        <p:sp>
          <p:nvSpPr>
            <p:cNvPr id="156" name="任意多边形: 形状 155"/>
            <p:cNvSpPr/>
            <p:nvPr/>
          </p:nvSpPr>
          <p:spPr>
            <a:xfrm flipV="1">
              <a:off x="15743105" y="4505269"/>
              <a:ext cx="211221" cy="143132"/>
            </a:xfrm>
            <a:custGeom>
              <a:avLst/>
              <a:gdLst>
                <a:gd name="connsiteX0" fmla="*/ 205330 w 211221"/>
                <a:gd name="connsiteY0" fmla="*/ 130573 h 143132"/>
                <a:gd name="connsiteX1" fmla="*/ 188032 w 211221"/>
                <a:gd name="connsiteY1" fmla="*/ 142700 h 143132"/>
                <a:gd name="connsiteX2" fmla="*/ 171509 w 211221"/>
                <a:gd name="connsiteY2" fmla="*/ 138690 h 143132"/>
                <a:gd name="connsiteX3" fmla="*/ 157552 w 211221"/>
                <a:gd name="connsiteY3" fmla="*/ 140224 h 143132"/>
                <a:gd name="connsiteX4" fmla="*/ 143861 w 211221"/>
                <a:gd name="connsiteY4" fmla="*/ 138635 h 143132"/>
                <a:gd name="connsiteX5" fmla="*/ 132533 w 211221"/>
                <a:gd name="connsiteY5" fmla="*/ 125647 h 143132"/>
                <a:gd name="connsiteX6" fmla="*/ 115464 w 211221"/>
                <a:gd name="connsiteY6" fmla="*/ 119322 h 143132"/>
                <a:gd name="connsiteX7" fmla="*/ 96706 w 211221"/>
                <a:gd name="connsiteY7" fmla="*/ 116197 h 143132"/>
                <a:gd name="connsiteX8" fmla="*/ 90077 w 211221"/>
                <a:gd name="connsiteY8" fmla="*/ 115333 h 143132"/>
                <a:gd name="connsiteX9" fmla="*/ 86546 w 211221"/>
                <a:gd name="connsiteY9" fmla="*/ 110581 h 143132"/>
                <a:gd name="connsiteX10" fmla="*/ 80349 w 211221"/>
                <a:gd name="connsiteY10" fmla="*/ 107203 h 143132"/>
                <a:gd name="connsiteX11" fmla="*/ 73084 w 211221"/>
                <a:gd name="connsiteY11" fmla="*/ 106722 h 143132"/>
                <a:gd name="connsiteX12" fmla="*/ 62531 w 211221"/>
                <a:gd name="connsiteY12" fmla="*/ 104702 h 143132"/>
                <a:gd name="connsiteX13" fmla="*/ 41411 w 211221"/>
                <a:gd name="connsiteY13" fmla="*/ 100044 h 143132"/>
                <a:gd name="connsiteX14" fmla="*/ 23695 w 211221"/>
                <a:gd name="connsiteY14" fmla="*/ 96790 h 143132"/>
                <a:gd name="connsiteX15" fmla="*/ 14335 w 211221"/>
                <a:gd name="connsiteY15" fmla="*/ 99508 h 143132"/>
                <a:gd name="connsiteX16" fmla="*/ 974 w 211221"/>
                <a:gd name="connsiteY16" fmla="*/ 79441 h 143132"/>
                <a:gd name="connsiteX17" fmla="*/ 3730 w 211221"/>
                <a:gd name="connsiteY17" fmla="*/ 69043 h 143132"/>
                <a:gd name="connsiteX18" fmla="*/ -1846 w 211221"/>
                <a:gd name="connsiteY18" fmla="*/ 19742 h 143132"/>
                <a:gd name="connsiteX19" fmla="*/ -5376 w 211221"/>
                <a:gd name="connsiteY19" fmla="*/ 8222 h 143132"/>
                <a:gd name="connsiteX20" fmla="*/ -4970 w 211221"/>
                <a:gd name="connsiteY20" fmla="*/ 3282 h 143132"/>
                <a:gd name="connsiteX21" fmla="*/ 1419 w 211221"/>
                <a:gd name="connsiteY21" fmla="*/ 57 h 143132"/>
                <a:gd name="connsiteX22" fmla="*/ 14880 w 211221"/>
                <a:gd name="connsiteY22" fmla="*/ -315 h 143132"/>
                <a:gd name="connsiteX23" fmla="*/ 50034 w 211221"/>
                <a:gd name="connsiteY23" fmla="*/ 5945 h 143132"/>
                <a:gd name="connsiteX24" fmla="*/ 70227 w 211221"/>
                <a:gd name="connsiteY24" fmla="*/ 16943 h 143132"/>
                <a:gd name="connsiteX25" fmla="*/ 81009 w 211221"/>
                <a:gd name="connsiteY25" fmla="*/ 18179 h 143132"/>
                <a:gd name="connsiteX26" fmla="*/ 89976 w 211221"/>
                <a:gd name="connsiteY26" fmla="*/ 20263 h 143132"/>
                <a:gd name="connsiteX27" fmla="*/ 93582 w 211221"/>
                <a:gd name="connsiteY27" fmla="*/ 22088 h 143132"/>
                <a:gd name="connsiteX28" fmla="*/ 94915 w 211221"/>
                <a:gd name="connsiteY28" fmla="*/ 23690 h 143132"/>
                <a:gd name="connsiteX29" fmla="*/ 105749 w 211221"/>
                <a:gd name="connsiteY29" fmla="*/ 24871 h 143132"/>
                <a:gd name="connsiteX30" fmla="*/ 127135 w 211221"/>
                <a:gd name="connsiteY30" fmla="*/ 39134 h 143132"/>
                <a:gd name="connsiteX31" fmla="*/ 151773 w 211221"/>
                <a:gd name="connsiteY31" fmla="*/ 54870 h 143132"/>
                <a:gd name="connsiteX32" fmla="*/ 168385 w 211221"/>
                <a:gd name="connsiteY32" fmla="*/ 70110 h 143132"/>
                <a:gd name="connsiteX33" fmla="*/ 179409 w 211221"/>
                <a:gd name="connsiteY33" fmla="*/ 79292 h 143132"/>
                <a:gd name="connsiteX34" fmla="*/ 189137 w 211221"/>
                <a:gd name="connsiteY34" fmla="*/ 98938 h 143132"/>
                <a:gd name="connsiteX35" fmla="*/ 200224 w 211221"/>
                <a:gd name="connsiteY35" fmla="*/ 113517 h 143132"/>
                <a:gd name="connsiteX36" fmla="*/ 205330 w 211221"/>
                <a:gd name="connsiteY36" fmla="*/ 130573 h 14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11221" h="143132">
                  <a:moveTo>
                    <a:pt x="205330" y="130573"/>
                  </a:moveTo>
                  <a:cubicBezTo>
                    <a:pt x="203767" y="138115"/>
                    <a:pt x="195703" y="143297"/>
                    <a:pt x="188032" y="142700"/>
                  </a:cubicBezTo>
                  <a:cubicBezTo>
                    <a:pt x="182368" y="142256"/>
                    <a:pt x="177161" y="139245"/>
                    <a:pt x="171509" y="138690"/>
                  </a:cubicBezTo>
                  <a:cubicBezTo>
                    <a:pt x="166848" y="138243"/>
                    <a:pt x="162200" y="139487"/>
                    <a:pt x="157552" y="140224"/>
                  </a:cubicBezTo>
                  <a:cubicBezTo>
                    <a:pt x="152929" y="140948"/>
                    <a:pt x="147887" y="141075"/>
                    <a:pt x="143861" y="138635"/>
                  </a:cubicBezTo>
                  <a:cubicBezTo>
                    <a:pt x="138921" y="135638"/>
                    <a:pt x="136800" y="129532"/>
                    <a:pt x="132533" y="125647"/>
                  </a:cubicBezTo>
                  <a:cubicBezTo>
                    <a:pt x="127961" y="121514"/>
                    <a:pt x="121535" y="120335"/>
                    <a:pt x="115464" y="119322"/>
                  </a:cubicBezTo>
                  <a:cubicBezTo>
                    <a:pt x="109216" y="118280"/>
                    <a:pt x="102955" y="117238"/>
                    <a:pt x="96706" y="116197"/>
                  </a:cubicBezTo>
                  <a:cubicBezTo>
                    <a:pt x="94776" y="115879"/>
                    <a:pt x="91830" y="116093"/>
                    <a:pt x="90077" y="115333"/>
                  </a:cubicBezTo>
                  <a:cubicBezTo>
                    <a:pt x="88096" y="114480"/>
                    <a:pt x="87613" y="112307"/>
                    <a:pt x="86546" y="110581"/>
                  </a:cubicBezTo>
                  <a:cubicBezTo>
                    <a:pt x="85226" y="108423"/>
                    <a:pt x="82825" y="107257"/>
                    <a:pt x="80349" y="107203"/>
                  </a:cubicBezTo>
                  <a:cubicBezTo>
                    <a:pt x="77885" y="107153"/>
                    <a:pt x="75663" y="107089"/>
                    <a:pt x="73084" y="106722"/>
                  </a:cubicBezTo>
                  <a:cubicBezTo>
                    <a:pt x="69554" y="106215"/>
                    <a:pt x="66023" y="105412"/>
                    <a:pt x="62531" y="104702"/>
                  </a:cubicBezTo>
                  <a:cubicBezTo>
                    <a:pt x="55457" y="103279"/>
                    <a:pt x="48434" y="101730"/>
                    <a:pt x="41411" y="100044"/>
                  </a:cubicBezTo>
                  <a:cubicBezTo>
                    <a:pt x="35734" y="98685"/>
                    <a:pt x="29574" y="96690"/>
                    <a:pt x="23695" y="96790"/>
                  </a:cubicBezTo>
                  <a:cubicBezTo>
                    <a:pt x="20138" y="96854"/>
                    <a:pt x="17637" y="98685"/>
                    <a:pt x="14335" y="99508"/>
                  </a:cubicBezTo>
                  <a:cubicBezTo>
                    <a:pt x="3577" y="102212"/>
                    <a:pt x="225" y="87344"/>
                    <a:pt x="974" y="79441"/>
                  </a:cubicBezTo>
                  <a:cubicBezTo>
                    <a:pt x="1329" y="75875"/>
                    <a:pt x="2740" y="72496"/>
                    <a:pt x="3730" y="69043"/>
                  </a:cubicBezTo>
                  <a:cubicBezTo>
                    <a:pt x="8416" y="52885"/>
                    <a:pt x="3920" y="35552"/>
                    <a:pt x="-1846" y="19742"/>
                  </a:cubicBezTo>
                  <a:cubicBezTo>
                    <a:pt x="-3230" y="15966"/>
                    <a:pt x="-4690" y="12180"/>
                    <a:pt x="-5376" y="8222"/>
                  </a:cubicBezTo>
                  <a:cubicBezTo>
                    <a:pt x="-5656" y="6570"/>
                    <a:pt x="-5783" y="4755"/>
                    <a:pt x="-4970" y="3282"/>
                  </a:cubicBezTo>
                  <a:cubicBezTo>
                    <a:pt x="-3776" y="1098"/>
                    <a:pt x="-1033" y="359"/>
                    <a:pt x="1419" y="57"/>
                  </a:cubicBezTo>
                  <a:cubicBezTo>
                    <a:pt x="5889" y="-504"/>
                    <a:pt x="10385" y="-405"/>
                    <a:pt x="14880" y="-315"/>
                  </a:cubicBezTo>
                  <a:cubicBezTo>
                    <a:pt x="26895" y="-33"/>
                    <a:pt x="39404" y="359"/>
                    <a:pt x="50034" y="5945"/>
                  </a:cubicBezTo>
                  <a:cubicBezTo>
                    <a:pt x="56866" y="9517"/>
                    <a:pt x="62734" y="15128"/>
                    <a:pt x="70227" y="16943"/>
                  </a:cubicBezTo>
                  <a:cubicBezTo>
                    <a:pt x="73745" y="17796"/>
                    <a:pt x="77415" y="17747"/>
                    <a:pt x="81009" y="18179"/>
                  </a:cubicBezTo>
                  <a:cubicBezTo>
                    <a:pt x="84070" y="18521"/>
                    <a:pt x="87080" y="19230"/>
                    <a:pt x="89976" y="20263"/>
                  </a:cubicBezTo>
                  <a:cubicBezTo>
                    <a:pt x="91258" y="20719"/>
                    <a:pt x="92528" y="21239"/>
                    <a:pt x="93582" y="22088"/>
                  </a:cubicBezTo>
                  <a:lnTo>
                    <a:pt x="94915" y="23690"/>
                  </a:lnTo>
                  <a:cubicBezTo>
                    <a:pt x="98523" y="24032"/>
                    <a:pt x="102142" y="24414"/>
                    <a:pt x="105749" y="24871"/>
                  </a:cubicBezTo>
                  <a:cubicBezTo>
                    <a:pt x="114423" y="25962"/>
                    <a:pt x="120607" y="33736"/>
                    <a:pt x="127135" y="39134"/>
                  </a:cubicBezTo>
                  <a:cubicBezTo>
                    <a:pt x="134654" y="45355"/>
                    <a:pt x="144065" y="48897"/>
                    <a:pt x="151773" y="54870"/>
                  </a:cubicBezTo>
                  <a:cubicBezTo>
                    <a:pt x="157717" y="59479"/>
                    <a:pt x="162505" y="65421"/>
                    <a:pt x="168385" y="70110"/>
                  </a:cubicBezTo>
                  <a:cubicBezTo>
                    <a:pt x="172132" y="73106"/>
                    <a:pt x="176348" y="75607"/>
                    <a:pt x="179409" y="79292"/>
                  </a:cubicBezTo>
                  <a:cubicBezTo>
                    <a:pt x="184107" y="84918"/>
                    <a:pt x="185504" y="92562"/>
                    <a:pt x="189137" y="98938"/>
                  </a:cubicBezTo>
                  <a:cubicBezTo>
                    <a:pt x="192146" y="104255"/>
                    <a:pt x="196630" y="108577"/>
                    <a:pt x="200224" y="113517"/>
                  </a:cubicBezTo>
                  <a:cubicBezTo>
                    <a:pt x="203805" y="118469"/>
                    <a:pt x="206574" y="124590"/>
                    <a:pt x="205330" y="130573"/>
                  </a:cubicBezTo>
                </a:path>
              </a:pathLst>
            </a:custGeom>
            <a:solidFill>
              <a:srgbClr val="404040"/>
            </a:solidFill>
            <a:ln w="1270" cap="flat">
              <a:noFill/>
              <a:prstDash val="solid"/>
              <a:miter/>
            </a:ln>
          </p:spPr>
          <p:txBody>
            <a:bodyPr rtlCol="0" anchor="ctr"/>
            <a:lstStyle/>
            <a:p>
              <a:endParaRPr lang="zh-CN" altLang="en-US"/>
            </a:p>
          </p:txBody>
        </p:sp>
        <p:sp>
          <p:nvSpPr>
            <p:cNvPr id="157" name="任意多边形: 形状 156"/>
            <p:cNvSpPr/>
            <p:nvPr/>
          </p:nvSpPr>
          <p:spPr>
            <a:xfrm flipV="1">
              <a:off x="15908853" y="4487632"/>
              <a:ext cx="52157" cy="58868"/>
            </a:xfrm>
            <a:custGeom>
              <a:avLst/>
              <a:gdLst>
                <a:gd name="connsiteX0" fmla="*/ 12979 w 52157"/>
                <a:gd name="connsiteY0" fmla="*/ 57218 h 58868"/>
                <a:gd name="connsiteX1" fmla="*/ 4598 w 52157"/>
                <a:gd name="connsiteY1" fmla="*/ 53294 h 58868"/>
                <a:gd name="connsiteX2" fmla="*/ -1156 w 52157"/>
                <a:gd name="connsiteY2" fmla="*/ 41114 h 58868"/>
                <a:gd name="connsiteX3" fmla="*/ -5270 w 52157"/>
                <a:gd name="connsiteY3" fmla="*/ 26867 h 58868"/>
                <a:gd name="connsiteX4" fmla="*/ -787 w 52157"/>
                <a:gd name="connsiteY4" fmla="*/ 3611 h 58868"/>
                <a:gd name="connsiteX5" fmla="*/ 1308 w 52157"/>
                <a:gd name="connsiteY5" fmla="*/ 947 h 58868"/>
                <a:gd name="connsiteX6" fmla="*/ 9220 w 52157"/>
                <a:gd name="connsiteY6" fmla="*/ 20 h 58868"/>
                <a:gd name="connsiteX7" fmla="*/ 20828 w 52157"/>
                <a:gd name="connsiteY7" fmla="*/ 6255 h 58868"/>
                <a:gd name="connsiteX8" fmla="*/ 26225 w 52157"/>
                <a:gd name="connsiteY8" fmla="*/ 11791 h 58868"/>
                <a:gd name="connsiteX9" fmla="*/ 32105 w 52157"/>
                <a:gd name="connsiteY9" fmla="*/ 16897 h 58868"/>
                <a:gd name="connsiteX10" fmla="*/ 42672 w 52157"/>
                <a:gd name="connsiteY10" fmla="*/ 35703 h 58868"/>
                <a:gd name="connsiteX11" fmla="*/ 45834 w 52157"/>
                <a:gd name="connsiteY11" fmla="*/ 44772 h 58868"/>
                <a:gd name="connsiteX12" fmla="*/ 46457 w 52157"/>
                <a:gd name="connsiteY12" fmla="*/ 48493 h 58868"/>
                <a:gd name="connsiteX13" fmla="*/ 45352 w 52157"/>
                <a:gd name="connsiteY13" fmla="*/ 50931 h 58868"/>
                <a:gd name="connsiteX14" fmla="*/ 29083 w 52157"/>
                <a:gd name="connsiteY14" fmla="*/ 58259 h 58868"/>
                <a:gd name="connsiteX15" fmla="*/ 12979 w 52157"/>
                <a:gd name="connsiteY15" fmla="*/ 57218 h 5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157" h="58868">
                  <a:moveTo>
                    <a:pt x="12979" y="57218"/>
                  </a:moveTo>
                  <a:cubicBezTo>
                    <a:pt x="10096" y="56621"/>
                    <a:pt x="6426" y="55732"/>
                    <a:pt x="4598" y="53294"/>
                  </a:cubicBezTo>
                  <a:cubicBezTo>
                    <a:pt x="1676" y="49382"/>
                    <a:pt x="483" y="45610"/>
                    <a:pt x="-1156" y="41114"/>
                  </a:cubicBezTo>
                  <a:cubicBezTo>
                    <a:pt x="-2832" y="36452"/>
                    <a:pt x="-4560" y="31779"/>
                    <a:pt x="-5270" y="26867"/>
                  </a:cubicBezTo>
                  <a:cubicBezTo>
                    <a:pt x="-6452" y="18915"/>
                    <a:pt x="-4839" y="10571"/>
                    <a:pt x="-787" y="3611"/>
                  </a:cubicBezTo>
                  <a:lnTo>
                    <a:pt x="1308" y="947"/>
                  </a:lnTo>
                  <a:cubicBezTo>
                    <a:pt x="3454" y="-784"/>
                    <a:pt x="6540" y="-641"/>
                    <a:pt x="9220" y="20"/>
                  </a:cubicBezTo>
                  <a:cubicBezTo>
                    <a:pt x="13538" y="1071"/>
                    <a:pt x="17564" y="3244"/>
                    <a:pt x="20828" y="6255"/>
                  </a:cubicBezTo>
                  <a:cubicBezTo>
                    <a:pt x="22720" y="8007"/>
                    <a:pt x="24358" y="10011"/>
                    <a:pt x="26225" y="11791"/>
                  </a:cubicBezTo>
                  <a:cubicBezTo>
                    <a:pt x="28117" y="13582"/>
                    <a:pt x="30239" y="15091"/>
                    <a:pt x="32105" y="16897"/>
                  </a:cubicBezTo>
                  <a:cubicBezTo>
                    <a:pt x="37312" y="21936"/>
                    <a:pt x="40182" y="28887"/>
                    <a:pt x="42672" y="35703"/>
                  </a:cubicBezTo>
                  <a:cubicBezTo>
                    <a:pt x="43764" y="38714"/>
                    <a:pt x="44805" y="41724"/>
                    <a:pt x="45834" y="44772"/>
                  </a:cubicBezTo>
                  <a:cubicBezTo>
                    <a:pt x="46240" y="45966"/>
                    <a:pt x="46659" y="47236"/>
                    <a:pt x="46457" y="48493"/>
                  </a:cubicBezTo>
                  <a:lnTo>
                    <a:pt x="45352" y="50931"/>
                  </a:lnTo>
                  <a:cubicBezTo>
                    <a:pt x="41821" y="55961"/>
                    <a:pt x="35204" y="57789"/>
                    <a:pt x="29083" y="58259"/>
                  </a:cubicBezTo>
                  <a:cubicBezTo>
                    <a:pt x="23698" y="58678"/>
                    <a:pt x="18263" y="58323"/>
                    <a:pt x="12979" y="57218"/>
                  </a:cubicBezTo>
                </a:path>
              </a:pathLst>
            </a:custGeom>
            <a:solidFill>
              <a:srgbClr val="FFB78C"/>
            </a:solidFill>
            <a:ln w="1270" cap="flat">
              <a:noFill/>
              <a:prstDash val="solid"/>
              <a:miter/>
            </a:ln>
          </p:spPr>
          <p:txBody>
            <a:bodyPr rtlCol="0" anchor="ctr"/>
            <a:lstStyle/>
            <a:p>
              <a:endParaRPr lang="zh-CN" altLang="en-US"/>
            </a:p>
          </p:txBody>
        </p:sp>
        <p:sp>
          <p:nvSpPr>
            <p:cNvPr id="158" name="任意多边形: 形状 157"/>
            <p:cNvSpPr/>
            <p:nvPr/>
          </p:nvSpPr>
          <p:spPr>
            <a:xfrm flipV="1">
              <a:off x="15912187" y="4506606"/>
              <a:ext cx="17925" cy="36443"/>
            </a:xfrm>
            <a:custGeom>
              <a:avLst/>
              <a:gdLst>
                <a:gd name="connsiteX0" fmla="*/ -4506 w 17925"/>
                <a:gd name="connsiteY0" fmla="*/ 22253 h 36443"/>
                <a:gd name="connsiteX1" fmla="*/ 384 w 17925"/>
                <a:gd name="connsiteY1" fmla="*/ 2087 h 36443"/>
                <a:gd name="connsiteX2" fmla="*/ 8219 w 17925"/>
                <a:gd name="connsiteY2" fmla="*/ 127 h 36443"/>
                <a:gd name="connsiteX3" fmla="*/ 11001 w 17925"/>
                <a:gd name="connsiteY3" fmla="*/ 3660 h 36443"/>
                <a:gd name="connsiteX4" fmla="*/ 12233 w 17925"/>
                <a:gd name="connsiteY4" fmla="*/ 11369 h 36443"/>
                <a:gd name="connsiteX5" fmla="*/ 10696 w 17925"/>
                <a:gd name="connsiteY5" fmla="*/ 22026 h 36443"/>
                <a:gd name="connsiteX6" fmla="*/ 11140 w 17925"/>
                <a:gd name="connsiteY6" fmla="*/ 30711 h 36443"/>
                <a:gd name="connsiteX7" fmla="*/ 7242 w 17925"/>
                <a:gd name="connsiteY7" fmla="*/ 35016 h 36443"/>
                <a:gd name="connsiteX8" fmla="*/ -823 w 17925"/>
                <a:gd name="connsiteY8" fmla="*/ 33316 h 36443"/>
                <a:gd name="connsiteX9" fmla="*/ -1725 w 17925"/>
                <a:gd name="connsiteY9" fmla="*/ 28896 h 36443"/>
                <a:gd name="connsiteX10" fmla="*/ -4506 w 17925"/>
                <a:gd name="connsiteY10" fmla="*/ 22253 h 3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25" h="36443">
                  <a:moveTo>
                    <a:pt x="-4506" y="22253"/>
                  </a:moveTo>
                  <a:cubicBezTo>
                    <a:pt x="-7122" y="15382"/>
                    <a:pt x="-5090" y="6999"/>
                    <a:pt x="384" y="2087"/>
                  </a:cubicBezTo>
                  <a:cubicBezTo>
                    <a:pt x="2530" y="158"/>
                    <a:pt x="5705" y="-1266"/>
                    <a:pt x="8219" y="127"/>
                  </a:cubicBezTo>
                  <a:cubicBezTo>
                    <a:pt x="9553" y="852"/>
                    <a:pt x="10416" y="2237"/>
                    <a:pt x="11001" y="3660"/>
                  </a:cubicBezTo>
                  <a:cubicBezTo>
                    <a:pt x="12017" y="6086"/>
                    <a:pt x="12449" y="8754"/>
                    <a:pt x="12233" y="11369"/>
                  </a:cubicBezTo>
                  <a:cubicBezTo>
                    <a:pt x="11953" y="14950"/>
                    <a:pt x="10505" y="18429"/>
                    <a:pt x="10696" y="22026"/>
                  </a:cubicBezTo>
                  <a:cubicBezTo>
                    <a:pt x="10848" y="24947"/>
                    <a:pt x="12080" y="27929"/>
                    <a:pt x="11140" y="30711"/>
                  </a:cubicBezTo>
                  <a:cubicBezTo>
                    <a:pt x="10531" y="32592"/>
                    <a:pt x="8969" y="34051"/>
                    <a:pt x="7242" y="35016"/>
                  </a:cubicBezTo>
                  <a:cubicBezTo>
                    <a:pt x="4562" y="36502"/>
                    <a:pt x="460" y="36617"/>
                    <a:pt x="-823" y="33316"/>
                  </a:cubicBezTo>
                  <a:cubicBezTo>
                    <a:pt x="-1343" y="31918"/>
                    <a:pt x="-1331" y="30320"/>
                    <a:pt x="-1725" y="28896"/>
                  </a:cubicBezTo>
                  <a:cubicBezTo>
                    <a:pt x="-2360" y="26570"/>
                    <a:pt x="-3655" y="24491"/>
                    <a:pt x="-4506" y="22253"/>
                  </a:cubicBezTo>
                </a:path>
              </a:pathLst>
            </a:custGeom>
            <a:solidFill>
              <a:srgbClr val="FFE5CC"/>
            </a:solidFill>
            <a:ln w="1270" cap="flat">
              <a:noFill/>
              <a:prstDash val="solid"/>
              <a:miter/>
            </a:ln>
          </p:spPr>
          <p:txBody>
            <a:bodyPr rtlCol="0" anchor="ctr"/>
            <a:lstStyle/>
            <a:p>
              <a:endParaRPr lang="zh-CN" altLang="en-US"/>
            </a:p>
          </p:txBody>
        </p:sp>
        <p:sp>
          <p:nvSpPr>
            <p:cNvPr id="159" name="任意多边形: 形状 158"/>
            <p:cNvSpPr/>
            <p:nvPr/>
          </p:nvSpPr>
          <p:spPr>
            <a:xfrm flipV="1">
              <a:off x="15461627" y="5580068"/>
              <a:ext cx="111371" cy="159776"/>
            </a:xfrm>
            <a:custGeom>
              <a:avLst/>
              <a:gdLst>
                <a:gd name="connsiteX0" fmla="*/ 56975 w 111371"/>
                <a:gd name="connsiteY0" fmla="*/ 143372 h 159776"/>
                <a:gd name="connsiteX1" fmla="*/ 76126 w 111371"/>
                <a:gd name="connsiteY1" fmla="*/ 105118 h 159776"/>
                <a:gd name="connsiteX2" fmla="*/ 91227 w 111371"/>
                <a:gd name="connsiteY2" fmla="*/ 73671 h 159776"/>
                <a:gd name="connsiteX3" fmla="*/ 104269 w 111371"/>
                <a:gd name="connsiteY3" fmla="*/ 45443 h 159776"/>
                <a:gd name="connsiteX4" fmla="*/ 101183 w 111371"/>
                <a:gd name="connsiteY4" fmla="*/ 15365 h 159776"/>
                <a:gd name="connsiteX5" fmla="*/ 30927 w 111371"/>
                <a:gd name="connsiteY5" fmla="*/ 21551 h 159776"/>
                <a:gd name="connsiteX6" fmla="*/ 9096 w 111371"/>
                <a:gd name="connsiteY6" fmla="*/ 71984 h 159776"/>
                <a:gd name="connsiteX7" fmla="*/ 1171 w 111371"/>
                <a:gd name="connsiteY7" fmla="*/ 94567 h 159776"/>
                <a:gd name="connsiteX8" fmla="*/ -5255 w 111371"/>
                <a:gd name="connsiteY8" fmla="*/ 111418 h 159776"/>
                <a:gd name="connsiteX9" fmla="*/ 4270 w 111371"/>
                <a:gd name="connsiteY9" fmla="*/ 146978 h 159776"/>
                <a:gd name="connsiteX10" fmla="*/ 13477 w 111371"/>
                <a:gd name="connsiteY10" fmla="*/ 158686 h 159776"/>
                <a:gd name="connsiteX11" fmla="*/ 56975 w 111371"/>
                <a:gd name="connsiteY11" fmla="*/ 143372 h 159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371" h="159776">
                  <a:moveTo>
                    <a:pt x="56975" y="143372"/>
                  </a:moveTo>
                  <a:cubicBezTo>
                    <a:pt x="65598" y="131977"/>
                    <a:pt x="70538" y="118289"/>
                    <a:pt x="76126" y="105118"/>
                  </a:cubicBezTo>
                  <a:cubicBezTo>
                    <a:pt x="80660" y="94412"/>
                    <a:pt x="85690" y="83910"/>
                    <a:pt x="91227" y="73671"/>
                  </a:cubicBezTo>
                  <a:cubicBezTo>
                    <a:pt x="96154" y="64518"/>
                    <a:pt x="101526" y="55459"/>
                    <a:pt x="104269" y="45443"/>
                  </a:cubicBezTo>
                  <a:cubicBezTo>
                    <a:pt x="107025" y="35422"/>
                    <a:pt x="106860" y="24067"/>
                    <a:pt x="101183" y="15365"/>
                  </a:cubicBezTo>
                  <a:cubicBezTo>
                    <a:pt x="84432" y="-10313"/>
                    <a:pt x="45786" y="1197"/>
                    <a:pt x="30927" y="21551"/>
                  </a:cubicBezTo>
                  <a:cubicBezTo>
                    <a:pt x="20183" y="36285"/>
                    <a:pt x="13490" y="54333"/>
                    <a:pt x="9096" y="71984"/>
                  </a:cubicBezTo>
                  <a:cubicBezTo>
                    <a:pt x="7166" y="79768"/>
                    <a:pt x="5438" y="87770"/>
                    <a:pt x="1171" y="94567"/>
                  </a:cubicBezTo>
                  <a:cubicBezTo>
                    <a:pt x="-2157" y="99835"/>
                    <a:pt x="-4811" y="105068"/>
                    <a:pt x="-5255" y="111418"/>
                  </a:cubicBezTo>
                  <a:cubicBezTo>
                    <a:pt x="-6119" y="123965"/>
                    <a:pt x="-1699" y="136134"/>
                    <a:pt x="4270" y="146978"/>
                  </a:cubicBezTo>
                  <a:cubicBezTo>
                    <a:pt x="6505" y="151017"/>
                    <a:pt x="8855" y="157123"/>
                    <a:pt x="13477" y="158686"/>
                  </a:cubicBezTo>
                  <a:cubicBezTo>
                    <a:pt x="29060" y="163995"/>
                    <a:pt x="47348" y="156058"/>
                    <a:pt x="56975" y="143372"/>
                  </a:cubicBezTo>
                </a:path>
              </a:pathLst>
            </a:custGeom>
            <a:solidFill>
              <a:srgbClr val="404040"/>
            </a:solidFill>
            <a:ln w="1270" cap="flat">
              <a:noFill/>
              <a:prstDash val="solid"/>
              <a:miter/>
            </a:ln>
          </p:spPr>
          <p:txBody>
            <a:bodyPr rtlCol="0" anchor="ctr"/>
            <a:lstStyle/>
            <a:p>
              <a:endParaRPr lang="zh-CN" altLang="en-US"/>
            </a:p>
          </p:txBody>
        </p:sp>
        <p:sp>
          <p:nvSpPr>
            <p:cNvPr id="160" name="任意多边形: 形状 159"/>
            <p:cNvSpPr/>
            <p:nvPr/>
          </p:nvSpPr>
          <p:spPr>
            <a:xfrm flipV="1">
              <a:off x="15469145" y="4941151"/>
              <a:ext cx="271966" cy="681753"/>
            </a:xfrm>
            <a:custGeom>
              <a:avLst/>
              <a:gdLst>
                <a:gd name="connsiteX0" fmla="*/ 247401 w 271966"/>
                <a:gd name="connsiteY0" fmla="*/ 662094 h 681753"/>
                <a:gd name="connsiteX1" fmla="*/ 246588 w 271966"/>
                <a:gd name="connsiteY1" fmla="*/ 663608 h 681753"/>
                <a:gd name="connsiteX2" fmla="*/ 240479 w 271966"/>
                <a:gd name="connsiteY2" fmla="*/ 654093 h 681753"/>
                <a:gd name="connsiteX3" fmla="*/ 229850 w 271966"/>
                <a:gd name="connsiteY3" fmla="*/ 644275 h 681753"/>
                <a:gd name="connsiteX4" fmla="*/ 200246 w 271966"/>
                <a:gd name="connsiteY4" fmla="*/ 633073 h 681753"/>
                <a:gd name="connsiteX5" fmla="*/ 145598 w 271966"/>
                <a:gd name="connsiteY5" fmla="*/ 643819 h 681753"/>
                <a:gd name="connsiteX6" fmla="*/ 112985 w 271966"/>
                <a:gd name="connsiteY6" fmla="*/ 663796 h 681753"/>
                <a:gd name="connsiteX7" fmla="*/ 84321 w 271966"/>
                <a:gd name="connsiteY7" fmla="*/ 681998 h 681753"/>
                <a:gd name="connsiteX8" fmla="*/ 68687 w 271966"/>
                <a:gd name="connsiteY8" fmla="*/ 537734 h 681753"/>
                <a:gd name="connsiteX9" fmla="*/ 73183 w 271966"/>
                <a:gd name="connsiteY9" fmla="*/ 466083 h 681753"/>
                <a:gd name="connsiteX10" fmla="*/ 79482 w 271966"/>
                <a:gd name="connsiteY10" fmla="*/ 352290 h 681753"/>
                <a:gd name="connsiteX11" fmla="*/ 73386 w 271966"/>
                <a:gd name="connsiteY11" fmla="*/ 309924 h 681753"/>
                <a:gd name="connsiteX12" fmla="*/ 60051 w 271966"/>
                <a:gd name="connsiteY12" fmla="*/ 275773 h 681753"/>
                <a:gd name="connsiteX13" fmla="*/ 43681 w 271966"/>
                <a:gd name="connsiteY13" fmla="*/ 240431 h 681753"/>
                <a:gd name="connsiteX14" fmla="*/ 22688 w 271966"/>
                <a:gd name="connsiteY14" fmla="*/ 184666 h 681753"/>
                <a:gd name="connsiteX15" fmla="*/ -2065 w 271966"/>
                <a:gd name="connsiteY15" fmla="*/ 80852 h 681753"/>
                <a:gd name="connsiteX16" fmla="*/ -4109 w 271966"/>
                <a:gd name="connsiteY16" fmla="*/ 62527 h 681753"/>
                <a:gd name="connsiteX17" fmla="*/ -1201 w 271966"/>
                <a:gd name="connsiteY17" fmla="*/ 54645 h 681753"/>
                <a:gd name="connsiteX18" fmla="*/ -2649 w 271966"/>
                <a:gd name="connsiteY18" fmla="*/ 40089 h 681753"/>
                <a:gd name="connsiteX19" fmla="*/ -5417 w 271966"/>
                <a:gd name="connsiteY19" fmla="*/ 20746 h 681753"/>
                <a:gd name="connsiteX20" fmla="*/ 5022 w 271966"/>
                <a:gd name="connsiteY20" fmla="*/ 8235 h 681753"/>
                <a:gd name="connsiteX21" fmla="*/ 52609 w 271966"/>
                <a:gd name="connsiteY21" fmla="*/ 1974 h 681753"/>
                <a:gd name="connsiteX22" fmla="*/ 60940 w 271966"/>
                <a:gd name="connsiteY22" fmla="*/ 7322 h 681753"/>
                <a:gd name="connsiteX23" fmla="*/ 65880 w 271966"/>
                <a:gd name="connsiteY23" fmla="*/ 19819 h 681753"/>
                <a:gd name="connsiteX24" fmla="*/ 68624 w 271966"/>
                <a:gd name="connsiteY24" fmla="*/ 24670 h 681753"/>
                <a:gd name="connsiteX25" fmla="*/ 75621 w 271966"/>
                <a:gd name="connsiteY25" fmla="*/ 29979 h 681753"/>
                <a:gd name="connsiteX26" fmla="*/ 93884 w 271966"/>
                <a:gd name="connsiteY26" fmla="*/ 54972 h 681753"/>
                <a:gd name="connsiteX27" fmla="*/ 127310 w 271966"/>
                <a:gd name="connsiteY27" fmla="*/ 137789 h 681753"/>
                <a:gd name="connsiteX28" fmla="*/ 142766 w 271966"/>
                <a:gd name="connsiteY28" fmla="*/ 189288 h 681753"/>
                <a:gd name="connsiteX29" fmla="*/ 173386 w 271966"/>
                <a:gd name="connsiteY29" fmla="*/ 288676 h 681753"/>
                <a:gd name="connsiteX30" fmla="*/ 206304 w 271966"/>
                <a:gd name="connsiteY30" fmla="*/ 384615 h 681753"/>
                <a:gd name="connsiteX31" fmla="*/ 242893 w 271966"/>
                <a:gd name="connsiteY31" fmla="*/ 505468 h 681753"/>
                <a:gd name="connsiteX32" fmla="*/ 247503 w 271966"/>
                <a:gd name="connsiteY32" fmla="*/ 516437 h 681753"/>
                <a:gd name="connsiteX33" fmla="*/ 254297 w 271966"/>
                <a:gd name="connsiteY33" fmla="*/ 525382 h 681753"/>
                <a:gd name="connsiteX34" fmla="*/ 266171 w 271966"/>
                <a:gd name="connsiteY34" fmla="*/ 593768 h 681753"/>
                <a:gd name="connsiteX35" fmla="*/ 247401 w 271966"/>
                <a:gd name="connsiteY35" fmla="*/ 662094 h 68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71966" h="681753">
                  <a:moveTo>
                    <a:pt x="247401" y="662094"/>
                  </a:moveTo>
                  <a:lnTo>
                    <a:pt x="246588" y="663608"/>
                  </a:lnTo>
                  <a:cubicBezTo>
                    <a:pt x="245610" y="665383"/>
                    <a:pt x="240822" y="654653"/>
                    <a:pt x="240479" y="654093"/>
                  </a:cubicBezTo>
                  <a:cubicBezTo>
                    <a:pt x="238003" y="650005"/>
                    <a:pt x="233749" y="646929"/>
                    <a:pt x="229850" y="644275"/>
                  </a:cubicBezTo>
                  <a:cubicBezTo>
                    <a:pt x="221049" y="638282"/>
                    <a:pt x="210775" y="634487"/>
                    <a:pt x="200246" y="633073"/>
                  </a:cubicBezTo>
                  <a:cubicBezTo>
                    <a:pt x="181552" y="630573"/>
                    <a:pt x="162362" y="635206"/>
                    <a:pt x="145598" y="643819"/>
                  </a:cubicBezTo>
                  <a:cubicBezTo>
                    <a:pt x="134219" y="649648"/>
                    <a:pt x="123932" y="657258"/>
                    <a:pt x="112985" y="663796"/>
                  </a:cubicBezTo>
                  <a:cubicBezTo>
                    <a:pt x="110013" y="665573"/>
                    <a:pt x="83457" y="678833"/>
                    <a:pt x="84321" y="681998"/>
                  </a:cubicBezTo>
                  <a:cubicBezTo>
                    <a:pt x="71583" y="635093"/>
                    <a:pt x="67709" y="586440"/>
                    <a:pt x="68687" y="537734"/>
                  </a:cubicBezTo>
                  <a:cubicBezTo>
                    <a:pt x="69170" y="513798"/>
                    <a:pt x="70834" y="489846"/>
                    <a:pt x="73183" y="466083"/>
                  </a:cubicBezTo>
                  <a:cubicBezTo>
                    <a:pt x="76930" y="428212"/>
                    <a:pt x="82378" y="390226"/>
                    <a:pt x="79482" y="352290"/>
                  </a:cubicBezTo>
                  <a:cubicBezTo>
                    <a:pt x="78390" y="338002"/>
                    <a:pt x="75787" y="324032"/>
                    <a:pt x="73386" y="309924"/>
                  </a:cubicBezTo>
                  <a:cubicBezTo>
                    <a:pt x="71265" y="297378"/>
                    <a:pt x="65690" y="287143"/>
                    <a:pt x="60051" y="275773"/>
                  </a:cubicBezTo>
                  <a:cubicBezTo>
                    <a:pt x="54273" y="264139"/>
                    <a:pt x="48812" y="252367"/>
                    <a:pt x="43681" y="240431"/>
                  </a:cubicBezTo>
                  <a:cubicBezTo>
                    <a:pt x="35833" y="222180"/>
                    <a:pt x="28797" y="203576"/>
                    <a:pt x="22688" y="184666"/>
                  </a:cubicBezTo>
                  <a:cubicBezTo>
                    <a:pt x="11690" y="150603"/>
                    <a:pt x="8159" y="115093"/>
                    <a:pt x="-2065" y="80852"/>
                  </a:cubicBezTo>
                  <a:cubicBezTo>
                    <a:pt x="-3855" y="74874"/>
                    <a:pt x="-5824" y="68524"/>
                    <a:pt x="-4109" y="62527"/>
                  </a:cubicBezTo>
                  <a:cubicBezTo>
                    <a:pt x="-3347" y="59839"/>
                    <a:pt x="-1849" y="57357"/>
                    <a:pt x="-1201" y="54645"/>
                  </a:cubicBezTo>
                  <a:cubicBezTo>
                    <a:pt x="-45" y="49857"/>
                    <a:pt x="-1531" y="44891"/>
                    <a:pt x="-2649" y="40089"/>
                  </a:cubicBezTo>
                  <a:cubicBezTo>
                    <a:pt x="-4058" y="34017"/>
                    <a:pt x="-5532" y="26992"/>
                    <a:pt x="-5417" y="20746"/>
                  </a:cubicBezTo>
                  <a:cubicBezTo>
                    <a:pt x="-5328" y="15413"/>
                    <a:pt x="831" y="10830"/>
                    <a:pt x="5022" y="8235"/>
                  </a:cubicBezTo>
                  <a:cubicBezTo>
                    <a:pt x="18929" y="-428"/>
                    <a:pt x="36531" y="-1235"/>
                    <a:pt x="52609" y="1974"/>
                  </a:cubicBezTo>
                  <a:cubicBezTo>
                    <a:pt x="56762" y="2802"/>
                    <a:pt x="59378" y="3382"/>
                    <a:pt x="60940" y="7322"/>
                  </a:cubicBezTo>
                  <a:cubicBezTo>
                    <a:pt x="62604" y="11465"/>
                    <a:pt x="64014" y="15765"/>
                    <a:pt x="65880" y="19819"/>
                  </a:cubicBezTo>
                  <a:cubicBezTo>
                    <a:pt x="66642" y="21520"/>
                    <a:pt x="67442" y="23236"/>
                    <a:pt x="68624" y="24670"/>
                  </a:cubicBezTo>
                  <a:cubicBezTo>
                    <a:pt x="70503" y="26942"/>
                    <a:pt x="73196" y="28326"/>
                    <a:pt x="75621" y="29979"/>
                  </a:cubicBezTo>
                  <a:cubicBezTo>
                    <a:pt x="84397" y="35972"/>
                    <a:pt x="89680" y="45487"/>
                    <a:pt x="93884" y="54972"/>
                  </a:cubicBezTo>
                  <a:cubicBezTo>
                    <a:pt x="98443" y="65310"/>
                    <a:pt x="121519" y="120222"/>
                    <a:pt x="127310" y="137789"/>
                  </a:cubicBezTo>
                  <a:cubicBezTo>
                    <a:pt x="132911" y="154795"/>
                    <a:pt x="136340" y="172739"/>
                    <a:pt x="142766" y="189288"/>
                  </a:cubicBezTo>
                  <a:cubicBezTo>
                    <a:pt x="155339" y="221624"/>
                    <a:pt x="165588" y="254872"/>
                    <a:pt x="173386" y="288676"/>
                  </a:cubicBezTo>
                  <a:cubicBezTo>
                    <a:pt x="180904" y="321279"/>
                    <a:pt x="197350" y="352126"/>
                    <a:pt x="206304" y="384615"/>
                  </a:cubicBezTo>
                  <a:cubicBezTo>
                    <a:pt x="217505" y="425190"/>
                    <a:pt x="229697" y="465489"/>
                    <a:pt x="242893" y="505468"/>
                  </a:cubicBezTo>
                  <a:cubicBezTo>
                    <a:pt x="244137" y="509239"/>
                    <a:pt x="245407" y="513059"/>
                    <a:pt x="247503" y="516437"/>
                  </a:cubicBezTo>
                  <a:cubicBezTo>
                    <a:pt x="249471" y="519627"/>
                    <a:pt x="252100" y="522345"/>
                    <a:pt x="254297" y="525382"/>
                  </a:cubicBezTo>
                  <a:cubicBezTo>
                    <a:pt x="266718" y="542576"/>
                    <a:pt x="267251" y="573462"/>
                    <a:pt x="266171" y="593768"/>
                  </a:cubicBezTo>
                  <a:cubicBezTo>
                    <a:pt x="264901" y="617540"/>
                    <a:pt x="258577" y="641066"/>
                    <a:pt x="247401" y="662094"/>
                  </a:cubicBezTo>
                </a:path>
              </a:pathLst>
            </a:custGeom>
            <a:solidFill>
              <a:srgbClr val="6674E3"/>
            </a:solidFill>
            <a:ln w="1270" cap="flat">
              <a:noFill/>
              <a:prstDash val="solid"/>
              <a:miter/>
            </a:ln>
          </p:spPr>
          <p:txBody>
            <a:bodyPr rtlCol="0" anchor="ctr"/>
            <a:lstStyle/>
            <a:p>
              <a:endParaRPr lang="zh-CN" altLang="en-US"/>
            </a:p>
          </p:txBody>
        </p:sp>
        <p:sp>
          <p:nvSpPr>
            <p:cNvPr id="161" name="任意多边形: 形状 160"/>
            <p:cNvSpPr/>
            <p:nvPr/>
          </p:nvSpPr>
          <p:spPr>
            <a:xfrm flipV="1">
              <a:off x="15541801" y="4512962"/>
              <a:ext cx="258453" cy="536766"/>
            </a:xfrm>
            <a:custGeom>
              <a:avLst/>
              <a:gdLst>
                <a:gd name="connsiteX0" fmla="*/ 40411 w 258453"/>
                <a:gd name="connsiteY0" fmla="*/ 438282 h 536766"/>
                <a:gd name="connsiteX1" fmla="*/ 20091 w 258453"/>
                <a:gd name="connsiteY1" fmla="*/ 383454 h 536766"/>
                <a:gd name="connsiteX2" fmla="*/ -5284 w 258453"/>
                <a:gd name="connsiteY2" fmla="*/ 55899 h 536766"/>
                <a:gd name="connsiteX3" fmla="*/ -4953 w 258453"/>
                <a:gd name="connsiteY3" fmla="*/ 43958 h 536766"/>
                <a:gd name="connsiteX4" fmla="*/ 6324 w 258453"/>
                <a:gd name="connsiteY4" fmla="*/ 24436 h 536766"/>
                <a:gd name="connsiteX5" fmla="*/ 53441 w 258453"/>
                <a:gd name="connsiteY5" fmla="*/ 1234 h 536766"/>
                <a:gd name="connsiteX6" fmla="*/ 106438 w 258453"/>
                <a:gd name="connsiteY6" fmla="*/ 4042 h 536766"/>
                <a:gd name="connsiteX7" fmla="*/ 190385 w 258453"/>
                <a:gd name="connsiteY7" fmla="*/ 39537 h 536766"/>
                <a:gd name="connsiteX8" fmla="*/ 242277 w 258453"/>
                <a:gd name="connsiteY8" fmla="*/ 99862 h 536766"/>
                <a:gd name="connsiteX9" fmla="*/ 247217 w 258453"/>
                <a:gd name="connsiteY9" fmla="*/ 168075 h 536766"/>
                <a:gd name="connsiteX10" fmla="*/ 252716 w 258453"/>
                <a:gd name="connsiteY10" fmla="*/ 307710 h 536766"/>
                <a:gd name="connsiteX11" fmla="*/ 250620 w 258453"/>
                <a:gd name="connsiteY11" fmla="*/ 346435 h 536766"/>
                <a:gd name="connsiteX12" fmla="*/ 232955 w 258453"/>
                <a:gd name="connsiteY12" fmla="*/ 455704 h 536766"/>
                <a:gd name="connsiteX13" fmla="*/ 217778 w 258453"/>
                <a:gd name="connsiteY13" fmla="*/ 508955 h 536766"/>
                <a:gd name="connsiteX14" fmla="*/ 213372 w 258453"/>
                <a:gd name="connsiteY14" fmla="*/ 521858 h 536766"/>
                <a:gd name="connsiteX15" fmla="*/ 204736 w 258453"/>
                <a:gd name="connsiteY15" fmla="*/ 528983 h 536766"/>
                <a:gd name="connsiteX16" fmla="*/ 182765 w 258453"/>
                <a:gd name="connsiteY16" fmla="*/ 536210 h 536766"/>
                <a:gd name="connsiteX17" fmla="*/ 148881 w 258453"/>
                <a:gd name="connsiteY17" fmla="*/ 532376 h 536766"/>
                <a:gd name="connsiteX18" fmla="*/ 97903 w 258453"/>
                <a:gd name="connsiteY18" fmla="*/ 508091 h 536766"/>
                <a:gd name="connsiteX19" fmla="*/ 64833 w 258453"/>
                <a:gd name="connsiteY19" fmla="*/ 477701 h 536766"/>
                <a:gd name="connsiteX20" fmla="*/ 40411 w 258453"/>
                <a:gd name="connsiteY20" fmla="*/ 438282 h 53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8453" h="536766">
                  <a:moveTo>
                    <a:pt x="40411" y="438282"/>
                  </a:moveTo>
                  <a:cubicBezTo>
                    <a:pt x="31521" y="420893"/>
                    <a:pt x="25260" y="402275"/>
                    <a:pt x="20091" y="383454"/>
                  </a:cubicBezTo>
                  <a:cubicBezTo>
                    <a:pt x="406" y="311803"/>
                    <a:pt x="-3582" y="91737"/>
                    <a:pt x="-5284" y="55899"/>
                  </a:cubicBezTo>
                  <a:cubicBezTo>
                    <a:pt x="-5487" y="51910"/>
                    <a:pt x="-5677" y="47872"/>
                    <a:pt x="-4953" y="43958"/>
                  </a:cubicBezTo>
                  <a:cubicBezTo>
                    <a:pt x="-3595" y="36451"/>
                    <a:pt x="977" y="29874"/>
                    <a:pt x="6324" y="24436"/>
                  </a:cubicBezTo>
                  <a:cubicBezTo>
                    <a:pt x="18795" y="11736"/>
                    <a:pt x="35864" y="4107"/>
                    <a:pt x="53441" y="1234"/>
                  </a:cubicBezTo>
                  <a:cubicBezTo>
                    <a:pt x="71005" y="-1634"/>
                    <a:pt x="89090" y="43"/>
                    <a:pt x="106438" y="4042"/>
                  </a:cubicBezTo>
                  <a:cubicBezTo>
                    <a:pt x="136143" y="10903"/>
                    <a:pt x="163892" y="24436"/>
                    <a:pt x="190385" y="39537"/>
                  </a:cubicBezTo>
                  <a:cubicBezTo>
                    <a:pt x="213448" y="52684"/>
                    <a:pt x="240181" y="70806"/>
                    <a:pt x="242277" y="99862"/>
                  </a:cubicBezTo>
                  <a:cubicBezTo>
                    <a:pt x="243928" y="122598"/>
                    <a:pt x="245579" y="145329"/>
                    <a:pt x="247217" y="168075"/>
                  </a:cubicBezTo>
                  <a:cubicBezTo>
                    <a:pt x="250595" y="214559"/>
                    <a:pt x="253973" y="261128"/>
                    <a:pt x="252716" y="307710"/>
                  </a:cubicBezTo>
                  <a:cubicBezTo>
                    <a:pt x="252386" y="320638"/>
                    <a:pt x="251675" y="333542"/>
                    <a:pt x="250620" y="346435"/>
                  </a:cubicBezTo>
                  <a:cubicBezTo>
                    <a:pt x="247598" y="383240"/>
                    <a:pt x="241680" y="419802"/>
                    <a:pt x="232955" y="455704"/>
                  </a:cubicBezTo>
                  <a:cubicBezTo>
                    <a:pt x="228599" y="473639"/>
                    <a:pt x="223532" y="491403"/>
                    <a:pt x="217778" y="508955"/>
                  </a:cubicBezTo>
                  <a:cubicBezTo>
                    <a:pt x="216471" y="512929"/>
                    <a:pt x="215581" y="518302"/>
                    <a:pt x="213372" y="521858"/>
                  </a:cubicBezTo>
                  <a:cubicBezTo>
                    <a:pt x="211593" y="524756"/>
                    <a:pt x="207555" y="527231"/>
                    <a:pt x="204736" y="528983"/>
                  </a:cubicBezTo>
                  <a:cubicBezTo>
                    <a:pt x="198119" y="533069"/>
                    <a:pt x="190487" y="535422"/>
                    <a:pt x="182765" y="536210"/>
                  </a:cubicBezTo>
                  <a:cubicBezTo>
                    <a:pt x="171398" y="537401"/>
                    <a:pt x="159892" y="535447"/>
                    <a:pt x="148881" y="532376"/>
                  </a:cubicBezTo>
                  <a:cubicBezTo>
                    <a:pt x="130670" y="527271"/>
                    <a:pt x="113372" y="518961"/>
                    <a:pt x="97903" y="508091"/>
                  </a:cubicBezTo>
                  <a:cubicBezTo>
                    <a:pt x="85610" y="499469"/>
                    <a:pt x="74459" y="489220"/>
                    <a:pt x="64833" y="477701"/>
                  </a:cubicBezTo>
                  <a:cubicBezTo>
                    <a:pt x="54736" y="465587"/>
                    <a:pt x="47536" y="452227"/>
                    <a:pt x="40411" y="438282"/>
                  </a:cubicBezTo>
                </a:path>
              </a:pathLst>
            </a:custGeom>
            <a:solidFill>
              <a:srgbClr val="1A1A1A"/>
            </a:solidFill>
            <a:ln w="1270" cap="flat">
              <a:noFill/>
              <a:prstDash val="solid"/>
              <a:miter/>
            </a:ln>
          </p:spPr>
          <p:txBody>
            <a:bodyPr rtlCol="0" anchor="ctr"/>
            <a:lstStyle/>
            <a:p>
              <a:endParaRPr lang="zh-CN" altLang="en-US"/>
            </a:p>
          </p:txBody>
        </p:sp>
        <p:sp>
          <p:nvSpPr>
            <p:cNvPr id="162" name="任意多边形: 形状 161"/>
            <p:cNvSpPr/>
            <p:nvPr/>
          </p:nvSpPr>
          <p:spPr>
            <a:xfrm flipV="1">
              <a:off x="15660179" y="4497363"/>
              <a:ext cx="136606" cy="101799"/>
            </a:xfrm>
            <a:custGeom>
              <a:avLst/>
              <a:gdLst>
                <a:gd name="connsiteX0" fmla="*/ -5438 w 136606"/>
                <a:gd name="connsiteY0" fmla="*/ 50041 h 101799"/>
                <a:gd name="connsiteX1" fmla="*/ -3000 w 136606"/>
                <a:gd name="connsiteY1" fmla="*/ 42778 h 101799"/>
                <a:gd name="connsiteX2" fmla="*/ 19048 w 136606"/>
                <a:gd name="connsiteY2" fmla="*/ 17557 h 101799"/>
                <a:gd name="connsiteX3" fmla="*/ 49032 w 136606"/>
                <a:gd name="connsiteY3" fmla="*/ 2114 h 101799"/>
                <a:gd name="connsiteX4" fmla="*/ 59179 w 136606"/>
                <a:gd name="connsiteY4" fmla="*/ -392 h 101799"/>
                <a:gd name="connsiteX5" fmla="*/ 83754 w 136606"/>
                <a:gd name="connsiteY5" fmla="*/ 22468 h 101799"/>
                <a:gd name="connsiteX6" fmla="*/ 131099 w 136606"/>
                <a:gd name="connsiteY6" fmla="*/ 63058 h 101799"/>
                <a:gd name="connsiteX7" fmla="*/ 47584 w 136606"/>
                <a:gd name="connsiteY7" fmla="*/ 92370 h 101799"/>
                <a:gd name="connsiteX8" fmla="*/ 36243 w 136606"/>
                <a:gd name="connsiteY8" fmla="*/ 99977 h 101799"/>
                <a:gd name="connsiteX9" fmla="*/ 14018 w 136606"/>
                <a:gd name="connsiteY9" fmla="*/ 99025 h 101799"/>
                <a:gd name="connsiteX10" fmla="*/ -943 w 136606"/>
                <a:gd name="connsiteY10" fmla="*/ 85268 h 101799"/>
                <a:gd name="connsiteX11" fmla="*/ 302 w 136606"/>
                <a:gd name="connsiteY11" fmla="*/ 77143 h 101799"/>
                <a:gd name="connsiteX12" fmla="*/ -1031 w 136606"/>
                <a:gd name="connsiteY12" fmla="*/ 64443 h 101799"/>
                <a:gd name="connsiteX13" fmla="*/ -5489 w 136606"/>
                <a:gd name="connsiteY13" fmla="*/ 50562 h 101799"/>
                <a:gd name="connsiteX14" fmla="*/ -5438 w 136606"/>
                <a:gd name="connsiteY14" fmla="*/ 50041 h 10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6606" h="101799">
                  <a:moveTo>
                    <a:pt x="-5438" y="50041"/>
                  </a:moveTo>
                  <a:cubicBezTo>
                    <a:pt x="-5159" y="47501"/>
                    <a:pt x="-4143" y="45075"/>
                    <a:pt x="-3000" y="42778"/>
                  </a:cubicBezTo>
                  <a:cubicBezTo>
                    <a:pt x="2042" y="32693"/>
                    <a:pt x="9941" y="24194"/>
                    <a:pt x="19048" y="17557"/>
                  </a:cubicBezTo>
                  <a:cubicBezTo>
                    <a:pt x="28153" y="10890"/>
                    <a:pt x="38440" y="5998"/>
                    <a:pt x="49032" y="2114"/>
                  </a:cubicBezTo>
                  <a:cubicBezTo>
                    <a:pt x="52321" y="904"/>
                    <a:pt x="55699" y="-223"/>
                    <a:pt x="59179" y="-392"/>
                  </a:cubicBezTo>
                  <a:cubicBezTo>
                    <a:pt x="71574" y="-1012"/>
                    <a:pt x="77721" y="13921"/>
                    <a:pt x="83754" y="22468"/>
                  </a:cubicBezTo>
                  <a:cubicBezTo>
                    <a:pt x="95869" y="39628"/>
                    <a:pt x="112303" y="53713"/>
                    <a:pt x="131099" y="63058"/>
                  </a:cubicBezTo>
                  <a:cubicBezTo>
                    <a:pt x="101089" y="63912"/>
                    <a:pt x="71054" y="73650"/>
                    <a:pt x="47584" y="92370"/>
                  </a:cubicBezTo>
                  <a:cubicBezTo>
                    <a:pt x="44015" y="95228"/>
                    <a:pt x="40510" y="98339"/>
                    <a:pt x="36243" y="99977"/>
                  </a:cubicBezTo>
                  <a:cubicBezTo>
                    <a:pt x="29208" y="102695"/>
                    <a:pt x="21308" y="100993"/>
                    <a:pt x="14018" y="99025"/>
                  </a:cubicBezTo>
                  <a:cubicBezTo>
                    <a:pt x="7325" y="97209"/>
                    <a:pt x="-943" y="93411"/>
                    <a:pt x="-943" y="85268"/>
                  </a:cubicBezTo>
                  <a:cubicBezTo>
                    <a:pt x="-943" y="82540"/>
                    <a:pt x="61" y="79861"/>
                    <a:pt x="302" y="77143"/>
                  </a:cubicBezTo>
                  <a:cubicBezTo>
                    <a:pt x="721" y="72901"/>
                    <a:pt x="10" y="68545"/>
                    <a:pt x="-1031" y="64443"/>
                  </a:cubicBezTo>
                  <a:cubicBezTo>
                    <a:pt x="-2187" y="59858"/>
                    <a:pt x="-5794" y="55300"/>
                    <a:pt x="-5489" y="50562"/>
                  </a:cubicBezTo>
                  <a:lnTo>
                    <a:pt x="-5438" y="50041"/>
                  </a:lnTo>
                </a:path>
              </a:pathLst>
            </a:custGeom>
            <a:solidFill>
              <a:srgbClr val="FFB78C"/>
            </a:solidFill>
            <a:ln w="1270" cap="flat">
              <a:noFill/>
              <a:prstDash val="solid"/>
              <a:miter/>
            </a:ln>
          </p:spPr>
          <p:txBody>
            <a:bodyPr rtlCol="0" anchor="ctr"/>
            <a:lstStyle/>
            <a:p>
              <a:endParaRPr lang="zh-CN" altLang="en-US"/>
            </a:p>
          </p:txBody>
        </p:sp>
        <p:sp>
          <p:nvSpPr>
            <p:cNvPr id="163" name="任意多边形: 形状 162"/>
            <p:cNvSpPr/>
            <p:nvPr/>
          </p:nvSpPr>
          <p:spPr>
            <a:xfrm flipV="1">
              <a:off x="15649358" y="4378959"/>
              <a:ext cx="174299" cy="169937"/>
            </a:xfrm>
            <a:custGeom>
              <a:avLst/>
              <a:gdLst>
                <a:gd name="connsiteX0" fmla="*/ 156049 w 174299"/>
                <a:gd name="connsiteY0" fmla="*/ 97591 h 169937"/>
                <a:gd name="connsiteX1" fmla="*/ 155961 w 174299"/>
                <a:gd name="connsiteY1" fmla="*/ 90733 h 169937"/>
                <a:gd name="connsiteX2" fmla="*/ 168254 w 174299"/>
                <a:gd name="connsiteY2" fmla="*/ 74172 h 169937"/>
                <a:gd name="connsiteX3" fmla="*/ 168787 w 174299"/>
                <a:gd name="connsiteY3" fmla="*/ 71594 h 169937"/>
                <a:gd name="connsiteX4" fmla="*/ 165904 w 174299"/>
                <a:gd name="connsiteY4" fmla="*/ 67771 h 169937"/>
                <a:gd name="connsiteX5" fmla="*/ 156112 w 174299"/>
                <a:gd name="connsiteY5" fmla="*/ 55884 h 169937"/>
                <a:gd name="connsiteX6" fmla="*/ 154525 w 174299"/>
                <a:gd name="connsiteY6" fmla="*/ 34728 h 169937"/>
                <a:gd name="connsiteX7" fmla="*/ 153014 w 174299"/>
                <a:gd name="connsiteY7" fmla="*/ 15410 h 169937"/>
                <a:gd name="connsiteX8" fmla="*/ 148251 w 174299"/>
                <a:gd name="connsiteY8" fmla="*/ 4332 h 169937"/>
                <a:gd name="connsiteX9" fmla="*/ 132999 w 174299"/>
                <a:gd name="connsiteY9" fmla="*/ -285 h 169937"/>
                <a:gd name="connsiteX10" fmla="*/ 87698 w 174299"/>
                <a:gd name="connsiteY10" fmla="*/ 1540 h 169937"/>
                <a:gd name="connsiteX11" fmla="*/ 74579 w 174299"/>
                <a:gd name="connsiteY11" fmla="*/ 5146 h 169937"/>
                <a:gd name="connsiteX12" fmla="*/ 65206 w 174299"/>
                <a:gd name="connsiteY12" fmla="*/ 15028 h 169937"/>
                <a:gd name="connsiteX13" fmla="*/ 62260 w 174299"/>
                <a:gd name="connsiteY13" fmla="*/ 17961 h 169937"/>
                <a:gd name="connsiteX14" fmla="*/ 55516 w 174299"/>
                <a:gd name="connsiteY14" fmla="*/ 18104 h 169937"/>
                <a:gd name="connsiteX15" fmla="*/ 5834 w 174299"/>
                <a:gd name="connsiteY15" fmla="*/ 41724 h 169937"/>
                <a:gd name="connsiteX16" fmla="*/ -4275 w 174299"/>
                <a:gd name="connsiteY16" fmla="*/ 97641 h 169937"/>
                <a:gd name="connsiteX17" fmla="*/ 35870 w 174299"/>
                <a:gd name="connsiteY17" fmla="*/ 159173 h 169937"/>
                <a:gd name="connsiteX18" fmla="*/ 118940 w 174299"/>
                <a:gd name="connsiteY18" fmla="*/ 164329 h 169937"/>
                <a:gd name="connsiteX19" fmla="*/ 141088 w 174299"/>
                <a:gd name="connsiteY19" fmla="*/ 155160 h 169937"/>
                <a:gd name="connsiteX20" fmla="*/ 149318 w 174299"/>
                <a:gd name="connsiteY20" fmla="*/ 142282 h 169937"/>
                <a:gd name="connsiteX21" fmla="*/ 148683 w 174299"/>
                <a:gd name="connsiteY21" fmla="*/ 130585 h 169937"/>
                <a:gd name="connsiteX22" fmla="*/ 154119 w 174299"/>
                <a:gd name="connsiteY22" fmla="*/ 114469 h 169937"/>
                <a:gd name="connsiteX23" fmla="*/ 156049 w 174299"/>
                <a:gd name="connsiteY23" fmla="*/ 97591 h 169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4299" h="169937">
                  <a:moveTo>
                    <a:pt x="156049" y="97591"/>
                  </a:moveTo>
                  <a:cubicBezTo>
                    <a:pt x="155884" y="95317"/>
                    <a:pt x="155491" y="92993"/>
                    <a:pt x="155961" y="90733"/>
                  </a:cubicBezTo>
                  <a:cubicBezTo>
                    <a:pt x="157306" y="83900"/>
                    <a:pt x="165384" y="80522"/>
                    <a:pt x="168254" y="74172"/>
                  </a:cubicBezTo>
                  <a:lnTo>
                    <a:pt x="168787" y="71594"/>
                  </a:lnTo>
                  <a:cubicBezTo>
                    <a:pt x="168597" y="69956"/>
                    <a:pt x="167174" y="68800"/>
                    <a:pt x="165904" y="67771"/>
                  </a:cubicBezTo>
                  <a:cubicBezTo>
                    <a:pt x="161853" y="64507"/>
                    <a:pt x="158107" y="60672"/>
                    <a:pt x="156112" y="55884"/>
                  </a:cubicBezTo>
                  <a:cubicBezTo>
                    <a:pt x="153382" y="49293"/>
                    <a:pt x="154348" y="41863"/>
                    <a:pt x="154525" y="34728"/>
                  </a:cubicBezTo>
                  <a:cubicBezTo>
                    <a:pt x="154703" y="28249"/>
                    <a:pt x="154195" y="21771"/>
                    <a:pt x="153014" y="15410"/>
                  </a:cubicBezTo>
                  <a:cubicBezTo>
                    <a:pt x="152290" y="11397"/>
                    <a:pt x="151160" y="7205"/>
                    <a:pt x="148251" y="4332"/>
                  </a:cubicBezTo>
                  <a:cubicBezTo>
                    <a:pt x="144390" y="488"/>
                    <a:pt x="138447" y="-82"/>
                    <a:pt x="132999" y="-285"/>
                  </a:cubicBezTo>
                  <a:cubicBezTo>
                    <a:pt x="117885" y="-847"/>
                    <a:pt x="102722" y="-226"/>
                    <a:pt x="87698" y="1540"/>
                  </a:cubicBezTo>
                  <a:cubicBezTo>
                    <a:pt x="83152" y="2075"/>
                    <a:pt x="78491" y="2760"/>
                    <a:pt x="74579" y="5146"/>
                  </a:cubicBezTo>
                  <a:cubicBezTo>
                    <a:pt x="70680" y="7522"/>
                    <a:pt x="67924" y="11358"/>
                    <a:pt x="65206" y="15028"/>
                  </a:cubicBezTo>
                  <a:cubicBezTo>
                    <a:pt x="64381" y="16144"/>
                    <a:pt x="63492" y="17300"/>
                    <a:pt x="62260" y="17961"/>
                  </a:cubicBezTo>
                  <a:cubicBezTo>
                    <a:pt x="60228" y="19017"/>
                    <a:pt x="57777" y="18481"/>
                    <a:pt x="55516" y="18104"/>
                  </a:cubicBezTo>
                  <a:cubicBezTo>
                    <a:pt x="36403" y="14914"/>
                    <a:pt x="16565" y="25570"/>
                    <a:pt x="5834" y="41724"/>
                  </a:cubicBezTo>
                  <a:cubicBezTo>
                    <a:pt x="-4885" y="57878"/>
                    <a:pt x="-7374" y="78503"/>
                    <a:pt x="-4275" y="97641"/>
                  </a:cubicBezTo>
                  <a:cubicBezTo>
                    <a:pt x="-224" y="122648"/>
                    <a:pt x="13784" y="146727"/>
                    <a:pt x="35870" y="159173"/>
                  </a:cubicBezTo>
                  <a:cubicBezTo>
                    <a:pt x="60621" y="173117"/>
                    <a:pt x="91279" y="170819"/>
                    <a:pt x="118940" y="164329"/>
                  </a:cubicBezTo>
                  <a:cubicBezTo>
                    <a:pt x="126788" y="162500"/>
                    <a:pt x="134815" y="160227"/>
                    <a:pt x="141088" y="155160"/>
                  </a:cubicBezTo>
                  <a:cubicBezTo>
                    <a:pt x="145076" y="151947"/>
                    <a:pt x="148226" y="147336"/>
                    <a:pt x="149318" y="142282"/>
                  </a:cubicBezTo>
                  <a:cubicBezTo>
                    <a:pt x="150233" y="138078"/>
                    <a:pt x="148353" y="134611"/>
                    <a:pt x="148683" y="130585"/>
                  </a:cubicBezTo>
                  <a:cubicBezTo>
                    <a:pt x="149128" y="125264"/>
                    <a:pt x="152709" y="119676"/>
                    <a:pt x="154119" y="114469"/>
                  </a:cubicBezTo>
                  <a:cubicBezTo>
                    <a:pt x="155618" y="108983"/>
                    <a:pt x="156494" y="103293"/>
                    <a:pt x="156049" y="97591"/>
                  </a:cubicBezTo>
                </a:path>
              </a:pathLst>
            </a:custGeom>
            <a:solidFill>
              <a:srgbClr val="FFE5CC"/>
            </a:solidFill>
            <a:ln w="1270" cap="flat">
              <a:noFill/>
              <a:prstDash val="solid"/>
              <a:miter/>
            </a:ln>
          </p:spPr>
          <p:txBody>
            <a:bodyPr rtlCol="0" anchor="ctr"/>
            <a:lstStyle/>
            <a:p>
              <a:endParaRPr lang="zh-CN" altLang="en-US"/>
            </a:p>
          </p:txBody>
        </p:sp>
        <p:sp>
          <p:nvSpPr>
            <p:cNvPr id="164" name="任意多边形: 形状 163"/>
            <p:cNvSpPr/>
            <p:nvPr/>
          </p:nvSpPr>
          <p:spPr>
            <a:xfrm flipV="1">
              <a:off x="15646794" y="4419464"/>
              <a:ext cx="148779" cy="105918"/>
            </a:xfrm>
            <a:custGeom>
              <a:avLst/>
              <a:gdLst>
                <a:gd name="connsiteX0" fmla="*/ 4599 w 148779"/>
                <a:gd name="connsiteY0" fmla="*/ 17455 h 105918"/>
                <a:gd name="connsiteX1" fmla="*/ 29770 w 148779"/>
                <a:gd name="connsiteY1" fmla="*/ -466 h 105918"/>
                <a:gd name="connsiteX2" fmla="*/ 49340 w 148779"/>
                <a:gd name="connsiteY2" fmla="*/ 7804 h 105918"/>
                <a:gd name="connsiteX3" fmla="*/ 64784 w 148779"/>
                <a:gd name="connsiteY3" fmla="*/ 22052 h 105918"/>
                <a:gd name="connsiteX4" fmla="*/ 76087 w 148779"/>
                <a:gd name="connsiteY4" fmla="*/ 39070 h 105918"/>
                <a:gd name="connsiteX5" fmla="*/ 93727 w 148779"/>
                <a:gd name="connsiteY5" fmla="*/ 47490 h 105918"/>
                <a:gd name="connsiteX6" fmla="*/ 106084 w 148779"/>
                <a:gd name="connsiteY6" fmla="*/ 39553 h 105918"/>
                <a:gd name="connsiteX7" fmla="*/ 108815 w 148779"/>
                <a:gd name="connsiteY7" fmla="*/ 35057 h 105918"/>
                <a:gd name="connsiteX8" fmla="*/ 109196 w 148779"/>
                <a:gd name="connsiteY8" fmla="*/ 31120 h 105918"/>
                <a:gd name="connsiteX9" fmla="*/ 117336 w 148779"/>
                <a:gd name="connsiteY9" fmla="*/ 29380 h 105918"/>
                <a:gd name="connsiteX10" fmla="*/ 118467 w 148779"/>
                <a:gd name="connsiteY10" fmla="*/ 33368 h 105918"/>
                <a:gd name="connsiteX11" fmla="*/ 124195 w 148779"/>
                <a:gd name="connsiteY11" fmla="*/ 57422 h 105918"/>
                <a:gd name="connsiteX12" fmla="*/ 139155 w 148779"/>
                <a:gd name="connsiteY12" fmla="*/ 76789 h 105918"/>
                <a:gd name="connsiteX13" fmla="*/ 142889 w 148779"/>
                <a:gd name="connsiteY13" fmla="*/ 80383 h 105918"/>
                <a:gd name="connsiteX14" fmla="*/ 143168 w 148779"/>
                <a:gd name="connsiteY14" fmla="*/ 84231 h 105918"/>
                <a:gd name="connsiteX15" fmla="*/ 134875 w 148779"/>
                <a:gd name="connsiteY15" fmla="*/ 105440 h 105918"/>
                <a:gd name="connsiteX16" fmla="*/ 125198 w 148779"/>
                <a:gd name="connsiteY16" fmla="*/ 92334 h 105918"/>
                <a:gd name="connsiteX17" fmla="*/ 109678 w 148779"/>
                <a:gd name="connsiteY17" fmla="*/ 86251 h 105918"/>
                <a:gd name="connsiteX18" fmla="*/ 43803 w 148779"/>
                <a:gd name="connsiteY18" fmla="*/ 81488 h 105918"/>
                <a:gd name="connsiteX19" fmla="*/ 27103 w 148779"/>
                <a:gd name="connsiteY19" fmla="*/ 83076 h 105918"/>
                <a:gd name="connsiteX20" fmla="*/ 20715 w 148779"/>
                <a:gd name="connsiteY20" fmla="*/ 82161 h 105918"/>
                <a:gd name="connsiteX21" fmla="*/ 16232 w 148779"/>
                <a:gd name="connsiteY21" fmla="*/ 78275 h 105918"/>
                <a:gd name="connsiteX22" fmla="*/ 7571 w 148779"/>
                <a:gd name="connsiteY22" fmla="*/ 66858 h 105918"/>
                <a:gd name="connsiteX23" fmla="*/ -1091 w 148779"/>
                <a:gd name="connsiteY23" fmla="*/ 68801 h 105918"/>
                <a:gd name="connsiteX24" fmla="*/ -4723 w 148779"/>
                <a:gd name="connsiteY24" fmla="*/ 78110 h 105918"/>
                <a:gd name="connsiteX25" fmla="*/ 4599 w 148779"/>
                <a:gd name="connsiteY25" fmla="*/ 17455 h 10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8779" h="105918">
                  <a:moveTo>
                    <a:pt x="4599" y="17455"/>
                  </a:moveTo>
                  <a:cubicBezTo>
                    <a:pt x="9082" y="7496"/>
                    <a:pt x="18848" y="-843"/>
                    <a:pt x="29770" y="-466"/>
                  </a:cubicBezTo>
                  <a:cubicBezTo>
                    <a:pt x="36946" y="-208"/>
                    <a:pt x="43486" y="3627"/>
                    <a:pt x="49340" y="7804"/>
                  </a:cubicBezTo>
                  <a:cubicBezTo>
                    <a:pt x="55055" y="11882"/>
                    <a:pt x="60542" y="16426"/>
                    <a:pt x="64784" y="22052"/>
                  </a:cubicBezTo>
                  <a:cubicBezTo>
                    <a:pt x="68886" y="27488"/>
                    <a:pt x="71743" y="33825"/>
                    <a:pt x="76087" y="39070"/>
                  </a:cubicBezTo>
                  <a:cubicBezTo>
                    <a:pt x="80443" y="44328"/>
                    <a:pt x="86996" y="48557"/>
                    <a:pt x="93727" y="47490"/>
                  </a:cubicBezTo>
                  <a:cubicBezTo>
                    <a:pt x="98668" y="46690"/>
                    <a:pt x="102719" y="43249"/>
                    <a:pt x="106084" y="39553"/>
                  </a:cubicBezTo>
                  <a:cubicBezTo>
                    <a:pt x="107265" y="38245"/>
                    <a:pt x="108446" y="36797"/>
                    <a:pt x="108815" y="35057"/>
                  </a:cubicBezTo>
                  <a:cubicBezTo>
                    <a:pt x="109081" y="33762"/>
                    <a:pt x="108865" y="32403"/>
                    <a:pt x="109196" y="31120"/>
                  </a:cubicBezTo>
                  <a:cubicBezTo>
                    <a:pt x="110021" y="27717"/>
                    <a:pt x="115368" y="26485"/>
                    <a:pt x="117336" y="29380"/>
                  </a:cubicBezTo>
                  <a:cubicBezTo>
                    <a:pt x="118137" y="30536"/>
                    <a:pt x="118314" y="31984"/>
                    <a:pt x="118467" y="33368"/>
                  </a:cubicBezTo>
                  <a:cubicBezTo>
                    <a:pt x="119445" y="41585"/>
                    <a:pt x="121007" y="49789"/>
                    <a:pt x="124195" y="57422"/>
                  </a:cubicBezTo>
                  <a:cubicBezTo>
                    <a:pt x="127407" y="65029"/>
                    <a:pt x="132360" y="72078"/>
                    <a:pt x="139155" y="76789"/>
                  </a:cubicBezTo>
                  <a:cubicBezTo>
                    <a:pt x="140590" y="77780"/>
                    <a:pt x="142203" y="78770"/>
                    <a:pt x="142889" y="80383"/>
                  </a:cubicBezTo>
                  <a:cubicBezTo>
                    <a:pt x="143397" y="81590"/>
                    <a:pt x="143308" y="82949"/>
                    <a:pt x="143168" y="84231"/>
                  </a:cubicBezTo>
                  <a:cubicBezTo>
                    <a:pt x="142279" y="91851"/>
                    <a:pt x="139409" y="99243"/>
                    <a:pt x="134875" y="105440"/>
                  </a:cubicBezTo>
                  <a:cubicBezTo>
                    <a:pt x="133783" y="99967"/>
                    <a:pt x="129884" y="95369"/>
                    <a:pt x="125198" y="92334"/>
                  </a:cubicBezTo>
                  <a:cubicBezTo>
                    <a:pt x="120511" y="89299"/>
                    <a:pt x="115088" y="87635"/>
                    <a:pt x="109678" y="86251"/>
                  </a:cubicBezTo>
                  <a:cubicBezTo>
                    <a:pt x="88228" y="80790"/>
                    <a:pt x="65813" y="79164"/>
                    <a:pt x="43803" y="81488"/>
                  </a:cubicBezTo>
                  <a:cubicBezTo>
                    <a:pt x="38241" y="82072"/>
                    <a:pt x="32691" y="82911"/>
                    <a:pt x="27103" y="83076"/>
                  </a:cubicBezTo>
                  <a:cubicBezTo>
                    <a:pt x="24931" y="83152"/>
                    <a:pt x="22671" y="83101"/>
                    <a:pt x="20715" y="82161"/>
                  </a:cubicBezTo>
                  <a:cubicBezTo>
                    <a:pt x="18911" y="81310"/>
                    <a:pt x="17540" y="79774"/>
                    <a:pt x="16232" y="78275"/>
                  </a:cubicBezTo>
                  <a:cubicBezTo>
                    <a:pt x="13006" y="74656"/>
                    <a:pt x="10504" y="70642"/>
                    <a:pt x="7571" y="66858"/>
                  </a:cubicBezTo>
                  <a:cubicBezTo>
                    <a:pt x="5119" y="63708"/>
                    <a:pt x="1068" y="66032"/>
                    <a:pt x="-1091" y="68801"/>
                  </a:cubicBezTo>
                  <a:cubicBezTo>
                    <a:pt x="-3136" y="71455"/>
                    <a:pt x="-3986" y="74834"/>
                    <a:pt x="-4723" y="78110"/>
                  </a:cubicBezTo>
                  <a:cubicBezTo>
                    <a:pt x="-7136" y="57498"/>
                    <a:pt x="-3923" y="36353"/>
                    <a:pt x="4599" y="17455"/>
                  </a:cubicBezTo>
                </a:path>
              </a:pathLst>
            </a:custGeom>
            <a:solidFill>
              <a:srgbClr val="FFBB00"/>
            </a:solidFill>
            <a:ln w="1270" cap="flat">
              <a:noFill/>
              <a:prstDash val="solid"/>
              <a:miter/>
            </a:ln>
          </p:spPr>
          <p:txBody>
            <a:bodyPr rtlCol="0" anchor="ctr"/>
            <a:lstStyle/>
            <a:p>
              <a:endParaRPr lang="zh-CN" altLang="en-US"/>
            </a:p>
          </p:txBody>
        </p:sp>
        <p:sp>
          <p:nvSpPr>
            <p:cNvPr id="165" name="任意多边形: 形状 164"/>
            <p:cNvSpPr/>
            <p:nvPr/>
          </p:nvSpPr>
          <p:spPr>
            <a:xfrm flipV="1">
              <a:off x="15648534" y="4428697"/>
              <a:ext cx="165635" cy="78452"/>
            </a:xfrm>
            <a:custGeom>
              <a:avLst/>
              <a:gdLst>
                <a:gd name="connsiteX0" fmla="*/ 107042 w 165635"/>
                <a:gd name="connsiteY0" fmla="*/ 33724 h 78452"/>
                <a:gd name="connsiteX1" fmla="*/ 106242 w 165635"/>
                <a:gd name="connsiteY1" fmla="*/ 33394 h 78452"/>
                <a:gd name="connsiteX2" fmla="*/ 92983 w 165635"/>
                <a:gd name="connsiteY2" fmla="*/ 28276 h 78452"/>
                <a:gd name="connsiteX3" fmla="*/ 76753 w 165635"/>
                <a:gd name="connsiteY3" fmla="*/ 23196 h 78452"/>
                <a:gd name="connsiteX4" fmla="*/ 40570 w 165635"/>
                <a:gd name="connsiteY4" fmla="*/ 15550 h 78452"/>
                <a:gd name="connsiteX5" fmla="*/ 22193 w 165635"/>
                <a:gd name="connsiteY5" fmla="*/ 13518 h 78452"/>
                <a:gd name="connsiteX6" fmla="*/ 5290 w 165635"/>
                <a:gd name="connsiteY6" fmla="*/ 13810 h 78452"/>
                <a:gd name="connsiteX7" fmla="*/ -324 w 165635"/>
                <a:gd name="connsiteY7" fmla="*/ 16439 h 78452"/>
                <a:gd name="connsiteX8" fmla="*/ -4108 w 165635"/>
                <a:gd name="connsiteY8" fmla="*/ 21189 h 78452"/>
                <a:gd name="connsiteX9" fmla="*/ -4108 w 165635"/>
                <a:gd name="connsiteY9" fmla="*/ 9759 h 78452"/>
                <a:gd name="connsiteX10" fmla="*/ 2610 w 165635"/>
                <a:gd name="connsiteY10" fmla="*/ 3193 h 78452"/>
                <a:gd name="connsiteX11" fmla="*/ 19425 w 165635"/>
                <a:gd name="connsiteY11" fmla="*/ -477 h 78452"/>
                <a:gd name="connsiteX12" fmla="*/ 63037 w 165635"/>
                <a:gd name="connsiteY12" fmla="*/ 5378 h 78452"/>
                <a:gd name="connsiteX13" fmla="*/ 145167 w 165635"/>
                <a:gd name="connsiteY13" fmla="*/ 32454 h 78452"/>
                <a:gd name="connsiteX14" fmla="*/ 158490 w 165635"/>
                <a:gd name="connsiteY14" fmla="*/ 42360 h 78452"/>
                <a:gd name="connsiteX15" fmla="*/ 160077 w 165635"/>
                <a:gd name="connsiteY15" fmla="*/ 50412 h 78452"/>
                <a:gd name="connsiteX16" fmla="*/ 159938 w 165635"/>
                <a:gd name="connsiteY16" fmla="*/ 61753 h 78452"/>
                <a:gd name="connsiteX17" fmla="*/ 158502 w 165635"/>
                <a:gd name="connsiteY17" fmla="*/ 69627 h 78452"/>
                <a:gd name="connsiteX18" fmla="*/ 153169 w 165635"/>
                <a:gd name="connsiteY18" fmla="*/ 77971 h 78452"/>
                <a:gd name="connsiteX19" fmla="*/ 152368 w 165635"/>
                <a:gd name="connsiteY19" fmla="*/ 71341 h 78452"/>
                <a:gd name="connsiteX20" fmla="*/ 132886 w 165635"/>
                <a:gd name="connsiteY20" fmla="*/ 48659 h 78452"/>
                <a:gd name="connsiteX21" fmla="*/ 107042 w 165635"/>
                <a:gd name="connsiteY21" fmla="*/ 33724 h 78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5635" h="78452">
                  <a:moveTo>
                    <a:pt x="107042" y="33724"/>
                  </a:moveTo>
                  <a:lnTo>
                    <a:pt x="106242" y="33394"/>
                  </a:lnTo>
                  <a:cubicBezTo>
                    <a:pt x="101886" y="31514"/>
                    <a:pt x="97466" y="29825"/>
                    <a:pt x="92983" y="28276"/>
                  </a:cubicBezTo>
                  <a:cubicBezTo>
                    <a:pt x="87624" y="26421"/>
                    <a:pt x="82214" y="24720"/>
                    <a:pt x="76753" y="23196"/>
                  </a:cubicBezTo>
                  <a:cubicBezTo>
                    <a:pt x="64878" y="19856"/>
                    <a:pt x="52788" y="17316"/>
                    <a:pt x="40570" y="15550"/>
                  </a:cubicBezTo>
                  <a:cubicBezTo>
                    <a:pt x="34475" y="14674"/>
                    <a:pt x="28340" y="14001"/>
                    <a:pt x="22193" y="13518"/>
                  </a:cubicBezTo>
                  <a:cubicBezTo>
                    <a:pt x="16885" y="13112"/>
                    <a:pt x="10408" y="11905"/>
                    <a:pt x="5290" y="13810"/>
                  </a:cubicBezTo>
                  <a:cubicBezTo>
                    <a:pt x="3360" y="14522"/>
                    <a:pt x="1391" y="15284"/>
                    <a:pt x="-324" y="16439"/>
                  </a:cubicBezTo>
                  <a:cubicBezTo>
                    <a:pt x="-2025" y="17595"/>
                    <a:pt x="-3499" y="19208"/>
                    <a:pt x="-4108" y="21189"/>
                  </a:cubicBezTo>
                  <a:cubicBezTo>
                    <a:pt x="-6445" y="18801"/>
                    <a:pt x="-5442" y="12388"/>
                    <a:pt x="-4108" y="9759"/>
                  </a:cubicBezTo>
                  <a:cubicBezTo>
                    <a:pt x="-2673" y="6914"/>
                    <a:pt x="19" y="4920"/>
                    <a:pt x="2610" y="3193"/>
                  </a:cubicBezTo>
                  <a:cubicBezTo>
                    <a:pt x="7449" y="-58"/>
                    <a:pt x="13773" y="-541"/>
                    <a:pt x="19425" y="-477"/>
                  </a:cubicBezTo>
                  <a:cubicBezTo>
                    <a:pt x="34119" y="-299"/>
                    <a:pt x="48698" y="2190"/>
                    <a:pt x="63037" y="5378"/>
                  </a:cubicBezTo>
                  <a:cubicBezTo>
                    <a:pt x="91218" y="11664"/>
                    <a:pt x="118764" y="20745"/>
                    <a:pt x="145167" y="32454"/>
                  </a:cubicBezTo>
                  <a:cubicBezTo>
                    <a:pt x="150121" y="34664"/>
                    <a:pt x="155696" y="37470"/>
                    <a:pt x="158490" y="42360"/>
                  </a:cubicBezTo>
                  <a:cubicBezTo>
                    <a:pt x="160052" y="45078"/>
                    <a:pt x="160242" y="47364"/>
                    <a:pt x="160077" y="50412"/>
                  </a:cubicBezTo>
                  <a:cubicBezTo>
                    <a:pt x="159887" y="54184"/>
                    <a:pt x="160154" y="57968"/>
                    <a:pt x="159938" y="61753"/>
                  </a:cubicBezTo>
                  <a:cubicBezTo>
                    <a:pt x="159785" y="64394"/>
                    <a:pt x="159239" y="67099"/>
                    <a:pt x="158502" y="69627"/>
                  </a:cubicBezTo>
                  <a:cubicBezTo>
                    <a:pt x="157524" y="72980"/>
                    <a:pt x="156254" y="76053"/>
                    <a:pt x="153169" y="77971"/>
                  </a:cubicBezTo>
                  <a:cubicBezTo>
                    <a:pt x="153740" y="75685"/>
                    <a:pt x="153194" y="73513"/>
                    <a:pt x="152368" y="71341"/>
                  </a:cubicBezTo>
                  <a:cubicBezTo>
                    <a:pt x="148939" y="62400"/>
                    <a:pt x="140265" y="54387"/>
                    <a:pt x="132886" y="48659"/>
                  </a:cubicBezTo>
                  <a:cubicBezTo>
                    <a:pt x="125013" y="42512"/>
                    <a:pt x="116161" y="37712"/>
                    <a:pt x="107042" y="33724"/>
                  </a:cubicBezTo>
                </a:path>
              </a:pathLst>
            </a:custGeom>
            <a:solidFill>
              <a:srgbClr val="1A1A1A"/>
            </a:solidFill>
            <a:ln w="1270" cap="flat">
              <a:noFill/>
              <a:prstDash val="solid"/>
              <a:miter/>
            </a:ln>
          </p:spPr>
          <p:txBody>
            <a:bodyPr rtlCol="0" anchor="ctr"/>
            <a:lstStyle/>
            <a:p>
              <a:endParaRPr lang="zh-CN" altLang="en-US"/>
            </a:p>
          </p:txBody>
        </p:sp>
        <p:sp>
          <p:nvSpPr>
            <p:cNvPr id="166" name="任意多边形: 形状 165"/>
            <p:cNvSpPr/>
            <p:nvPr/>
          </p:nvSpPr>
          <p:spPr>
            <a:xfrm flipV="1">
              <a:off x="15638307" y="4351988"/>
              <a:ext cx="149601" cy="103849"/>
            </a:xfrm>
            <a:custGeom>
              <a:avLst/>
              <a:gdLst>
                <a:gd name="connsiteX0" fmla="*/ -3863 w 149601"/>
                <a:gd name="connsiteY0" fmla="*/ 21026 h 103849"/>
                <a:gd name="connsiteX1" fmla="*/ 1268 w 149601"/>
                <a:gd name="connsiteY1" fmla="*/ 45004 h 103849"/>
                <a:gd name="connsiteX2" fmla="*/ 6246 w 149601"/>
                <a:gd name="connsiteY2" fmla="*/ 64117 h 103849"/>
                <a:gd name="connsiteX3" fmla="*/ 17956 w 149601"/>
                <a:gd name="connsiteY3" fmla="*/ 82202 h 103849"/>
                <a:gd name="connsiteX4" fmla="*/ 26782 w 149601"/>
                <a:gd name="connsiteY4" fmla="*/ 87638 h 103849"/>
                <a:gd name="connsiteX5" fmla="*/ 74382 w 149601"/>
                <a:gd name="connsiteY5" fmla="*/ 103309 h 103849"/>
                <a:gd name="connsiteX6" fmla="*/ 93495 w 149601"/>
                <a:gd name="connsiteY6" fmla="*/ 100033 h 103849"/>
                <a:gd name="connsiteX7" fmla="*/ 105725 w 149601"/>
                <a:gd name="connsiteY7" fmla="*/ 96020 h 103849"/>
                <a:gd name="connsiteX8" fmla="*/ 112062 w 149601"/>
                <a:gd name="connsiteY8" fmla="*/ 92806 h 103849"/>
                <a:gd name="connsiteX9" fmla="*/ 125042 w 149601"/>
                <a:gd name="connsiteY9" fmla="*/ 88514 h 103849"/>
                <a:gd name="connsiteX10" fmla="*/ 134173 w 149601"/>
                <a:gd name="connsiteY10" fmla="*/ 77998 h 103849"/>
                <a:gd name="connsiteX11" fmla="*/ 137475 w 149601"/>
                <a:gd name="connsiteY11" fmla="*/ 70556 h 103849"/>
                <a:gd name="connsiteX12" fmla="*/ 142974 w 149601"/>
                <a:gd name="connsiteY12" fmla="*/ 64536 h 103849"/>
                <a:gd name="connsiteX13" fmla="*/ 144104 w 149601"/>
                <a:gd name="connsiteY13" fmla="*/ 61869 h 103849"/>
                <a:gd name="connsiteX14" fmla="*/ 135545 w 149601"/>
                <a:gd name="connsiteY14" fmla="*/ 55405 h 103849"/>
                <a:gd name="connsiteX15" fmla="*/ 115631 w 149601"/>
                <a:gd name="connsiteY15" fmla="*/ 37003 h 103849"/>
                <a:gd name="connsiteX16" fmla="*/ 107770 w 149601"/>
                <a:gd name="connsiteY16" fmla="*/ 25916 h 103849"/>
                <a:gd name="connsiteX17" fmla="*/ 99248 w 149601"/>
                <a:gd name="connsiteY17" fmla="*/ 18232 h 103849"/>
                <a:gd name="connsiteX18" fmla="*/ 51230 w 149601"/>
                <a:gd name="connsiteY18" fmla="*/ -145 h 103849"/>
                <a:gd name="connsiteX19" fmla="*/ 9929 w 149601"/>
                <a:gd name="connsiteY19" fmla="*/ 2091 h 103849"/>
                <a:gd name="connsiteX20" fmla="*/ -3469 w 149601"/>
                <a:gd name="connsiteY20" fmla="*/ 4821 h 103849"/>
                <a:gd name="connsiteX21" fmla="*/ -3863 w 149601"/>
                <a:gd name="connsiteY21" fmla="*/ 21026 h 103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9601" h="103849">
                  <a:moveTo>
                    <a:pt x="-3863" y="21026"/>
                  </a:moveTo>
                  <a:cubicBezTo>
                    <a:pt x="-2161" y="29015"/>
                    <a:pt x="-446" y="37015"/>
                    <a:pt x="1268" y="45004"/>
                  </a:cubicBezTo>
                  <a:cubicBezTo>
                    <a:pt x="2639" y="51443"/>
                    <a:pt x="4024" y="57907"/>
                    <a:pt x="6246" y="64117"/>
                  </a:cubicBezTo>
                  <a:cubicBezTo>
                    <a:pt x="8710" y="70963"/>
                    <a:pt x="12317" y="77630"/>
                    <a:pt x="17956" y="82202"/>
                  </a:cubicBezTo>
                  <a:cubicBezTo>
                    <a:pt x="20648" y="84386"/>
                    <a:pt x="23709" y="86037"/>
                    <a:pt x="26782" y="87638"/>
                  </a:cubicBezTo>
                  <a:cubicBezTo>
                    <a:pt x="41425" y="95232"/>
                    <a:pt x="57440" y="103385"/>
                    <a:pt x="74382" y="103309"/>
                  </a:cubicBezTo>
                  <a:cubicBezTo>
                    <a:pt x="80846" y="103297"/>
                    <a:pt x="87209" y="101658"/>
                    <a:pt x="93495" y="100033"/>
                  </a:cubicBezTo>
                  <a:cubicBezTo>
                    <a:pt x="97648" y="98953"/>
                    <a:pt x="101839" y="97861"/>
                    <a:pt x="105725" y="96020"/>
                  </a:cubicBezTo>
                  <a:cubicBezTo>
                    <a:pt x="107872" y="95016"/>
                    <a:pt x="109916" y="93784"/>
                    <a:pt x="112062" y="92806"/>
                  </a:cubicBezTo>
                  <a:cubicBezTo>
                    <a:pt x="116457" y="90813"/>
                    <a:pt x="120876" y="91130"/>
                    <a:pt x="125042" y="88514"/>
                  </a:cubicBezTo>
                  <a:cubicBezTo>
                    <a:pt x="129017" y="86012"/>
                    <a:pt x="132281" y="82329"/>
                    <a:pt x="134173" y="77998"/>
                  </a:cubicBezTo>
                  <a:cubicBezTo>
                    <a:pt x="135265" y="75509"/>
                    <a:pt x="135938" y="72804"/>
                    <a:pt x="137475" y="70556"/>
                  </a:cubicBezTo>
                  <a:cubicBezTo>
                    <a:pt x="139037" y="68321"/>
                    <a:pt x="141336" y="66708"/>
                    <a:pt x="142974" y="64536"/>
                  </a:cubicBezTo>
                  <a:lnTo>
                    <a:pt x="144104" y="61869"/>
                  </a:lnTo>
                  <a:cubicBezTo>
                    <a:pt x="144155" y="59152"/>
                    <a:pt x="137501" y="56764"/>
                    <a:pt x="135545" y="55405"/>
                  </a:cubicBezTo>
                  <a:cubicBezTo>
                    <a:pt x="128102" y="50236"/>
                    <a:pt x="121384" y="44026"/>
                    <a:pt x="115631" y="37003"/>
                  </a:cubicBezTo>
                  <a:cubicBezTo>
                    <a:pt x="112748" y="33485"/>
                    <a:pt x="110602" y="29395"/>
                    <a:pt x="107770" y="25916"/>
                  </a:cubicBezTo>
                  <a:cubicBezTo>
                    <a:pt x="105433" y="23071"/>
                    <a:pt x="102131" y="20556"/>
                    <a:pt x="99248" y="18232"/>
                  </a:cubicBezTo>
                  <a:cubicBezTo>
                    <a:pt x="85698" y="7285"/>
                    <a:pt x="68489" y="1290"/>
                    <a:pt x="51230" y="-145"/>
                  </a:cubicBezTo>
                  <a:cubicBezTo>
                    <a:pt x="37438" y="-1300"/>
                    <a:pt x="23607" y="275"/>
                    <a:pt x="9929" y="2091"/>
                  </a:cubicBezTo>
                  <a:cubicBezTo>
                    <a:pt x="6411" y="2548"/>
                    <a:pt x="-624" y="2192"/>
                    <a:pt x="-3469" y="4821"/>
                  </a:cubicBezTo>
                  <a:cubicBezTo>
                    <a:pt x="-7241" y="8314"/>
                    <a:pt x="-4764" y="16823"/>
                    <a:pt x="-3863" y="21026"/>
                  </a:cubicBezTo>
                </a:path>
              </a:pathLst>
            </a:custGeom>
            <a:solidFill>
              <a:srgbClr val="1A1A1A"/>
            </a:solidFill>
            <a:ln w="1270" cap="flat">
              <a:noFill/>
              <a:prstDash val="solid"/>
              <a:miter/>
            </a:ln>
          </p:spPr>
          <p:txBody>
            <a:bodyPr rtlCol="0" anchor="ctr"/>
            <a:lstStyle/>
            <a:p>
              <a:endParaRPr lang="zh-CN" altLang="en-US"/>
            </a:p>
          </p:txBody>
        </p:sp>
        <p:sp>
          <p:nvSpPr>
            <p:cNvPr id="167" name="任意多边形: 形状 166"/>
            <p:cNvSpPr/>
            <p:nvPr/>
          </p:nvSpPr>
          <p:spPr>
            <a:xfrm flipV="1">
              <a:off x="15633206" y="4364115"/>
              <a:ext cx="180648" cy="125228"/>
            </a:xfrm>
            <a:custGeom>
              <a:avLst/>
              <a:gdLst>
                <a:gd name="connsiteX0" fmla="*/ -2618 w 180648"/>
                <a:gd name="connsiteY0" fmla="*/ 57372 h 125228"/>
                <a:gd name="connsiteX1" fmla="*/ -5475 w 180648"/>
                <a:gd name="connsiteY1" fmla="*/ 47632 h 125228"/>
                <a:gd name="connsiteX2" fmla="*/ -3392 w 180648"/>
                <a:gd name="connsiteY2" fmla="*/ 40393 h 125228"/>
                <a:gd name="connsiteX3" fmla="*/ -1640 w 180648"/>
                <a:gd name="connsiteY3" fmla="*/ 21965 h 125228"/>
                <a:gd name="connsiteX4" fmla="*/ 633 w 180648"/>
                <a:gd name="connsiteY4" fmla="*/ 15018 h 125228"/>
                <a:gd name="connsiteX5" fmla="*/ 6920 w 180648"/>
                <a:gd name="connsiteY5" fmla="*/ 9697 h 125228"/>
                <a:gd name="connsiteX6" fmla="*/ 37247 w 180648"/>
                <a:gd name="connsiteY6" fmla="*/ -387 h 125228"/>
                <a:gd name="connsiteX7" fmla="*/ 80288 w 180648"/>
                <a:gd name="connsiteY7" fmla="*/ 7208 h 125228"/>
                <a:gd name="connsiteX8" fmla="*/ 150887 w 180648"/>
                <a:gd name="connsiteY8" fmla="*/ 47378 h 125228"/>
                <a:gd name="connsiteX9" fmla="*/ 168463 w 180648"/>
                <a:gd name="connsiteY9" fmla="*/ 65145 h 125228"/>
                <a:gd name="connsiteX10" fmla="*/ 175080 w 180648"/>
                <a:gd name="connsiteY10" fmla="*/ 80550 h 125228"/>
                <a:gd name="connsiteX11" fmla="*/ 173785 w 180648"/>
                <a:gd name="connsiteY11" fmla="*/ 88386 h 125228"/>
                <a:gd name="connsiteX12" fmla="*/ 167663 w 180648"/>
                <a:gd name="connsiteY12" fmla="*/ 94177 h 125228"/>
                <a:gd name="connsiteX13" fmla="*/ 152537 w 180648"/>
                <a:gd name="connsiteY13" fmla="*/ 111919 h 125228"/>
                <a:gd name="connsiteX14" fmla="*/ 144841 w 180648"/>
                <a:gd name="connsiteY14" fmla="*/ 118180 h 125228"/>
                <a:gd name="connsiteX15" fmla="*/ 135533 w 180648"/>
                <a:gd name="connsiteY15" fmla="*/ 123387 h 125228"/>
                <a:gd name="connsiteX16" fmla="*/ 130084 w 180648"/>
                <a:gd name="connsiteY16" fmla="*/ 124593 h 125228"/>
                <a:gd name="connsiteX17" fmla="*/ 124509 w 180648"/>
                <a:gd name="connsiteY17" fmla="*/ 124276 h 125228"/>
                <a:gd name="connsiteX18" fmla="*/ 126643 w 180648"/>
                <a:gd name="connsiteY18" fmla="*/ 113024 h 125228"/>
                <a:gd name="connsiteX19" fmla="*/ 123950 w 180648"/>
                <a:gd name="connsiteY19" fmla="*/ 103638 h 125228"/>
                <a:gd name="connsiteX20" fmla="*/ 111225 w 180648"/>
                <a:gd name="connsiteY20" fmla="*/ 89961 h 125228"/>
                <a:gd name="connsiteX21" fmla="*/ 24281 w 180648"/>
                <a:gd name="connsiteY21" fmla="*/ 57754 h 125228"/>
                <a:gd name="connsiteX22" fmla="*/ 6754 w 180648"/>
                <a:gd name="connsiteY22" fmla="*/ 64713 h 125228"/>
                <a:gd name="connsiteX23" fmla="*/ 5282 w 180648"/>
                <a:gd name="connsiteY23" fmla="*/ 70987 h 125228"/>
                <a:gd name="connsiteX24" fmla="*/ -2618 w 180648"/>
                <a:gd name="connsiteY24" fmla="*/ 57372 h 12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0648" h="125228">
                  <a:moveTo>
                    <a:pt x="-2618" y="57372"/>
                  </a:moveTo>
                  <a:cubicBezTo>
                    <a:pt x="-4091" y="54236"/>
                    <a:pt x="-5742" y="51251"/>
                    <a:pt x="-5475" y="47632"/>
                  </a:cubicBezTo>
                  <a:cubicBezTo>
                    <a:pt x="-5285" y="45117"/>
                    <a:pt x="-4167" y="42780"/>
                    <a:pt x="-3392" y="40393"/>
                  </a:cubicBezTo>
                  <a:cubicBezTo>
                    <a:pt x="-1424" y="34449"/>
                    <a:pt x="-1526" y="28137"/>
                    <a:pt x="-1640" y="21965"/>
                  </a:cubicBezTo>
                  <a:cubicBezTo>
                    <a:pt x="-1691" y="18561"/>
                    <a:pt x="-1754" y="17457"/>
                    <a:pt x="633" y="15018"/>
                  </a:cubicBezTo>
                  <a:cubicBezTo>
                    <a:pt x="2564" y="13050"/>
                    <a:pt x="4672" y="11284"/>
                    <a:pt x="6920" y="9697"/>
                  </a:cubicBezTo>
                  <a:cubicBezTo>
                    <a:pt x="15746" y="3474"/>
                    <a:pt x="26541" y="261"/>
                    <a:pt x="37247" y="-387"/>
                  </a:cubicBezTo>
                  <a:cubicBezTo>
                    <a:pt x="51903" y="-1263"/>
                    <a:pt x="66457" y="2331"/>
                    <a:pt x="80288" y="7208"/>
                  </a:cubicBezTo>
                  <a:cubicBezTo>
                    <a:pt x="105954" y="16263"/>
                    <a:pt x="129983" y="29941"/>
                    <a:pt x="150887" y="47378"/>
                  </a:cubicBezTo>
                  <a:cubicBezTo>
                    <a:pt x="157300" y="52712"/>
                    <a:pt x="163460" y="58465"/>
                    <a:pt x="168463" y="65145"/>
                  </a:cubicBezTo>
                  <a:cubicBezTo>
                    <a:pt x="171791" y="69590"/>
                    <a:pt x="174623" y="74924"/>
                    <a:pt x="175080" y="80550"/>
                  </a:cubicBezTo>
                  <a:cubicBezTo>
                    <a:pt x="175296" y="83192"/>
                    <a:pt x="174991" y="85998"/>
                    <a:pt x="173785" y="88386"/>
                  </a:cubicBezTo>
                  <a:cubicBezTo>
                    <a:pt x="172477" y="91015"/>
                    <a:pt x="169911" y="92272"/>
                    <a:pt x="167663" y="94177"/>
                  </a:cubicBezTo>
                  <a:cubicBezTo>
                    <a:pt x="161733" y="99219"/>
                    <a:pt x="158062" y="106432"/>
                    <a:pt x="152537" y="111919"/>
                  </a:cubicBezTo>
                  <a:cubicBezTo>
                    <a:pt x="150188" y="114243"/>
                    <a:pt x="147521" y="116224"/>
                    <a:pt x="144841" y="118180"/>
                  </a:cubicBezTo>
                  <a:cubicBezTo>
                    <a:pt x="142009" y="120237"/>
                    <a:pt x="138873" y="122269"/>
                    <a:pt x="135533" y="123387"/>
                  </a:cubicBezTo>
                  <a:cubicBezTo>
                    <a:pt x="133767" y="123984"/>
                    <a:pt x="131938" y="124377"/>
                    <a:pt x="130084" y="124593"/>
                  </a:cubicBezTo>
                  <a:cubicBezTo>
                    <a:pt x="128243" y="124797"/>
                    <a:pt x="126325" y="124759"/>
                    <a:pt x="124509" y="124276"/>
                  </a:cubicBezTo>
                  <a:cubicBezTo>
                    <a:pt x="128344" y="122460"/>
                    <a:pt x="127239" y="116262"/>
                    <a:pt x="126643" y="113024"/>
                  </a:cubicBezTo>
                  <a:cubicBezTo>
                    <a:pt x="126033" y="109760"/>
                    <a:pt x="125538" y="106598"/>
                    <a:pt x="123950" y="103638"/>
                  </a:cubicBezTo>
                  <a:cubicBezTo>
                    <a:pt x="120979" y="98114"/>
                    <a:pt x="116203" y="93783"/>
                    <a:pt x="111225" y="89961"/>
                  </a:cubicBezTo>
                  <a:cubicBezTo>
                    <a:pt x="86447" y="70911"/>
                    <a:pt x="55231" y="62097"/>
                    <a:pt x="24281" y="57754"/>
                  </a:cubicBezTo>
                  <a:cubicBezTo>
                    <a:pt x="18109" y="56903"/>
                    <a:pt x="9752" y="58338"/>
                    <a:pt x="6754" y="64713"/>
                  </a:cubicBezTo>
                  <a:lnTo>
                    <a:pt x="5282" y="70987"/>
                  </a:lnTo>
                  <a:cubicBezTo>
                    <a:pt x="900" y="67012"/>
                    <a:pt x="-205" y="62491"/>
                    <a:pt x="-2618" y="57372"/>
                  </a:cubicBezTo>
                </a:path>
              </a:pathLst>
            </a:custGeom>
            <a:solidFill>
              <a:srgbClr val="404040"/>
            </a:solidFill>
            <a:ln w="1270" cap="flat">
              <a:noFill/>
              <a:prstDash val="solid"/>
              <a:miter/>
            </a:ln>
          </p:spPr>
          <p:txBody>
            <a:bodyPr rtlCol="0" anchor="ctr"/>
            <a:lstStyle/>
            <a:p>
              <a:endParaRPr lang="zh-CN" altLang="en-US"/>
            </a:p>
          </p:txBody>
        </p:sp>
        <p:sp>
          <p:nvSpPr>
            <p:cNvPr id="168" name="任意多边形: 形状 167"/>
            <p:cNvSpPr/>
            <p:nvPr/>
          </p:nvSpPr>
          <p:spPr>
            <a:xfrm flipV="1">
              <a:off x="15836307" y="4292782"/>
              <a:ext cx="498461" cy="740790"/>
            </a:xfrm>
            <a:custGeom>
              <a:avLst/>
              <a:gdLst>
                <a:gd name="connsiteX0" fmla="*/ 492711 w 498461"/>
                <a:gd name="connsiteY0" fmla="*/ 731351 h 740790"/>
                <a:gd name="connsiteX1" fmla="*/ 44427 w 498461"/>
                <a:gd name="connsiteY1" fmla="*/ 472513 h 740790"/>
                <a:gd name="connsiteX2" fmla="*/ 9959 w 498461"/>
                <a:gd name="connsiteY2" fmla="*/ 412772 h 740790"/>
                <a:gd name="connsiteX3" fmla="*/ 11077 w 498461"/>
                <a:gd name="connsiteY3" fmla="*/ 21892 h 740790"/>
                <a:gd name="connsiteX4" fmla="*/ 21173 w 498461"/>
                <a:gd name="connsiteY4" fmla="*/ -308 h 740790"/>
                <a:gd name="connsiteX5" fmla="*/ 5387 w 498461"/>
                <a:gd name="connsiteY5" fmla="*/ 8800 h 740790"/>
                <a:gd name="connsiteX6" fmla="*/ -4633 w 498461"/>
                <a:gd name="connsiteY6" fmla="*/ 31010 h 740790"/>
                <a:gd name="connsiteX7" fmla="*/ -5751 w 498461"/>
                <a:gd name="connsiteY7" fmla="*/ 421891 h 740790"/>
                <a:gd name="connsiteX8" fmla="*/ 28717 w 498461"/>
                <a:gd name="connsiteY8" fmla="*/ 481630 h 740790"/>
                <a:gd name="connsiteX9" fmla="*/ 477014 w 498461"/>
                <a:gd name="connsiteY9" fmla="*/ 740482 h 740790"/>
                <a:gd name="connsiteX10" fmla="*/ 492711 w 498461"/>
                <a:gd name="connsiteY10" fmla="*/ 731351 h 740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8461" h="740790">
                  <a:moveTo>
                    <a:pt x="492711" y="731351"/>
                  </a:moveTo>
                  <a:lnTo>
                    <a:pt x="44427" y="472513"/>
                  </a:lnTo>
                  <a:cubicBezTo>
                    <a:pt x="25352" y="461440"/>
                    <a:pt x="9883" y="434680"/>
                    <a:pt x="9959" y="412772"/>
                  </a:cubicBezTo>
                  <a:lnTo>
                    <a:pt x="11077" y="21892"/>
                  </a:lnTo>
                  <a:cubicBezTo>
                    <a:pt x="11077" y="10973"/>
                    <a:pt x="14963" y="3273"/>
                    <a:pt x="21173" y="-308"/>
                  </a:cubicBezTo>
                  <a:lnTo>
                    <a:pt x="5387" y="8800"/>
                  </a:lnTo>
                  <a:cubicBezTo>
                    <a:pt x="-810" y="12406"/>
                    <a:pt x="-4633" y="20091"/>
                    <a:pt x="-4633" y="31010"/>
                  </a:cubicBezTo>
                  <a:lnTo>
                    <a:pt x="-5751" y="421891"/>
                  </a:lnTo>
                  <a:cubicBezTo>
                    <a:pt x="-5814" y="443798"/>
                    <a:pt x="9642" y="470648"/>
                    <a:pt x="28717" y="481630"/>
                  </a:cubicBezTo>
                  <a:lnTo>
                    <a:pt x="477014" y="740482"/>
                  </a:lnTo>
                  <a:lnTo>
                    <a:pt x="492711" y="731351"/>
                  </a:lnTo>
                </a:path>
              </a:pathLst>
            </a:custGeom>
            <a:solidFill>
              <a:srgbClr val="E6E6E6"/>
            </a:solidFill>
            <a:ln w="1270" cap="flat">
              <a:noFill/>
              <a:prstDash val="solid"/>
              <a:miter/>
            </a:ln>
          </p:spPr>
          <p:txBody>
            <a:bodyPr rtlCol="0" anchor="ctr"/>
            <a:lstStyle/>
            <a:p>
              <a:endParaRPr lang="zh-CN" altLang="en-US"/>
            </a:p>
          </p:txBody>
        </p:sp>
        <p:sp>
          <p:nvSpPr>
            <p:cNvPr id="169" name="任意多边形: 形状 168"/>
            <p:cNvSpPr/>
            <p:nvPr/>
          </p:nvSpPr>
          <p:spPr>
            <a:xfrm flipV="1">
              <a:off x="15852017" y="4301913"/>
              <a:ext cx="482827" cy="734011"/>
            </a:xfrm>
            <a:custGeom>
              <a:avLst/>
              <a:gdLst>
                <a:gd name="connsiteX0" fmla="*/ 477072 w 482827"/>
                <a:gd name="connsiteY0" fmla="*/ 733709 h 734011"/>
                <a:gd name="connsiteX1" fmla="*/ 477072 w 482827"/>
                <a:gd name="connsiteY1" fmla="*/ 262527 h 734011"/>
                <a:gd name="connsiteX2" fmla="*/ 30045 w 482827"/>
                <a:gd name="connsiteY2" fmla="*/ 4441 h 734011"/>
                <a:gd name="connsiteX3" fmla="*/ -4639 w 482827"/>
                <a:gd name="connsiteY3" fmla="*/ 24249 h 734011"/>
                <a:gd name="connsiteX4" fmla="*/ -5756 w 482827"/>
                <a:gd name="connsiteY4" fmla="*/ 415130 h 734011"/>
                <a:gd name="connsiteX5" fmla="*/ 28712 w 482827"/>
                <a:gd name="connsiteY5" fmla="*/ 474871 h 734011"/>
                <a:gd name="connsiteX6" fmla="*/ 477072 w 482827"/>
                <a:gd name="connsiteY6" fmla="*/ 733709 h 73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827" h="734011">
                  <a:moveTo>
                    <a:pt x="477072" y="733709"/>
                  </a:moveTo>
                  <a:lnTo>
                    <a:pt x="477072" y="262527"/>
                  </a:lnTo>
                  <a:lnTo>
                    <a:pt x="30045" y="4441"/>
                  </a:lnTo>
                  <a:cubicBezTo>
                    <a:pt x="10983" y="-6558"/>
                    <a:pt x="-4562" y="2193"/>
                    <a:pt x="-4639" y="24249"/>
                  </a:cubicBezTo>
                  <a:lnTo>
                    <a:pt x="-5756" y="415130"/>
                  </a:lnTo>
                  <a:cubicBezTo>
                    <a:pt x="-5832" y="437037"/>
                    <a:pt x="9636" y="463798"/>
                    <a:pt x="28712" y="474871"/>
                  </a:cubicBezTo>
                  <a:lnTo>
                    <a:pt x="477072" y="733709"/>
                  </a:lnTo>
                </a:path>
              </a:pathLst>
            </a:custGeom>
            <a:solidFill>
              <a:srgbClr val="999999"/>
            </a:solidFill>
            <a:ln w="1270" cap="flat">
              <a:noFill/>
              <a:prstDash val="solid"/>
              <a:miter/>
            </a:ln>
          </p:spPr>
          <p:txBody>
            <a:bodyPr rtlCol="0" anchor="ctr"/>
            <a:lstStyle/>
            <a:p>
              <a:endParaRPr lang="zh-CN" altLang="en-US"/>
            </a:p>
          </p:txBody>
        </p:sp>
        <p:sp>
          <p:nvSpPr>
            <p:cNvPr id="170" name="任意多边形: 形状 169"/>
            <p:cNvSpPr/>
            <p:nvPr/>
          </p:nvSpPr>
          <p:spPr>
            <a:xfrm flipV="1">
              <a:off x="16072984" y="4475890"/>
              <a:ext cx="43852" cy="75463"/>
            </a:xfrm>
            <a:custGeom>
              <a:avLst/>
              <a:gdLst>
                <a:gd name="connsiteX0" fmla="*/ 9495 w 43852"/>
                <a:gd name="connsiteY0" fmla="*/ 32755 h 75463"/>
                <a:gd name="connsiteX1" fmla="*/ 9495 w 43852"/>
                <a:gd name="connsiteY1" fmla="*/ 25973 h 75463"/>
                <a:gd name="connsiteX2" fmla="*/ 21624 w 43852"/>
                <a:gd name="connsiteY2" fmla="*/ 6947 h 75463"/>
                <a:gd name="connsiteX3" fmla="*/ 36749 w 43852"/>
                <a:gd name="connsiteY3" fmla="*/ 34064 h 75463"/>
                <a:gd name="connsiteX4" fmla="*/ 38095 w 43852"/>
                <a:gd name="connsiteY4" fmla="*/ 34853 h 75463"/>
                <a:gd name="connsiteX5" fmla="*/ 37574 w 43852"/>
                <a:gd name="connsiteY5" fmla="*/ 15397 h 75463"/>
                <a:gd name="connsiteX6" fmla="*/ 36749 w 43852"/>
                <a:gd name="connsiteY6" fmla="*/ 14915 h 75463"/>
                <a:gd name="connsiteX7" fmla="*/ 34730 w 43852"/>
                <a:gd name="connsiteY7" fmla="*/ 15460 h 75463"/>
                <a:gd name="connsiteX8" fmla="*/ 19833 w 43852"/>
                <a:gd name="connsiteY8" fmla="*/ 4209 h 75463"/>
                <a:gd name="connsiteX9" fmla="*/ -5757 w 43852"/>
                <a:gd name="connsiteY9" fmla="*/ 19548 h 75463"/>
                <a:gd name="connsiteX10" fmla="*/ 20049 w 43852"/>
                <a:gd name="connsiteY10" fmla="*/ 66233 h 75463"/>
                <a:gd name="connsiteX11" fmla="*/ 34056 w 43852"/>
                <a:gd name="connsiteY11" fmla="*/ 71656 h 75463"/>
                <a:gd name="connsiteX12" fmla="*/ 36076 w 43852"/>
                <a:gd name="connsiteY12" fmla="*/ 74539 h 75463"/>
                <a:gd name="connsiteX13" fmla="*/ 36902 w 43852"/>
                <a:gd name="connsiteY13" fmla="*/ 75022 h 75463"/>
                <a:gd name="connsiteX14" fmla="*/ 37499 w 43852"/>
                <a:gd name="connsiteY14" fmla="*/ 56734 h 75463"/>
                <a:gd name="connsiteX15" fmla="*/ 36152 w 43852"/>
                <a:gd name="connsiteY15" fmla="*/ 55946 h 75463"/>
                <a:gd name="connsiteX16" fmla="*/ 21103 w 43852"/>
                <a:gd name="connsiteY16" fmla="*/ 65116 h 75463"/>
                <a:gd name="connsiteX17" fmla="*/ 9495 w 43852"/>
                <a:gd name="connsiteY17" fmla="*/ 32755 h 7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852" h="75463">
                  <a:moveTo>
                    <a:pt x="9495" y="32755"/>
                  </a:moveTo>
                  <a:lnTo>
                    <a:pt x="9495" y="25973"/>
                  </a:lnTo>
                  <a:cubicBezTo>
                    <a:pt x="9495" y="10177"/>
                    <a:pt x="13483" y="2250"/>
                    <a:pt x="21624" y="6947"/>
                  </a:cubicBezTo>
                  <a:cubicBezTo>
                    <a:pt x="27694" y="10470"/>
                    <a:pt x="32571" y="20501"/>
                    <a:pt x="36749" y="34064"/>
                  </a:cubicBezTo>
                  <a:lnTo>
                    <a:pt x="38095" y="34853"/>
                  </a:lnTo>
                  <a:lnTo>
                    <a:pt x="37574" y="15397"/>
                  </a:lnTo>
                  <a:lnTo>
                    <a:pt x="36749" y="14915"/>
                  </a:lnTo>
                  <a:cubicBezTo>
                    <a:pt x="36229" y="15738"/>
                    <a:pt x="35924" y="16160"/>
                    <a:pt x="34730" y="15460"/>
                  </a:cubicBezTo>
                  <a:cubicBezTo>
                    <a:pt x="32177" y="13997"/>
                    <a:pt x="28075" y="8957"/>
                    <a:pt x="19833" y="4209"/>
                  </a:cubicBezTo>
                  <a:cubicBezTo>
                    <a:pt x="3970" y="-4949"/>
                    <a:pt x="-5757" y="-960"/>
                    <a:pt x="-5757" y="19548"/>
                  </a:cubicBezTo>
                  <a:cubicBezTo>
                    <a:pt x="-5757" y="40339"/>
                    <a:pt x="4707" y="57369"/>
                    <a:pt x="20049" y="66233"/>
                  </a:cubicBezTo>
                  <a:cubicBezTo>
                    <a:pt x="27847" y="70729"/>
                    <a:pt x="31441" y="70145"/>
                    <a:pt x="34056" y="71656"/>
                  </a:cubicBezTo>
                  <a:cubicBezTo>
                    <a:pt x="35263" y="72355"/>
                    <a:pt x="35543" y="73104"/>
                    <a:pt x="36076" y="74539"/>
                  </a:cubicBezTo>
                  <a:lnTo>
                    <a:pt x="36902" y="75022"/>
                  </a:lnTo>
                  <a:lnTo>
                    <a:pt x="37499" y="56734"/>
                  </a:lnTo>
                  <a:lnTo>
                    <a:pt x="36152" y="55946"/>
                  </a:lnTo>
                  <a:cubicBezTo>
                    <a:pt x="32037" y="64138"/>
                    <a:pt x="27542" y="68837"/>
                    <a:pt x="21103" y="65116"/>
                  </a:cubicBezTo>
                  <a:cubicBezTo>
                    <a:pt x="13559" y="60760"/>
                    <a:pt x="9495" y="50524"/>
                    <a:pt x="9495" y="32755"/>
                  </a:cubicBezTo>
                </a:path>
              </a:pathLst>
            </a:custGeom>
            <a:solidFill>
              <a:srgbClr val="000000"/>
            </a:solidFill>
            <a:ln w="1270" cap="flat">
              <a:noFill/>
              <a:prstDash val="solid"/>
              <a:miter/>
            </a:ln>
          </p:spPr>
          <p:txBody>
            <a:bodyPr rtlCol="0" anchor="ctr"/>
            <a:lstStyle/>
            <a:p>
              <a:endParaRPr lang="zh-CN" altLang="en-US"/>
            </a:p>
          </p:txBody>
        </p:sp>
        <p:sp>
          <p:nvSpPr>
            <p:cNvPr id="171" name="任意多边形: 形状 170"/>
            <p:cNvSpPr/>
            <p:nvPr/>
          </p:nvSpPr>
          <p:spPr>
            <a:xfrm flipV="1">
              <a:off x="16122273" y="4472842"/>
              <a:ext cx="36003" cy="59319"/>
            </a:xfrm>
            <a:custGeom>
              <a:avLst/>
              <a:gdLst>
                <a:gd name="connsiteX0" fmla="*/ 12245 w 36003"/>
                <a:gd name="connsiteY0" fmla="*/ 34510 h 59319"/>
                <a:gd name="connsiteX1" fmla="*/ 12245 w 36003"/>
                <a:gd name="connsiteY1" fmla="*/ 11509 h 59319"/>
                <a:gd name="connsiteX2" fmla="*/ 17554 w 36003"/>
                <a:gd name="connsiteY2" fmla="*/ 14585 h 59319"/>
                <a:gd name="connsiteX3" fmla="*/ 17554 w 36003"/>
                <a:gd name="connsiteY3" fmla="*/ 13032 h 59319"/>
                <a:gd name="connsiteX4" fmla="*/ -5788 w 36003"/>
                <a:gd name="connsiteY4" fmla="*/ -451 h 59319"/>
                <a:gd name="connsiteX5" fmla="*/ -5788 w 36003"/>
                <a:gd name="connsiteY5" fmla="*/ 1097 h 59319"/>
                <a:gd name="connsiteX6" fmla="*/ -1686 w 36003"/>
                <a:gd name="connsiteY6" fmla="*/ 3483 h 59319"/>
                <a:gd name="connsiteX7" fmla="*/ -1686 w 36003"/>
                <a:gd name="connsiteY7" fmla="*/ 41229 h 59319"/>
                <a:gd name="connsiteX8" fmla="*/ -5788 w 36003"/>
                <a:gd name="connsiteY8" fmla="*/ 38866 h 59319"/>
                <a:gd name="connsiteX9" fmla="*/ -5788 w 36003"/>
                <a:gd name="connsiteY9" fmla="*/ 40416 h 59319"/>
                <a:gd name="connsiteX10" fmla="*/ 12245 w 36003"/>
                <a:gd name="connsiteY10" fmla="*/ 50830 h 59319"/>
                <a:gd name="connsiteX11" fmla="*/ 12245 w 36003"/>
                <a:gd name="connsiteY11" fmla="*/ 42575 h 59319"/>
                <a:gd name="connsiteX12" fmla="*/ 22278 w 36003"/>
                <a:gd name="connsiteY12" fmla="*/ 57485 h 59319"/>
                <a:gd name="connsiteX13" fmla="*/ 30216 w 36003"/>
                <a:gd name="connsiteY13" fmla="*/ 52862 h 59319"/>
                <a:gd name="connsiteX14" fmla="*/ 23916 w 36003"/>
                <a:gd name="connsiteY14" fmla="*/ 41076 h 59319"/>
                <a:gd name="connsiteX15" fmla="*/ 18087 w 36003"/>
                <a:gd name="connsiteY15" fmla="*/ 47413 h 59319"/>
                <a:gd name="connsiteX16" fmla="*/ 20780 w 36003"/>
                <a:gd name="connsiteY16" fmla="*/ 48976 h 59319"/>
                <a:gd name="connsiteX17" fmla="*/ 19205 w 36003"/>
                <a:gd name="connsiteY17" fmla="*/ 52443 h 59319"/>
                <a:gd name="connsiteX18" fmla="*/ 12245 w 36003"/>
                <a:gd name="connsiteY18" fmla="*/ 34510 h 59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003" h="59319">
                  <a:moveTo>
                    <a:pt x="12245" y="34510"/>
                  </a:moveTo>
                  <a:lnTo>
                    <a:pt x="12245" y="11509"/>
                  </a:lnTo>
                  <a:lnTo>
                    <a:pt x="17554" y="14585"/>
                  </a:lnTo>
                  <a:lnTo>
                    <a:pt x="17554" y="13032"/>
                  </a:lnTo>
                  <a:lnTo>
                    <a:pt x="-5788" y="-451"/>
                  </a:lnTo>
                  <a:lnTo>
                    <a:pt x="-5788" y="1097"/>
                  </a:lnTo>
                  <a:lnTo>
                    <a:pt x="-1686" y="3483"/>
                  </a:lnTo>
                  <a:lnTo>
                    <a:pt x="-1686" y="41229"/>
                  </a:lnTo>
                  <a:lnTo>
                    <a:pt x="-5788" y="38866"/>
                  </a:lnTo>
                  <a:lnTo>
                    <a:pt x="-5788" y="40416"/>
                  </a:lnTo>
                  <a:lnTo>
                    <a:pt x="12245" y="50830"/>
                  </a:lnTo>
                  <a:lnTo>
                    <a:pt x="12245" y="42575"/>
                  </a:lnTo>
                  <a:cubicBezTo>
                    <a:pt x="13591" y="49471"/>
                    <a:pt x="17782" y="54868"/>
                    <a:pt x="22278" y="57485"/>
                  </a:cubicBezTo>
                  <a:cubicBezTo>
                    <a:pt x="26698" y="60025"/>
                    <a:pt x="30216" y="59390"/>
                    <a:pt x="30216" y="52862"/>
                  </a:cubicBezTo>
                  <a:cubicBezTo>
                    <a:pt x="30216" y="47972"/>
                    <a:pt x="27968" y="43413"/>
                    <a:pt x="23916" y="41076"/>
                  </a:cubicBezTo>
                  <a:cubicBezTo>
                    <a:pt x="18900" y="38181"/>
                    <a:pt x="16512" y="40416"/>
                    <a:pt x="18087" y="47413"/>
                  </a:cubicBezTo>
                  <a:lnTo>
                    <a:pt x="20780" y="48976"/>
                  </a:lnTo>
                  <a:cubicBezTo>
                    <a:pt x="22278" y="53357"/>
                    <a:pt x="20780" y="53344"/>
                    <a:pt x="19205" y="52443"/>
                  </a:cubicBezTo>
                  <a:cubicBezTo>
                    <a:pt x="15624" y="50360"/>
                    <a:pt x="12245" y="42245"/>
                    <a:pt x="12245" y="34510"/>
                  </a:cubicBezTo>
                </a:path>
              </a:pathLst>
            </a:custGeom>
            <a:solidFill>
              <a:srgbClr val="000000"/>
            </a:solidFill>
            <a:ln w="1270" cap="flat">
              <a:noFill/>
              <a:prstDash val="solid"/>
              <a:miter/>
            </a:ln>
          </p:spPr>
          <p:txBody>
            <a:bodyPr rtlCol="0" anchor="ctr"/>
            <a:lstStyle/>
            <a:p>
              <a:endParaRPr lang="zh-CN" altLang="en-US"/>
            </a:p>
          </p:txBody>
        </p:sp>
        <p:sp>
          <p:nvSpPr>
            <p:cNvPr id="172" name="任意多边形: 形状 171"/>
            <p:cNvSpPr/>
            <p:nvPr/>
          </p:nvSpPr>
          <p:spPr>
            <a:xfrm flipV="1">
              <a:off x="16159306" y="4454668"/>
              <a:ext cx="35574" cy="49411"/>
            </a:xfrm>
            <a:custGeom>
              <a:avLst/>
              <a:gdLst>
                <a:gd name="connsiteX0" fmla="*/ 16411 w 35574"/>
                <a:gd name="connsiteY0" fmla="*/ 29521 h 49411"/>
                <a:gd name="connsiteX1" fmla="*/ 16411 w 35574"/>
                <a:gd name="connsiteY1" fmla="*/ 33712 h 49411"/>
                <a:gd name="connsiteX2" fmla="*/ 12742 w 35574"/>
                <a:gd name="connsiteY2" fmla="*/ 43644 h 49411"/>
                <a:gd name="connsiteX3" fmla="*/ 8703 w 35574"/>
                <a:gd name="connsiteY3" fmla="*/ 29280 h 49411"/>
                <a:gd name="connsiteX4" fmla="*/ 8703 w 35574"/>
                <a:gd name="connsiteY4" fmla="*/ 25064 h 49411"/>
                <a:gd name="connsiteX5" fmla="*/ 13427 w 35574"/>
                <a:gd name="connsiteY5" fmla="*/ 45650 h 49411"/>
                <a:gd name="connsiteX6" fmla="*/ 29734 w 35574"/>
                <a:gd name="connsiteY6" fmla="*/ 35503 h 49411"/>
                <a:gd name="connsiteX7" fmla="*/ 8639 w 35574"/>
                <a:gd name="connsiteY7" fmla="*/ 23324 h 49411"/>
                <a:gd name="connsiteX8" fmla="*/ 8639 w 35574"/>
                <a:gd name="connsiteY8" fmla="*/ 19971 h 49411"/>
                <a:gd name="connsiteX9" fmla="*/ 17453 w 35574"/>
                <a:gd name="connsiteY9" fmla="*/ 8071 h 49411"/>
                <a:gd name="connsiteX10" fmla="*/ 28375 w 35574"/>
                <a:gd name="connsiteY10" fmla="*/ 25025 h 49411"/>
                <a:gd name="connsiteX11" fmla="*/ 29734 w 35574"/>
                <a:gd name="connsiteY11" fmla="*/ 25546 h 49411"/>
                <a:gd name="connsiteX12" fmla="*/ 13491 w 35574"/>
                <a:gd name="connsiteY12" fmla="*/ 3105 h 49411"/>
                <a:gd name="connsiteX13" fmla="*/ -5814 w 35574"/>
                <a:gd name="connsiteY13" fmla="*/ 13164 h 49411"/>
                <a:gd name="connsiteX14" fmla="*/ 13427 w 35574"/>
                <a:gd name="connsiteY14" fmla="*/ 45650 h 49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574" h="49411">
                  <a:moveTo>
                    <a:pt x="16411" y="29521"/>
                  </a:moveTo>
                  <a:lnTo>
                    <a:pt x="16411" y="33712"/>
                  </a:lnTo>
                  <a:cubicBezTo>
                    <a:pt x="16411" y="42742"/>
                    <a:pt x="15802" y="45396"/>
                    <a:pt x="12742" y="43644"/>
                  </a:cubicBezTo>
                  <a:cubicBezTo>
                    <a:pt x="10125" y="42120"/>
                    <a:pt x="8703" y="38373"/>
                    <a:pt x="8703" y="29280"/>
                  </a:cubicBezTo>
                  <a:lnTo>
                    <a:pt x="8703" y="25064"/>
                  </a:lnTo>
                  <a:close/>
                  <a:moveTo>
                    <a:pt x="13427" y="45650"/>
                  </a:moveTo>
                  <a:cubicBezTo>
                    <a:pt x="25174" y="52445"/>
                    <a:pt x="30179" y="48546"/>
                    <a:pt x="29734" y="35503"/>
                  </a:cubicBezTo>
                  <a:lnTo>
                    <a:pt x="8639" y="23324"/>
                  </a:lnTo>
                  <a:lnTo>
                    <a:pt x="8639" y="19971"/>
                  </a:lnTo>
                  <a:cubicBezTo>
                    <a:pt x="8639" y="9824"/>
                    <a:pt x="10202" y="3880"/>
                    <a:pt x="17453" y="8071"/>
                  </a:cubicBezTo>
                  <a:cubicBezTo>
                    <a:pt x="23003" y="11271"/>
                    <a:pt x="26749" y="17469"/>
                    <a:pt x="28375" y="25025"/>
                  </a:cubicBezTo>
                  <a:lnTo>
                    <a:pt x="29734" y="25546"/>
                  </a:lnTo>
                  <a:cubicBezTo>
                    <a:pt x="28006" y="17177"/>
                    <a:pt x="24121" y="9265"/>
                    <a:pt x="13491" y="3105"/>
                  </a:cubicBezTo>
                  <a:cubicBezTo>
                    <a:pt x="168" y="-4578"/>
                    <a:pt x="-5814" y="730"/>
                    <a:pt x="-5814" y="13164"/>
                  </a:cubicBezTo>
                  <a:cubicBezTo>
                    <a:pt x="-5814" y="28023"/>
                    <a:pt x="3013" y="39643"/>
                    <a:pt x="13427" y="45650"/>
                  </a:cubicBezTo>
                </a:path>
              </a:pathLst>
            </a:custGeom>
            <a:solidFill>
              <a:srgbClr val="000000"/>
            </a:solidFill>
            <a:ln w="1270" cap="flat">
              <a:noFill/>
              <a:prstDash val="solid"/>
              <a:miter/>
            </a:ln>
          </p:spPr>
          <p:txBody>
            <a:bodyPr rtlCol="0" anchor="ctr"/>
            <a:lstStyle/>
            <a:p>
              <a:endParaRPr lang="zh-CN" altLang="en-US"/>
            </a:p>
          </p:txBody>
        </p:sp>
        <p:sp>
          <p:nvSpPr>
            <p:cNvPr id="173" name="任意多边形: 形状 172"/>
            <p:cNvSpPr/>
            <p:nvPr/>
          </p:nvSpPr>
          <p:spPr>
            <a:xfrm flipV="1">
              <a:off x="16198256" y="4402179"/>
              <a:ext cx="41313" cy="81115"/>
            </a:xfrm>
            <a:custGeom>
              <a:avLst/>
              <a:gdLst>
                <a:gd name="connsiteX0" fmla="*/ 17895 w 41313"/>
                <a:gd name="connsiteY0" fmla="*/ 19867 h 81115"/>
                <a:gd name="connsiteX1" fmla="*/ 17895 w 41313"/>
                <a:gd name="connsiteY1" fmla="*/ 38587 h 81115"/>
                <a:gd name="connsiteX2" fmla="*/ 13031 w 41313"/>
                <a:gd name="connsiteY2" fmla="*/ 44620 h 81115"/>
                <a:gd name="connsiteX3" fmla="*/ 8611 w 41313"/>
                <a:gd name="connsiteY3" fmla="*/ 25074 h 81115"/>
                <a:gd name="connsiteX4" fmla="*/ 8611 w 41313"/>
                <a:gd name="connsiteY4" fmla="*/ 20617 h 81115"/>
                <a:gd name="connsiteX5" fmla="*/ 12725 w 41313"/>
                <a:gd name="connsiteY5" fmla="*/ 8044 h 81115"/>
                <a:gd name="connsiteX6" fmla="*/ 17895 w 41313"/>
                <a:gd name="connsiteY6" fmla="*/ 19867 h 81115"/>
                <a:gd name="connsiteX7" fmla="*/ 18034 w 41313"/>
                <a:gd name="connsiteY7" fmla="*/ 14305 h 81115"/>
                <a:gd name="connsiteX8" fmla="*/ 7722 w 41313"/>
                <a:gd name="connsiteY8" fmla="*/ 1465 h 81115"/>
                <a:gd name="connsiteX9" fmla="*/ -5842 w 41313"/>
                <a:gd name="connsiteY9" fmla="*/ 14838 h 81115"/>
                <a:gd name="connsiteX10" fmla="*/ 8979 w 41313"/>
                <a:gd name="connsiteY10" fmla="*/ 44772 h 81115"/>
                <a:gd name="connsiteX11" fmla="*/ 17678 w 41313"/>
                <a:gd name="connsiteY11" fmla="*/ 45598 h 81115"/>
                <a:gd name="connsiteX12" fmla="*/ 17678 w 41313"/>
                <a:gd name="connsiteY12" fmla="*/ 70921 h 81115"/>
                <a:gd name="connsiteX13" fmla="*/ 13107 w 41313"/>
                <a:gd name="connsiteY13" fmla="*/ 68280 h 81115"/>
                <a:gd name="connsiteX14" fmla="*/ 13107 w 41313"/>
                <a:gd name="connsiteY14" fmla="*/ 69816 h 81115"/>
                <a:gd name="connsiteX15" fmla="*/ 31814 w 41313"/>
                <a:gd name="connsiteY15" fmla="*/ 80611 h 81115"/>
                <a:gd name="connsiteX16" fmla="*/ 31814 w 41313"/>
                <a:gd name="connsiteY16" fmla="*/ 17785 h 81115"/>
                <a:gd name="connsiteX17" fmla="*/ 35471 w 41313"/>
                <a:gd name="connsiteY17" fmla="*/ 19905 h 81115"/>
                <a:gd name="connsiteX18" fmla="*/ 35471 w 41313"/>
                <a:gd name="connsiteY18" fmla="*/ 18356 h 81115"/>
                <a:gd name="connsiteX19" fmla="*/ 18872 w 41313"/>
                <a:gd name="connsiteY19" fmla="*/ 8755 h 81115"/>
                <a:gd name="connsiteX20" fmla="*/ 18034 w 41313"/>
                <a:gd name="connsiteY20" fmla="*/ 14305 h 8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313" h="81115">
                  <a:moveTo>
                    <a:pt x="17895" y="19867"/>
                  </a:moveTo>
                  <a:lnTo>
                    <a:pt x="17895" y="38587"/>
                  </a:lnTo>
                  <a:cubicBezTo>
                    <a:pt x="17895" y="43223"/>
                    <a:pt x="16320" y="46525"/>
                    <a:pt x="13031" y="44620"/>
                  </a:cubicBezTo>
                  <a:cubicBezTo>
                    <a:pt x="9360" y="42499"/>
                    <a:pt x="8611" y="37012"/>
                    <a:pt x="8611" y="25074"/>
                  </a:cubicBezTo>
                  <a:lnTo>
                    <a:pt x="8611" y="20617"/>
                  </a:lnTo>
                  <a:cubicBezTo>
                    <a:pt x="8611" y="8514"/>
                    <a:pt x="9500" y="6190"/>
                    <a:pt x="12725" y="8044"/>
                  </a:cubicBezTo>
                  <a:cubicBezTo>
                    <a:pt x="14897" y="9301"/>
                    <a:pt x="17895" y="13428"/>
                    <a:pt x="17895" y="19867"/>
                  </a:cubicBezTo>
                  <a:close/>
                  <a:moveTo>
                    <a:pt x="18034" y="14305"/>
                  </a:moveTo>
                  <a:cubicBezTo>
                    <a:pt x="16472" y="9085"/>
                    <a:pt x="13551" y="4843"/>
                    <a:pt x="7722" y="1465"/>
                  </a:cubicBezTo>
                  <a:cubicBezTo>
                    <a:pt x="-596" y="-3323"/>
                    <a:pt x="-5842" y="424"/>
                    <a:pt x="-5842" y="14838"/>
                  </a:cubicBezTo>
                  <a:cubicBezTo>
                    <a:pt x="-5842" y="29342"/>
                    <a:pt x="-596" y="39248"/>
                    <a:pt x="8979" y="44772"/>
                  </a:cubicBezTo>
                  <a:cubicBezTo>
                    <a:pt x="13627" y="47452"/>
                    <a:pt x="16320" y="47464"/>
                    <a:pt x="17678" y="45598"/>
                  </a:cubicBezTo>
                  <a:lnTo>
                    <a:pt x="17678" y="70921"/>
                  </a:lnTo>
                  <a:lnTo>
                    <a:pt x="13107" y="68280"/>
                  </a:lnTo>
                  <a:lnTo>
                    <a:pt x="13107" y="69816"/>
                  </a:lnTo>
                  <a:lnTo>
                    <a:pt x="31814" y="80611"/>
                  </a:lnTo>
                  <a:lnTo>
                    <a:pt x="31814" y="17785"/>
                  </a:lnTo>
                  <a:lnTo>
                    <a:pt x="35471" y="19905"/>
                  </a:lnTo>
                  <a:lnTo>
                    <a:pt x="35471" y="18356"/>
                  </a:lnTo>
                  <a:lnTo>
                    <a:pt x="18872" y="8755"/>
                  </a:lnTo>
                  <a:lnTo>
                    <a:pt x="18034" y="14305"/>
                  </a:lnTo>
                </a:path>
              </a:pathLst>
            </a:custGeom>
            <a:solidFill>
              <a:srgbClr val="000000"/>
            </a:solidFill>
            <a:ln w="1270" cap="flat">
              <a:noFill/>
              <a:prstDash val="solid"/>
              <a:miter/>
            </a:ln>
          </p:spPr>
          <p:txBody>
            <a:bodyPr rtlCol="0" anchor="ctr"/>
            <a:lstStyle/>
            <a:p>
              <a:endParaRPr lang="zh-CN" altLang="en-US"/>
            </a:p>
          </p:txBody>
        </p:sp>
        <p:sp>
          <p:nvSpPr>
            <p:cNvPr id="174" name="任意多边形: 形状 173"/>
            <p:cNvSpPr/>
            <p:nvPr/>
          </p:nvSpPr>
          <p:spPr>
            <a:xfrm flipV="1">
              <a:off x="16241195" y="4392620"/>
              <a:ext cx="22530" cy="70697"/>
            </a:xfrm>
            <a:custGeom>
              <a:avLst/>
              <a:gdLst>
                <a:gd name="connsiteX0" fmla="*/ 5743 w 22530"/>
                <a:gd name="connsiteY0" fmla="*/ 68761 h 70697"/>
                <a:gd name="connsiteX1" fmla="*/ 13147 w 22530"/>
                <a:gd name="connsiteY1" fmla="*/ 65141 h 70697"/>
                <a:gd name="connsiteX2" fmla="*/ 5590 w 22530"/>
                <a:gd name="connsiteY2" fmla="*/ 52682 h 70697"/>
                <a:gd name="connsiteX3" fmla="*/ -1889 w 22530"/>
                <a:gd name="connsiteY3" fmla="*/ 56353 h 70697"/>
                <a:gd name="connsiteX4" fmla="*/ 5743 w 22530"/>
                <a:gd name="connsiteY4" fmla="*/ 68761 h 70697"/>
                <a:gd name="connsiteX5" fmla="*/ 12487 w 22530"/>
                <a:gd name="connsiteY5" fmla="*/ 50752 h 70697"/>
                <a:gd name="connsiteX6" fmla="*/ 12487 w 22530"/>
                <a:gd name="connsiteY6" fmla="*/ 11433 h 70697"/>
                <a:gd name="connsiteX7" fmla="*/ 16665 w 22530"/>
                <a:gd name="connsiteY7" fmla="*/ 13859 h 70697"/>
                <a:gd name="connsiteX8" fmla="*/ 16665 w 22530"/>
                <a:gd name="connsiteY8" fmla="*/ 12309 h 70697"/>
                <a:gd name="connsiteX9" fmla="*/ -5560 w 22530"/>
                <a:gd name="connsiteY9" fmla="*/ -518 h 70697"/>
                <a:gd name="connsiteX10" fmla="*/ -5560 w 22530"/>
                <a:gd name="connsiteY10" fmla="*/ 1019 h 70697"/>
                <a:gd name="connsiteX11" fmla="*/ -1445 w 22530"/>
                <a:gd name="connsiteY11" fmla="*/ 3394 h 70697"/>
                <a:gd name="connsiteX12" fmla="*/ -1445 w 22530"/>
                <a:gd name="connsiteY12" fmla="*/ 41163 h 70697"/>
                <a:gd name="connsiteX13" fmla="*/ -5865 w 22530"/>
                <a:gd name="connsiteY13" fmla="*/ 38624 h 70697"/>
                <a:gd name="connsiteX14" fmla="*/ -5865 w 22530"/>
                <a:gd name="connsiteY14" fmla="*/ 40160 h 70697"/>
                <a:gd name="connsiteX15" fmla="*/ 12487 w 22530"/>
                <a:gd name="connsiteY15" fmla="*/ 50752 h 7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530" h="70697">
                  <a:moveTo>
                    <a:pt x="5743" y="68761"/>
                  </a:moveTo>
                  <a:cubicBezTo>
                    <a:pt x="10391" y="71440"/>
                    <a:pt x="13147" y="70373"/>
                    <a:pt x="13147" y="65141"/>
                  </a:cubicBezTo>
                  <a:cubicBezTo>
                    <a:pt x="13147" y="60569"/>
                    <a:pt x="10976" y="55806"/>
                    <a:pt x="5590" y="52682"/>
                  </a:cubicBezTo>
                  <a:cubicBezTo>
                    <a:pt x="-467" y="49190"/>
                    <a:pt x="-1889" y="52746"/>
                    <a:pt x="-1889" y="56353"/>
                  </a:cubicBezTo>
                  <a:cubicBezTo>
                    <a:pt x="-1889" y="60556"/>
                    <a:pt x="130" y="65509"/>
                    <a:pt x="5743" y="68761"/>
                  </a:cubicBezTo>
                  <a:close/>
                  <a:moveTo>
                    <a:pt x="12487" y="50752"/>
                  </a:moveTo>
                  <a:lnTo>
                    <a:pt x="12487" y="11433"/>
                  </a:lnTo>
                  <a:lnTo>
                    <a:pt x="16665" y="13859"/>
                  </a:lnTo>
                  <a:lnTo>
                    <a:pt x="16665" y="12309"/>
                  </a:lnTo>
                  <a:lnTo>
                    <a:pt x="-5560" y="-518"/>
                  </a:lnTo>
                  <a:lnTo>
                    <a:pt x="-5560" y="1019"/>
                  </a:lnTo>
                  <a:lnTo>
                    <a:pt x="-1445" y="3394"/>
                  </a:lnTo>
                  <a:lnTo>
                    <a:pt x="-1445" y="41163"/>
                  </a:lnTo>
                  <a:lnTo>
                    <a:pt x="-5865" y="38624"/>
                  </a:lnTo>
                  <a:lnTo>
                    <a:pt x="-5865" y="40160"/>
                  </a:lnTo>
                  <a:lnTo>
                    <a:pt x="12487" y="50752"/>
                  </a:lnTo>
                </a:path>
              </a:pathLst>
            </a:custGeom>
            <a:solidFill>
              <a:srgbClr val="000000"/>
            </a:solidFill>
            <a:ln w="1270" cap="flat">
              <a:noFill/>
              <a:prstDash val="solid"/>
              <a:miter/>
            </a:ln>
          </p:spPr>
          <p:txBody>
            <a:bodyPr rtlCol="0" anchor="ctr"/>
            <a:lstStyle/>
            <a:p>
              <a:endParaRPr lang="zh-CN" altLang="en-US"/>
            </a:p>
          </p:txBody>
        </p:sp>
        <p:sp>
          <p:nvSpPr>
            <p:cNvPr id="175" name="任意多边形: 形状 174"/>
            <p:cNvSpPr/>
            <p:nvPr/>
          </p:nvSpPr>
          <p:spPr>
            <a:xfrm flipV="1">
              <a:off x="16264843" y="4383548"/>
              <a:ext cx="29121" cy="60306"/>
            </a:xfrm>
            <a:custGeom>
              <a:avLst/>
              <a:gdLst>
                <a:gd name="connsiteX0" fmla="*/ -1768 w 29121"/>
                <a:gd name="connsiteY0" fmla="*/ 35176 h 60306"/>
                <a:gd name="connsiteX1" fmla="*/ -5883 w 29121"/>
                <a:gd name="connsiteY1" fmla="*/ 32788 h 60306"/>
                <a:gd name="connsiteX2" fmla="*/ -5883 w 29121"/>
                <a:gd name="connsiteY2" fmla="*/ 34338 h 60306"/>
                <a:gd name="connsiteX3" fmla="*/ -1768 w 29121"/>
                <a:gd name="connsiteY3" fmla="*/ 36712 h 60306"/>
                <a:gd name="connsiteX4" fmla="*/ -1768 w 29121"/>
                <a:gd name="connsiteY4" fmla="*/ 47799 h 60306"/>
                <a:gd name="connsiteX5" fmla="*/ 12151 w 29121"/>
                <a:gd name="connsiteY5" fmla="*/ 59776 h 60306"/>
                <a:gd name="connsiteX6" fmla="*/ 12151 w 29121"/>
                <a:gd name="connsiteY6" fmla="*/ 44751 h 60306"/>
                <a:gd name="connsiteX7" fmla="*/ 21879 w 29121"/>
                <a:gd name="connsiteY7" fmla="*/ 50378 h 60306"/>
                <a:gd name="connsiteX8" fmla="*/ 21879 w 29121"/>
                <a:gd name="connsiteY8" fmla="*/ 48816 h 60306"/>
                <a:gd name="connsiteX9" fmla="*/ 12151 w 29121"/>
                <a:gd name="connsiteY9" fmla="*/ 43202 h 60306"/>
                <a:gd name="connsiteX10" fmla="*/ 12151 w 29121"/>
                <a:gd name="connsiteY10" fmla="*/ 14284 h 60306"/>
                <a:gd name="connsiteX11" fmla="*/ 15440 w 29121"/>
                <a:gd name="connsiteY11" fmla="*/ 8366 h 60306"/>
                <a:gd name="connsiteX12" fmla="*/ 21955 w 29121"/>
                <a:gd name="connsiteY12" fmla="*/ 21739 h 60306"/>
                <a:gd name="connsiteX13" fmla="*/ 23238 w 29121"/>
                <a:gd name="connsiteY13" fmla="*/ 22298 h 60306"/>
                <a:gd name="connsiteX14" fmla="*/ 10957 w 29121"/>
                <a:gd name="connsiteY14" fmla="*/ 2346 h 60306"/>
                <a:gd name="connsiteX15" fmla="*/ -1768 w 29121"/>
                <a:gd name="connsiteY15" fmla="*/ 8137 h 60306"/>
                <a:gd name="connsiteX16" fmla="*/ -1768 w 29121"/>
                <a:gd name="connsiteY16" fmla="*/ 35176 h 6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121" h="60306">
                  <a:moveTo>
                    <a:pt x="-1768" y="35176"/>
                  </a:moveTo>
                  <a:lnTo>
                    <a:pt x="-5883" y="32788"/>
                  </a:lnTo>
                  <a:lnTo>
                    <a:pt x="-5883" y="34338"/>
                  </a:lnTo>
                  <a:lnTo>
                    <a:pt x="-1768" y="36712"/>
                  </a:lnTo>
                  <a:lnTo>
                    <a:pt x="-1768" y="47799"/>
                  </a:lnTo>
                  <a:lnTo>
                    <a:pt x="12151" y="59776"/>
                  </a:lnTo>
                  <a:lnTo>
                    <a:pt x="12151" y="44751"/>
                  </a:lnTo>
                  <a:lnTo>
                    <a:pt x="21879" y="50378"/>
                  </a:lnTo>
                  <a:lnTo>
                    <a:pt x="21879" y="48816"/>
                  </a:lnTo>
                  <a:lnTo>
                    <a:pt x="12151" y="43202"/>
                  </a:lnTo>
                  <a:lnTo>
                    <a:pt x="12151" y="14284"/>
                  </a:lnTo>
                  <a:cubicBezTo>
                    <a:pt x="12151" y="9204"/>
                    <a:pt x="12824" y="6855"/>
                    <a:pt x="15440" y="8366"/>
                  </a:cubicBezTo>
                  <a:cubicBezTo>
                    <a:pt x="19047" y="10436"/>
                    <a:pt x="21282" y="15503"/>
                    <a:pt x="21955" y="21739"/>
                  </a:cubicBezTo>
                  <a:lnTo>
                    <a:pt x="23238" y="22298"/>
                  </a:lnTo>
                  <a:cubicBezTo>
                    <a:pt x="22564" y="15211"/>
                    <a:pt x="20088" y="7617"/>
                    <a:pt x="10957" y="2346"/>
                  </a:cubicBezTo>
                  <a:cubicBezTo>
                    <a:pt x="3553" y="-1934"/>
                    <a:pt x="-1768" y="-2505"/>
                    <a:pt x="-1768" y="8137"/>
                  </a:cubicBezTo>
                  <a:lnTo>
                    <a:pt x="-1768" y="35176"/>
                  </a:lnTo>
                </a:path>
              </a:pathLst>
            </a:custGeom>
            <a:solidFill>
              <a:srgbClr val="000000"/>
            </a:solidFill>
            <a:ln w="1270" cap="flat">
              <a:noFill/>
              <a:prstDash val="solid"/>
              <a:miter/>
            </a:ln>
          </p:spPr>
          <p:txBody>
            <a:bodyPr rtlCol="0" anchor="ctr"/>
            <a:lstStyle/>
            <a:p>
              <a:endParaRPr lang="zh-CN" altLang="en-US"/>
            </a:p>
          </p:txBody>
        </p:sp>
        <p:sp>
          <p:nvSpPr>
            <p:cNvPr id="176" name="任意多边形: 形状 175"/>
            <p:cNvSpPr/>
            <p:nvPr/>
          </p:nvSpPr>
          <p:spPr>
            <a:xfrm flipV="1">
              <a:off x="16310435" y="4348573"/>
              <a:ext cx="24396" cy="65592"/>
            </a:xfrm>
            <a:custGeom>
              <a:avLst/>
              <a:gdLst>
                <a:gd name="connsiteX0" fmla="*/ 18484 w 24396"/>
                <a:gd name="connsiteY0" fmla="*/ 63128 h 65592"/>
                <a:gd name="connsiteX1" fmla="*/ 18484 w 24396"/>
                <a:gd name="connsiteY1" fmla="*/ 65033 h 65592"/>
                <a:gd name="connsiteX2" fmla="*/ -5913 w 24396"/>
                <a:gd name="connsiteY2" fmla="*/ 19301 h 65592"/>
                <a:gd name="connsiteX3" fmla="*/ 18484 w 24396"/>
                <a:gd name="connsiteY3" fmla="*/ 3426 h 65592"/>
                <a:gd name="connsiteX4" fmla="*/ 18484 w 24396"/>
                <a:gd name="connsiteY4" fmla="*/ 5597 h 65592"/>
                <a:gd name="connsiteX5" fmla="*/ 9340 w 24396"/>
                <a:gd name="connsiteY5" fmla="*/ 25790 h 65592"/>
                <a:gd name="connsiteX6" fmla="*/ 9340 w 24396"/>
                <a:gd name="connsiteY6" fmla="*/ 32509 h 65592"/>
                <a:gd name="connsiteX7" fmla="*/ 18484 w 24396"/>
                <a:gd name="connsiteY7" fmla="*/ 63128 h 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96" h="65592">
                  <a:moveTo>
                    <a:pt x="18484" y="63128"/>
                  </a:moveTo>
                  <a:lnTo>
                    <a:pt x="18484" y="65033"/>
                  </a:lnTo>
                  <a:cubicBezTo>
                    <a:pt x="3879" y="56016"/>
                    <a:pt x="-5913" y="39379"/>
                    <a:pt x="-5913" y="19301"/>
                  </a:cubicBezTo>
                  <a:cubicBezTo>
                    <a:pt x="-5913" y="-626"/>
                    <a:pt x="3371" y="-4817"/>
                    <a:pt x="18484" y="3426"/>
                  </a:cubicBezTo>
                  <a:lnTo>
                    <a:pt x="18484" y="5597"/>
                  </a:lnTo>
                  <a:cubicBezTo>
                    <a:pt x="12388" y="4454"/>
                    <a:pt x="9340" y="12201"/>
                    <a:pt x="9340" y="25790"/>
                  </a:cubicBezTo>
                  <a:lnTo>
                    <a:pt x="9340" y="32509"/>
                  </a:lnTo>
                  <a:cubicBezTo>
                    <a:pt x="9340" y="48142"/>
                    <a:pt x="12515" y="58048"/>
                    <a:pt x="18484" y="63128"/>
                  </a:cubicBezTo>
                </a:path>
              </a:pathLst>
            </a:custGeom>
            <a:solidFill>
              <a:srgbClr val="000000"/>
            </a:solidFill>
            <a:ln w="1270" cap="flat">
              <a:noFill/>
              <a:prstDash val="solid"/>
              <a:miter/>
            </a:ln>
          </p:spPr>
          <p:txBody>
            <a:bodyPr rtlCol="0" anchor="ctr"/>
            <a:lstStyle/>
            <a:p>
              <a:endParaRPr lang="zh-CN" altLang="en-US"/>
            </a:p>
          </p:txBody>
        </p:sp>
        <p:sp>
          <p:nvSpPr>
            <p:cNvPr id="177" name="任意多边形: 形状 176"/>
            <p:cNvSpPr/>
            <p:nvPr/>
          </p:nvSpPr>
          <p:spPr>
            <a:xfrm flipV="1">
              <a:off x="15922578" y="4899092"/>
              <a:ext cx="13957" cy="23065"/>
            </a:xfrm>
            <a:custGeom>
              <a:avLst/>
              <a:gdLst>
                <a:gd name="connsiteX0" fmla="*/ 6166 w 13957"/>
                <a:gd name="connsiteY0" fmla="*/ 3472 h 23065"/>
                <a:gd name="connsiteX1" fmla="*/ 3334 w 13957"/>
                <a:gd name="connsiteY1" fmla="*/ 1299 h 23065"/>
                <a:gd name="connsiteX2" fmla="*/ -1390 w 13957"/>
                <a:gd name="connsiteY2" fmla="*/ -70 h 23065"/>
                <a:gd name="connsiteX3" fmla="*/ -4540 w 13957"/>
                <a:gd name="connsiteY3" fmla="*/ 1771 h 23065"/>
                <a:gd name="connsiteX4" fmla="*/ -5645 w 13957"/>
                <a:gd name="connsiteY4" fmla="*/ 6231 h 23065"/>
                <a:gd name="connsiteX5" fmla="*/ -4527 w 13957"/>
                <a:gd name="connsiteY5" fmla="*/ 12233 h 23065"/>
                <a:gd name="connsiteX6" fmla="*/ -1441 w 13957"/>
                <a:gd name="connsiteY6" fmla="*/ 17734 h 23065"/>
                <a:gd name="connsiteX7" fmla="*/ 3030 w 13957"/>
                <a:gd name="connsiteY7" fmla="*/ 21674 h 23065"/>
                <a:gd name="connsiteX8" fmla="*/ 5798 w 13957"/>
                <a:gd name="connsiteY8" fmla="*/ 22814 h 23065"/>
                <a:gd name="connsiteX9" fmla="*/ 8084 w 13957"/>
                <a:gd name="connsiteY9" fmla="*/ 22978 h 23065"/>
                <a:gd name="connsiteX10" fmla="*/ 7144 w 13957"/>
                <a:gd name="connsiteY10" fmla="*/ 19907 h 23065"/>
                <a:gd name="connsiteX11" fmla="*/ 3106 w 13957"/>
                <a:gd name="connsiteY11" fmla="*/ 19119 h 23065"/>
                <a:gd name="connsiteX12" fmla="*/ -31 w 13957"/>
                <a:gd name="connsiteY12" fmla="*/ 16276 h 23065"/>
                <a:gd name="connsiteX13" fmla="*/ -2342 w 13957"/>
                <a:gd name="connsiteY13" fmla="*/ 12159 h 23065"/>
                <a:gd name="connsiteX14" fmla="*/ -3193 w 13957"/>
                <a:gd name="connsiteY14" fmla="*/ 7779 h 23065"/>
                <a:gd name="connsiteX15" fmla="*/ -2419 w 13957"/>
                <a:gd name="connsiteY15" fmla="*/ 4311 h 23065"/>
                <a:gd name="connsiteX16" fmla="*/ -158 w 13957"/>
                <a:gd name="connsiteY16" fmla="*/ 2863 h 23065"/>
                <a:gd name="connsiteX17" fmla="*/ 3233 w 13957"/>
                <a:gd name="connsiteY17" fmla="*/ 3855 h 23065"/>
                <a:gd name="connsiteX18" fmla="*/ 7322 w 13957"/>
                <a:gd name="connsiteY18" fmla="*/ 7729 h 23065"/>
                <a:gd name="connsiteX19" fmla="*/ 8313 w 13957"/>
                <a:gd name="connsiteY19" fmla="*/ 5898 h 23065"/>
                <a:gd name="connsiteX20" fmla="*/ 6166 w 13957"/>
                <a:gd name="connsiteY20" fmla="*/ 3472 h 2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57" h="23065">
                  <a:moveTo>
                    <a:pt x="6166" y="3472"/>
                  </a:moveTo>
                  <a:lnTo>
                    <a:pt x="3334" y="1299"/>
                  </a:lnTo>
                  <a:cubicBezTo>
                    <a:pt x="1556" y="258"/>
                    <a:pt x="-18" y="-184"/>
                    <a:pt x="-1390" y="-70"/>
                  </a:cubicBezTo>
                  <a:cubicBezTo>
                    <a:pt x="-2749" y="45"/>
                    <a:pt x="-3803" y="664"/>
                    <a:pt x="-4540" y="1771"/>
                  </a:cubicBezTo>
                  <a:cubicBezTo>
                    <a:pt x="-5276" y="2887"/>
                    <a:pt x="-5645" y="4386"/>
                    <a:pt x="-5645" y="6231"/>
                  </a:cubicBezTo>
                  <a:cubicBezTo>
                    <a:pt x="-5645" y="8209"/>
                    <a:pt x="-5264" y="10215"/>
                    <a:pt x="-4527" y="12233"/>
                  </a:cubicBezTo>
                  <a:cubicBezTo>
                    <a:pt x="-3790" y="14228"/>
                    <a:pt x="-2749" y="16083"/>
                    <a:pt x="-1441" y="17734"/>
                  </a:cubicBezTo>
                  <a:cubicBezTo>
                    <a:pt x="-120" y="19397"/>
                    <a:pt x="1366" y="20706"/>
                    <a:pt x="3030" y="21674"/>
                  </a:cubicBezTo>
                  <a:lnTo>
                    <a:pt x="5798" y="22814"/>
                  </a:lnTo>
                  <a:lnTo>
                    <a:pt x="8084" y="22978"/>
                  </a:lnTo>
                  <a:lnTo>
                    <a:pt x="7144" y="19907"/>
                  </a:lnTo>
                  <a:cubicBezTo>
                    <a:pt x="5811" y="20161"/>
                    <a:pt x="4465" y="19907"/>
                    <a:pt x="3106" y="19119"/>
                  </a:cubicBezTo>
                  <a:cubicBezTo>
                    <a:pt x="1975" y="18470"/>
                    <a:pt x="934" y="17531"/>
                    <a:pt x="-31" y="16276"/>
                  </a:cubicBezTo>
                  <a:cubicBezTo>
                    <a:pt x="-984" y="15041"/>
                    <a:pt x="-1771" y="13658"/>
                    <a:pt x="-2342" y="12159"/>
                  </a:cubicBezTo>
                  <a:cubicBezTo>
                    <a:pt x="-2914" y="10661"/>
                    <a:pt x="-3193" y="9187"/>
                    <a:pt x="-3193" y="7779"/>
                  </a:cubicBezTo>
                  <a:cubicBezTo>
                    <a:pt x="-3193" y="6345"/>
                    <a:pt x="-2940" y="5174"/>
                    <a:pt x="-2419" y="4311"/>
                  </a:cubicBezTo>
                  <a:lnTo>
                    <a:pt x="-158" y="2863"/>
                  </a:lnTo>
                  <a:cubicBezTo>
                    <a:pt x="820" y="2788"/>
                    <a:pt x="1950" y="3116"/>
                    <a:pt x="3233" y="3855"/>
                  </a:cubicBezTo>
                  <a:cubicBezTo>
                    <a:pt x="4795" y="4758"/>
                    <a:pt x="6154" y="6038"/>
                    <a:pt x="7322" y="7729"/>
                  </a:cubicBezTo>
                  <a:lnTo>
                    <a:pt x="8313" y="5898"/>
                  </a:lnTo>
                  <a:lnTo>
                    <a:pt x="6166" y="3472"/>
                  </a:lnTo>
                </a:path>
              </a:pathLst>
            </a:custGeom>
            <a:solidFill>
              <a:srgbClr val="000000"/>
            </a:solidFill>
            <a:ln w="1270" cap="flat">
              <a:noFill/>
              <a:prstDash val="solid"/>
              <a:miter/>
            </a:ln>
          </p:spPr>
          <p:txBody>
            <a:bodyPr rtlCol="0" anchor="ctr"/>
            <a:lstStyle/>
            <a:p>
              <a:endParaRPr lang="zh-CN" altLang="en-US"/>
            </a:p>
          </p:txBody>
        </p:sp>
        <p:sp>
          <p:nvSpPr>
            <p:cNvPr id="178" name="任意多边形: 形状 177"/>
            <p:cNvSpPr/>
            <p:nvPr/>
          </p:nvSpPr>
          <p:spPr>
            <a:xfrm flipV="1">
              <a:off x="15938745" y="4890960"/>
              <a:ext cx="15468" cy="25440"/>
            </a:xfrm>
            <a:custGeom>
              <a:avLst/>
              <a:gdLst>
                <a:gd name="connsiteX0" fmla="*/ 4478 w 15468"/>
                <a:gd name="connsiteY0" fmla="*/ 13371 h 25440"/>
                <a:gd name="connsiteX1" fmla="*/ 1977 w 15468"/>
                <a:gd name="connsiteY1" fmla="*/ 19274 h 25440"/>
                <a:gd name="connsiteX2" fmla="*/ -627 w 15468"/>
                <a:gd name="connsiteY2" fmla="*/ 10425 h 25440"/>
                <a:gd name="connsiteX3" fmla="*/ 5278 w 15468"/>
                <a:gd name="connsiteY3" fmla="*/ 11492 h 25440"/>
                <a:gd name="connsiteX4" fmla="*/ -1465 w 15468"/>
                <a:gd name="connsiteY4" fmla="*/ 7602 h 25440"/>
                <a:gd name="connsiteX5" fmla="*/ -3332 w 15468"/>
                <a:gd name="connsiteY5" fmla="*/ 1252 h 25440"/>
                <a:gd name="connsiteX6" fmla="*/ -5656 w 15468"/>
                <a:gd name="connsiteY6" fmla="*/ -93 h 25440"/>
                <a:gd name="connsiteX7" fmla="*/ 1989 w 15468"/>
                <a:gd name="connsiteY7" fmla="*/ 25257 h 25440"/>
                <a:gd name="connsiteX8" fmla="*/ 2154 w 15468"/>
                <a:gd name="connsiteY8" fmla="*/ 25347 h 25440"/>
                <a:gd name="connsiteX9" fmla="*/ 9813 w 15468"/>
                <a:gd name="connsiteY9" fmla="*/ 8837 h 25440"/>
                <a:gd name="connsiteX10" fmla="*/ 7095 w 15468"/>
                <a:gd name="connsiteY10" fmla="*/ 7260 h 25440"/>
                <a:gd name="connsiteX11" fmla="*/ 5278 w 15468"/>
                <a:gd name="connsiteY11" fmla="*/ 11492 h 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68" h="25440">
                  <a:moveTo>
                    <a:pt x="4478" y="13371"/>
                  </a:moveTo>
                  <a:lnTo>
                    <a:pt x="1977" y="19274"/>
                  </a:lnTo>
                  <a:lnTo>
                    <a:pt x="-627" y="10425"/>
                  </a:lnTo>
                  <a:close/>
                  <a:moveTo>
                    <a:pt x="5278" y="11492"/>
                  </a:moveTo>
                  <a:lnTo>
                    <a:pt x="-1465" y="7602"/>
                  </a:lnTo>
                  <a:lnTo>
                    <a:pt x="-3332" y="1252"/>
                  </a:lnTo>
                  <a:lnTo>
                    <a:pt x="-5656" y="-93"/>
                  </a:lnTo>
                  <a:lnTo>
                    <a:pt x="1989" y="25257"/>
                  </a:lnTo>
                  <a:lnTo>
                    <a:pt x="2154" y="25347"/>
                  </a:lnTo>
                  <a:lnTo>
                    <a:pt x="9813" y="8837"/>
                  </a:lnTo>
                  <a:lnTo>
                    <a:pt x="7095" y="7260"/>
                  </a:lnTo>
                  <a:lnTo>
                    <a:pt x="5278" y="11492"/>
                  </a:lnTo>
                </a:path>
              </a:pathLst>
            </a:custGeom>
            <a:solidFill>
              <a:srgbClr val="000000"/>
            </a:solidFill>
            <a:ln w="1270" cap="flat">
              <a:noFill/>
              <a:prstDash val="solid"/>
              <a:miter/>
            </a:ln>
          </p:spPr>
          <p:txBody>
            <a:bodyPr rtlCol="0" anchor="ctr"/>
            <a:lstStyle/>
            <a:p>
              <a:endParaRPr lang="zh-CN" altLang="en-US"/>
            </a:p>
          </p:txBody>
        </p:sp>
        <p:sp>
          <p:nvSpPr>
            <p:cNvPr id="179" name="任意多边形: 形状 178"/>
            <p:cNvSpPr/>
            <p:nvPr/>
          </p:nvSpPr>
          <p:spPr>
            <a:xfrm flipV="1">
              <a:off x="15957465" y="4881664"/>
              <a:ext cx="12382" cy="23916"/>
            </a:xfrm>
            <a:custGeom>
              <a:avLst/>
              <a:gdLst>
                <a:gd name="connsiteX0" fmla="*/ 1952 w 12382"/>
                <a:gd name="connsiteY0" fmla="*/ 15430 h 23916"/>
                <a:gd name="connsiteX1" fmla="*/ 2790 w 12382"/>
                <a:gd name="connsiteY1" fmla="*/ 18531 h 23916"/>
                <a:gd name="connsiteX2" fmla="*/ 2435 w 12382"/>
                <a:gd name="connsiteY2" fmla="*/ 20088 h 23916"/>
                <a:gd name="connsiteX3" fmla="*/ 1317 w 12382"/>
                <a:gd name="connsiteY3" fmla="*/ 20853 h 23916"/>
                <a:gd name="connsiteX4" fmla="*/ -601 w 12382"/>
                <a:gd name="connsiteY4" fmla="*/ 20322 h 23916"/>
                <a:gd name="connsiteX5" fmla="*/ -3319 w 12382"/>
                <a:gd name="connsiteY5" fmla="*/ 18744 h 23916"/>
                <a:gd name="connsiteX6" fmla="*/ -3319 w 12382"/>
                <a:gd name="connsiteY6" fmla="*/ 11253 h 23916"/>
                <a:gd name="connsiteX7" fmla="*/ -779 w 12382"/>
                <a:gd name="connsiteY7" fmla="*/ 12712 h 23916"/>
                <a:gd name="connsiteX8" fmla="*/ 1952 w 12382"/>
                <a:gd name="connsiteY8" fmla="*/ 15430 h 23916"/>
                <a:gd name="connsiteX9" fmla="*/ 3984 w 12382"/>
                <a:gd name="connsiteY9" fmla="*/ 5449 h 23916"/>
                <a:gd name="connsiteX10" fmla="*/ -144 w 12382"/>
                <a:gd name="connsiteY10" fmla="*/ 10514 h 23916"/>
                <a:gd name="connsiteX11" fmla="*/ -715 w 12382"/>
                <a:gd name="connsiteY11" fmla="*/ 10133 h 23916"/>
                <a:gd name="connsiteX12" fmla="*/ -3319 w 12382"/>
                <a:gd name="connsiteY12" fmla="*/ 8624 h 23916"/>
                <a:gd name="connsiteX13" fmla="*/ -3319 w 12382"/>
                <a:gd name="connsiteY13" fmla="*/ 1232 h 23916"/>
                <a:gd name="connsiteX14" fmla="*/ -5668 w 12382"/>
                <a:gd name="connsiteY14" fmla="*/ -102 h 23916"/>
                <a:gd name="connsiteX15" fmla="*/ -5668 w 12382"/>
                <a:gd name="connsiteY15" fmla="*/ 19989 h 23916"/>
                <a:gd name="connsiteX16" fmla="*/ -982 w 12382"/>
                <a:gd name="connsiteY16" fmla="*/ 22693 h 23916"/>
                <a:gd name="connsiteX17" fmla="*/ 2219 w 12382"/>
                <a:gd name="connsiteY17" fmla="*/ 23814 h 23916"/>
                <a:gd name="connsiteX18" fmla="*/ 4416 w 12382"/>
                <a:gd name="connsiteY18" fmla="*/ 22961 h 23916"/>
                <a:gd name="connsiteX19" fmla="*/ 5228 w 12382"/>
                <a:gd name="connsiteY19" fmla="*/ 20054 h 23916"/>
                <a:gd name="connsiteX20" fmla="*/ 4505 w 12382"/>
                <a:gd name="connsiteY20" fmla="*/ 16220 h 23916"/>
                <a:gd name="connsiteX21" fmla="*/ 2307 w 12382"/>
                <a:gd name="connsiteY21" fmla="*/ 12572 h 23916"/>
                <a:gd name="connsiteX22" fmla="*/ 6715 w 12382"/>
                <a:gd name="connsiteY22" fmla="*/ 7036 h 23916"/>
                <a:gd name="connsiteX23" fmla="*/ 3984 w 12382"/>
                <a:gd name="connsiteY23" fmla="*/ 5449 h 2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82" h="23916">
                  <a:moveTo>
                    <a:pt x="1952" y="15430"/>
                  </a:moveTo>
                  <a:lnTo>
                    <a:pt x="2790" y="18531"/>
                  </a:lnTo>
                  <a:lnTo>
                    <a:pt x="2435" y="20088"/>
                  </a:lnTo>
                  <a:lnTo>
                    <a:pt x="1317" y="20853"/>
                  </a:lnTo>
                  <a:lnTo>
                    <a:pt x="-601" y="20322"/>
                  </a:lnTo>
                  <a:lnTo>
                    <a:pt x="-3319" y="18744"/>
                  </a:lnTo>
                  <a:lnTo>
                    <a:pt x="-3319" y="11253"/>
                  </a:lnTo>
                  <a:lnTo>
                    <a:pt x="-779" y="12712"/>
                  </a:lnTo>
                  <a:cubicBezTo>
                    <a:pt x="504" y="13451"/>
                    <a:pt x="1393" y="14349"/>
                    <a:pt x="1952" y="15430"/>
                  </a:cubicBezTo>
                  <a:close/>
                  <a:moveTo>
                    <a:pt x="3984" y="5449"/>
                  </a:moveTo>
                  <a:lnTo>
                    <a:pt x="-144" y="10514"/>
                  </a:lnTo>
                  <a:lnTo>
                    <a:pt x="-715" y="10133"/>
                  </a:lnTo>
                  <a:lnTo>
                    <a:pt x="-3319" y="8624"/>
                  </a:lnTo>
                  <a:lnTo>
                    <a:pt x="-3319" y="1232"/>
                  </a:lnTo>
                  <a:lnTo>
                    <a:pt x="-5668" y="-102"/>
                  </a:lnTo>
                  <a:lnTo>
                    <a:pt x="-5668" y="19989"/>
                  </a:lnTo>
                  <a:lnTo>
                    <a:pt x="-982" y="22693"/>
                  </a:lnTo>
                  <a:cubicBezTo>
                    <a:pt x="199" y="23377"/>
                    <a:pt x="1279" y="23760"/>
                    <a:pt x="2219" y="23814"/>
                  </a:cubicBezTo>
                  <a:lnTo>
                    <a:pt x="4416" y="22961"/>
                  </a:lnTo>
                  <a:cubicBezTo>
                    <a:pt x="4949" y="22341"/>
                    <a:pt x="5228" y="21358"/>
                    <a:pt x="5228" y="20054"/>
                  </a:cubicBezTo>
                  <a:cubicBezTo>
                    <a:pt x="5228" y="18809"/>
                    <a:pt x="4975" y="17524"/>
                    <a:pt x="4505" y="16220"/>
                  </a:cubicBezTo>
                  <a:cubicBezTo>
                    <a:pt x="4022" y="14895"/>
                    <a:pt x="3311" y="13689"/>
                    <a:pt x="2307" y="12572"/>
                  </a:cubicBezTo>
                  <a:lnTo>
                    <a:pt x="6715" y="7036"/>
                  </a:lnTo>
                  <a:lnTo>
                    <a:pt x="3984" y="5449"/>
                  </a:lnTo>
                </a:path>
              </a:pathLst>
            </a:custGeom>
            <a:solidFill>
              <a:srgbClr val="000000"/>
            </a:solidFill>
            <a:ln w="1270" cap="flat">
              <a:noFill/>
              <a:prstDash val="solid"/>
              <a:miter/>
            </a:ln>
          </p:spPr>
          <p:txBody>
            <a:bodyPr rtlCol="0" anchor="ctr"/>
            <a:lstStyle/>
            <a:p>
              <a:endParaRPr lang="zh-CN" altLang="en-US"/>
            </a:p>
          </p:txBody>
        </p:sp>
        <p:sp>
          <p:nvSpPr>
            <p:cNvPr id="180" name="任意多边形: 形状 179"/>
            <p:cNvSpPr/>
            <p:nvPr/>
          </p:nvSpPr>
          <p:spPr>
            <a:xfrm flipV="1">
              <a:off x="15973467" y="4871818"/>
              <a:ext cx="14312" cy="24539"/>
            </a:xfrm>
            <a:custGeom>
              <a:avLst/>
              <a:gdLst>
                <a:gd name="connsiteX0" fmla="*/ -510 w 14312"/>
                <a:gd name="connsiteY0" fmla="*/ 5500 h 24539"/>
                <a:gd name="connsiteX1" fmla="*/ 2969 w 14312"/>
                <a:gd name="connsiteY1" fmla="*/ 8371 h 24539"/>
                <a:gd name="connsiteX2" fmla="*/ 5344 w 14312"/>
                <a:gd name="connsiteY2" fmla="*/ 12296 h 24539"/>
                <a:gd name="connsiteX3" fmla="*/ 6221 w 14312"/>
                <a:gd name="connsiteY3" fmla="*/ 16751 h 24539"/>
                <a:gd name="connsiteX4" fmla="*/ 5319 w 14312"/>
                <a:gd name="connsiteY4" fmla="*/ 20308 h 24539"/>
                <a:gd name="connsiteX5" fmla="*/ 2931 w 14312"/>
                <a:gd name="connsiteY5" fmla="*/ 21503 h 24539"/>
                <a:gd name="connsiteX6" fmla="*/ -282 w 14312"/>
                <a:gd name="connsiteY6" fmla="*/ 20527 h 24539"/>
                <a:gd name="connsiteX7" fmla="*/ -3330 w 14312"/>
                <a:gd name="connsiteY7" fmla="*/ 18760 h 24539"/>
                <a:gd name="connsiteX8" fmla="*/ -3330 w 14312"/>
                <a:gd name="connsiteY8" fmla="*/ 3863 h 24539"/>
                <a:gd name="connsiteX9" fmla="*/ -5679 w 14312"/>
                <a:gd name="connsiteY9" fmla="*/ 19991 h 24539"/>
                <a:gd name="connsiteX10" fmla="*/ -892 w 14312"/>
                <a:gd name="connsiteY10" fmla="*/ 22759 h 24539"/>
                <a:gd name="connsiteX11" fmla="*/ 4531 w 14312"/>
                <a:gd name="connsiteY11" fmla="*/ 24396 h 24539"/>
                <a:gd name="connsiteX12" fmla="*/ 7656 w 14312"/>
                <a:gd name="connsiteY12" fmla="*/ 22377 h 24539"/>
                <a:gd name="connsiteX13" fmla="*/ 8633 w 14312"/>
                <a:gd name="connsiteY13" fmla="*/ 17971 h 24539"/>
                <a:gd name="connsiteX14" fmla="*/ 7440 w 14312"/>
                <a:gd name="connsiteY14" fmla="*/ 12127 h 24539"/>
                <a:gd name="connsiteX15" fmla="*/ 4278 w 14312"/>
                <a:gd name="connsiteY15" fmla="*/ 6859 h 24539"/>
                <a:gd name="connsiteX16" fmla="*/ -40 w 14312"/>
                <a:gd name="connsiteY16" fmla="*/ 3138 h 24539"/>
                <a:gd name="connsiteX17" fmla="*/ -5679 w 14312"/>
                <a:gd name="connsiteY17" fmla="*/ -111 h 24539"/>
                <a:gd name="connsiteX18" fmla="*/ -5679 w 14312"/>
                <a:gd name="connsiteY18" fmla="*/ 19991 h 24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312" h="24539">
                  <a:moveTo>
                    <a:pt x="-510" y="5500"/>
                  </a:moveTo>
                  <a:cubicBezTo>
                    <a:pt x="798" y="6239"/>
                    <a:pt x="1954" y="7192"/>
                    <a:pt x="2969" y="8371"/>
                  </a:cubicBezTo>
                  <a:cubicBezTo>
                    <a:pt x="3986" y="9537"/>
                    <a:pt x="4773" y="10857"/>
                    <a:pt x="5344" y="12296"/>
                  </a:cubicBezTo>
                  <a:cubicBezTo>
                    <a:pt x="5929" y="13730"/>
                    <a:pt x="6221" y="15218"/>
                    <a:pt x="6221" y="16751"/>
                  </a:cubicBezTo>
                  <a:cubicBezTo>
                    <a:pt x="6221" y="18338"/>
                    <a:pt x="5903" y="19509"/>
                    <a:pt x="5319" y="20308"/>
                  </a:cubicBezTo>
                  <a:lnTo>
                    <a:pt x="2931" y="21503"/>
                  </a:lnTo>
                  <a:lnTo>
                    <a:pt x="-282" y="20527"/>
                  </a:lnTo>
                  <a:lnTo>
                    <a:pt x="-3330" y="18760"/>
                  </a:lnTo>
                  <a:lnTo>
                    <a:pt x="-3330" y="3863"/>
                  </a:lnTo>
                  <a:close/>
                  <a:moveTo>
                    <a:pt x="-5679" y="19991"/>
                  </a:moveTo>
                  <a:lnTo>
                    <a:pt x="-892" y="22759"/>
                  </a:lnTo>
                  <a:cubicBezTo>
                    <a:pt x="1293" y="24029"/>
                    <a:pt x="3096" y="24574"/>
                    <a:pt x="4531" y="24396"/>
                  </a:cubicBezTo>
                  <a:cubicBezTo>
                    <a:pt x="5967" y="24232"/>
                    <a:pt x="7008" y="23557"/>
                    <a:pt x="7656" y="22377"/>
                  </a:cubicBezTo>
                  <a:cubicBezTo>
                    <a:pt x="8304" y="21172"/>
                    <a:pt x="8633" y="19712"/>
                    <a:pt x="8633" y="17971"/>
                  </a:cubicBezTo>
                  <a:cubicBezTo>
                    <a:pt x="8633" y="16017"/>
                    <a:pt x="8240" y="14072"/>
                    <a:pt x="7440" y="12127"/>
                  </a:cubicBezTo>
                  <a:cubicBezTo>
                    <a:pt x="6665" y="10187"/>
                    <a:pt x="5599" y="8421"/>
                    <a:pt x="4278" y="6859"/>
                  </a:cubicBezTo>
                  <a:cubicBezTo>
                    <a:pt x="2957" y="5287"/>
                    <a:pt x="1522" y="4041"/>
                    <a:pt x="-40" y="3138"/>
                  </a:cubicBezTo>
                  <a:lnTo>
                    <a:pt x="-5679" y="-111"/>
                  </a:lnTo>
                  <a:lnTo>
                    <a:pt x="-5679" y="19991"/>
                  </a:lnTo>
                </a:path>
              </a:pathLst>
            </a:custGeom>
            <a:solidFill>
              <a:srgbClr val="000000"/>
            </a:solidFill>
            <a:ln w="1270" cap="flat">
              <a:noFill/>
              <a:prstDash val="solid"/>
              <a:miter/>
            </a:ln>
          </p:spPr>
          <p:txBody>
            <a:bodyPr rtlCol="0" anchor="ctr"/>
            <a:lstStyle/>
            <a:p>
              <a:endParaRPr lang="zh-CN" altLang="en-US"/>
            </a:p>
          </p:txBody>
        </p:sp>
        <p:sp>
          <p:nvSpPr>
            <p:cNvPr id="181" name="任意多边形: 形状 180"/>
            <p:cNvSpPr/>
            <p:nvPr/>
          </p:nvSpPr>
          <p:spPr>
            <a:xfrm flipV="1">
              <a:off x="15990650" y="4859439"/>
              <a:ext cx="14833" cy="23425"/>
            </a:xfrm>
            <a:custGeom>
              <a:avLst/>
              <a:gdLst>
                <a:gd name="connsiteX0" fmla="*/ 6627 w 14833"/>
                <a:gd name="connsiteY0" fmla="*/ 3792 h 23425"/>
                <a:gd name="connsiteX1" fmla="*/ 3452 w 14833"/>
                <a:gd name="connsiteY1" fmla="*/ 1367 h 23425"/>
                <a:gd name="connsiteX2" fmla="*/ -1360 w 14833"/>
                <a:gd name="connsiteY2" fmla="*/ -117 h 23425"/>
                <a:gd name="connsiteX3" fmla="*/ -4561 w 14833"/>
                <a:gd name="connsiteY3" fmla="*/ 1570 h 23425"/>
                <a:gd name="connsiteX4" fmla="*/ -5691 w 14833"/>
                <a:gd name="connsiteY4" fmla="*/ 5979 h 23425"/>
                <a:gd name="connsiteX5" fmla="*/ -4485 w 14833"/>
                <a:gd name="connsiteY5" fmla="*/ 12365 h 23425"/>
                <a:gd name="connsiteX6" fmla="*/ -1221 w 14833"/>
                <a:gd name="connsiteY6" fmla="*/ 17940 h 23425"/>
                <a:gd name="connsiteX7" fmla="*/ 3287 w 14833"/>
                <a:gd name="connsiteY7" fmla="*/ 21815 h 23425"/>
                <a:gd name="connsiteX8" fmla="*/ 6094 w 14833"/>
                <a:gd name="connsiteY8" fmla="*/ 23020 h 23425"/>
                <a:gd name="connsiteX9" fmla="*/ 8418 w 14833"/>
                <a:gd name="connsiteY9" fmla="*/ 23303 h 23425"/>
                <a:gd name="connsiteX10" fmla="*/ 7656 w 14833"/>
                <a:gd name="connsiteY10" fmla="*/ 20381 h 23425"/>
                <a:gd name="connsiteX11" fmla="*/ 5700 w 14833"/>
                <a:gd name="connsiteY11" fmla="*/ 20138 h 23425"/>
                <a:gd name="connsiteX12" fmla="*/ 3579 w 14833"/>
                <a:gd name="connsiteY12" fmla="*/ 19275 h 23425"/>
                <a:gd name="connsiteX13" fmla="*/ -15 w 14833"/>
                <a:gd name="connsiteY13" fmla="*/ 16264 h 23425"/>
                <a:gd name="connsiteX14" fmla="*/ -2415 w 14833"/>
                <a:gd name="connsiteY14" fmla="*/ 12176 h 23425"/>
                <a:gd name="connsiteX15" fmla="*/ -3278 w 14833"/>
                <a:gd name="connsiteY15" fmla="*/ 7592 h 23425"/>
                <a:gd name="connsiteX16" fmla="*/ -2415 w 14833"/>
                <a:gd name="connsiteY16" fmla="*/ 4224 h 23425"/>
                <a:gd name="connsiteX17" fmla="*/ -27 w 14833"/>
                <a:gd name="connsiteY17" fmla="*/ 2983 h 23425"/>
                <a:gd name="connsiteX18" fmla="*/ 3503 w 14833"/>
                <a:gd name="connsiteY18" fmla="*/ 4100 h 23425"/>
                <a:gd name="connsiteX19" fmla="*/ 5294 w 14833"/>
                <a:gd name="connsiteY19" fmla="*/ 5330 h 23425"/>
                <a:gd name="connsiteX20" fmla="*/ 6754 w 14833"/>
                <a:gd name="connsiteY20" fmla="*/ 6778 h 23425"/>
                <a:gd name="connsiteX21" fmla="*/ 6754 w 14833"/>
                <a:gd name="connsiteY21" fmla="*/ 10742 h 23425"/>
                <a:gd name="connsiteX22" fmla="*/ 3275 w 14833"/>
                <a:gd name="connsiteY22" fmla="*/ 8733 h 23425"/>
                <a:gd name="connsiteX23" fmla="*/ 3275 w 14833"/>
                <a:gd name="connsiteY23" fmla="*/ 11322 h 23425"/>
                <a:gd name="connsiteX24" fmla="*/ 9142 w 14833"/>
                <a:gd name="connsiteY24" fmla="*/ 14716 h 23425"/>
                <a:gd name="connsiteX25" fmla="*/ 9142 w 14833"/>
                <a:gd name="connsiteY25" fmla="*/ 6590 h 23425"/>
                <a:gd name="connsiteX26" fmla="*/ 6627 w 14833"/>
                <a:gd name="connsiteY26" fmla="*/ 3792 h 2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833" h="23425">
                  <a:moveTo>
                    <a:pt x="6627" y="3792"/>
                  </a:moveTo>
                  <a:lnTo>
                    <a:pt x="3452" y="1367"/>
                  </a:lnTo>
                  <a:cubicBezTo>
                    <a:pt x="1637" y="314"/>
                    <a:pt x="24" y="-182"/>
                    <a:pt x="-1360" y="-117"/>
                  </a:cubicBezTo>
                  <a:cubicBezTo>
                    <a:pt x="-2745" y="-53"/>
                    <a:pt x="-3825" y="503"/>
                    <a:pt x="-4561" y="1570"/>
                  </a:cubicBezTo>
                  <a:cubicBezTo>
                    <a:pt x="-5323" y="2637"/>
                    <a:pt x="-5691" y="4100"/>
                    <a:pt x="-5691" y="5979"/>
                  </a:cubicBezTo>
                  <a:cubicBezTo>
                    <a:pt x="-5691" y="8162"/>
                    <a:pt x="-5298" y="10296"/>
                    <a:pt x="-4485" y="12365"/>
                  </a:cubicBezTo>
                  <a:cubicBezTo>
                    <a:pt x="-3685" y="14439"/>
                    <a:pt x="-2580" y="16303"/>
                    <a:pt x="-1221" y="17940"/>
                  </a:cubicBezTo>
                  <a:cubicBezTo>
                    <a:pt x="163" y="19577"/>
                    <a:pt x="1662" y="20878"/>
                    <a:pt x="3287" y="21815"/>
                  </a:cubicBezTo>
                  <a:lnTo>
                    <a:pt x="6094" y="23020"/>
                  </a:lnTo>
                  <a:lnTo>
                    <a:pt x="8418" y="23303"/>
                  </a:lnTo>
                  <a:lnTo>
                    <a:pt x="7656" y="20381"/>
                  </a:lnTo>
                  <a:lnTo>
                    <a:pt x="5700" y="20138"/>
                  </a:lnTo>
                  <a:lnTo>
                    <a:pt x="3579" y="19275"/>
                  </a:lnTo>
                  <a:cubicBezTo>
                    <a:pt x="2233" y="18512"/>
                    <a:pt x="1027" y="17484"/>
                    <a:pt x="-15" y="16264"/>
                  </a:cubicBezTo>
                  <a:cubicBezTo>
                    <a:pt x="-1056" y="15033"/>
                    <a:pt x="-1856" y="13674"/>
                    <a:pt x="-2415" y="12176"/>
                  </a:cubicBezTo>
                  <a:cubicBezTo>
                    <a:pt x="-2986" y="10687"/>
                    <a:pt x="-3278" y="9154"/>
                    <a:pt x="-3278" y="7592"/>
                  </a:cubicBezTo>
                  <a:cubicBezTo>
                    <a:pt x="-3278" y="6158"/>
                    <a:pt x="-2986" y="5037"/>
                    <a:pt x="-2415" y="4224"/>
                  </a:cubicBezTo>
                  <a:lnTo>
                    <a:pt x="-27" y="2983"/>
                  </a:lnTo>
                  <a:cubicBezTo>
                    <a:pt x="1002" y="2954"/>
                    <a:pt x="2182" y="3326"/>
                    <a:pt x="3503" y="4100"/>
                  </a:cubicBezTo>
                  <a:lnTo>
                    <a:pt x="5294" y="5330"/>
                  </a:lnTo>
                  <a:lnTo>
                    <a:pt x="6754" y="6778"/>
                  </a:lnTo>
                  <a:lnTo>
                    <a:pt x="6754" y="10742"/>
                  </a:lnTo>
                  <a:lnTo>
                    <a:pt x="3275" y="8733"/>
                  </a:lnTo>
                  <a:lnTo>
                    <a:pt x="3275" y="11322"/>
                  </a:lnTo>
                  <a:lnTo>
                    <a:pt x="9142" y="14716"/>
                  </a:lnTo>
                  <a:lnTo>
                    <a:pt x="9142" y="6590"/>
                  </a:lnTo>
                  <a:lnTo>
                    <a:pt x="6627" y="3792"/>
                  </a:lnTo>
                </a:path>
              </a:pathLst>
            </a:custGeom>
            <a:solidFill>
              <a:srgbClr val="000000"/>
            </a:solidFill>
            <a:ln w="1270" cap="flat">
              <a:noFill/>
              <a:prstDash val="solid"/>
              <a:miter/>
            </a:ln>
          </p:spPr>
          <p:txBody>
            <a:bodyPr rtlCol="0" anchor="ctr"/>
            <a:lstStyle/>
            <a:p>
              <a:endParaRPr lang="zh-CN" altLang="en-US"/>
            </a:p>
          </p:txBody>
        </p:sp>
        <p:sp>
          <p:nvSpPr>
            <p:cNvPr id="182" name="任意多边形: 形状 181"/>
            <p:cNvSpPr/>
            <p:nvPr/>
          </p:nvSpPr>
          <p:spPr>
            <a:xfrm flipV="1">
              <a:off x="16008850" y="4849231"/>
              <a:ext cx="17919" cy="22991"/>
            </a:xfrm>
            <a:custGeom>
              <a:avLst/>
              <a:gdLst>
                <a:gd name="connsiteX0" fmla="*/ -2403 w 17919"/>
                <a:gd name="connsiteY0" fmla="*/ 4268 h 22991"/>
                <a:gd name="connsiteX1" fmla="*/ -15 w 17919"/>
                <a:gd name="connsiteY1" fmla="*/ 2870 h 22991"/>
                <a:gd name="connsiteX2" fmla="*/ 3287 w 17919"/>
                <a:gd name="connsiteY2" fmla="*/ 3747 h 22991"/>
                <a:gd name="connsiteX3" fmla="*/ 6576 w 17919"/>
                <a:gd name="connsiteY3" fmla="*/ 6669 h 22991"/>
                <a:gd name="connsiteX4" fmla="*/ 8938 w 17919"/>
                <a:gd name="connsiteY4" fmla="*/ 10807 h 22991"/>
                <a:gd name="connsiteX5" fmla="*/ 9789 w 17919"/>
                <a:gd name="connsiteY5" fmla="*/ 15153 h 22991"/>
                <a:gd name="connsiteX6" fmla="*/ 8913 w 17919"/>
                <a:gd name="connsiteY6" fmla="*/ 18492 h 22991"/>
                <a:gd name="connsiteX7" fmla="*/ 6538 w 17919"/>
                <a:gd name="connsiteY7" fmla="*/ 19940 h 22991"/>
                <a:gd name="connsiteX8" fmla="*/ 3248 w 17919"/>
                <a:gd name="connsiteY8" fmla="*/ 19062 h 22991"/>
                <a:gd name="connsiteX9" fmla="*/ -41 w 17919"/>
                <a:gd name="connsiteY9" fmla="*/ 16116 h 22991"/>
                <a:gd name="connsiteX10" fmla="*/ -2416 w 17919"/>
                <a:gd name="connsiteY10" fmla="*/ 11953 h 22991"/>
                <a:gd name="connsiteX11" fmla="*/ -3267 w 17919"/>
                <a:gd name="connsiteY11" fmla="*/ 7583 h 22991"/>
                <a:gd name="connsiteX12" fmla="*/ -2403 w 17919"/>
                <a:gd name="connsiteY12" fmla="*/ 4268 h 22991"/>
                <a:gd name="connsiteX13" fmla="*/ -4486 w 17919"/>
                <a:gd name="connsiteY13" fmla="*/ 12028 h 22991"/>
                <a:gd name="connsiteX14" fmla="*/ -1222 w 17919"/>
                <a:gd name="connsiteY14" fmla="*/ 17678 h 22991"/>
                <a:gd name="connsiteX15" fmla="*/ 3248 w 17919"/>
                <a:gd name="connsiteY15" fmla="*/ 21657 h 22991"/>
                <a:gd name="connsiteX16" fmla="*/ 7706 w 17919"/>
                <a:gd name="connsiteY16" fmla="*/ 22838 h 22991"/>
                <a:gd name="connsiteX17" fmla="*/ 10983 w 17919"/>
                <a:gd name="connsiteY17" fmla="*/ 20957 h 22991"/>
                <a:gd name="connsiteX18" fmla="*/ 12215 w 17919"/>
                <a:gd name="connsiteY18" fmla="*/ 16537 h 22991"/>
                <a:gd name="connsiteX19" fmla="*/ 10996 w 17919"/>
                <a:gd name="connsiteY19" fmla="*/ 10708 h 22991"/>
                <a:gd name="connsiteX20" fmla="*/ 7719 w 17919"/>
                <a:gd name="connsiteY20" fmla="*/ 5067 h 22991"/>
                <a:gd name="connsiteX21" fmla="*/ 3248 w 17919"/>
                <a:gd name="connsiteY21" fmla="*/ 1103 h 22991"/>
                <a:gd name="connsiteX22" fmla="*/ -1234 w 17919"/>
                <a:gd name="connsiteY22" fmla="*/ -112 h 22991"/>
                <a:gd name="connsiteX23" fmla="*/ -4499 w 17919"/>
                <a:gd name="connsiteY23" fmla="*/ 1704 h 22991"/>
                <a:gd name="connsiteX24" fmla="*/ -5705 w 17919"/>
                <a:gd name="connsiteY24" fmla="*/ 6198 h 22991"/>
                <a:gd name="connsiteX25" fmla="*/ -4486 w 17919"/>
                <a:gd name="connsiteY25" fmla="*/ 12028 h 2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919" h="22991">
                  <a:moveTo>
                    <a:pt x="-2403" y="4268"/>
                  </a:moveTo>
                  <a:lnTo>
                    <a:pt x="-15" y="2870"/>
                  </a:lnTo>
                  <a:cubicBezTo>
                    <a:pt x="1001" y="2755"/>
                    <a:pt x="2106" y="3073"/>
                    <a:pt x="3287" y="3747"/>
                  </a:cubicBezTo>
                  <a:cubicBezTo>
                    <a:pt x="4481" y="4432"/>
                    <a:pt x="5585" y="5399"/>
                    <a:pt x="6576" y="6669"/>
                  </a:cubicBezTo>
                  <a:cubicBezTo>
                    <a:pt x="7566" y="7900"/>
                    <a:pt x="8354" y="9298"/>
                    <a:pt x="8938" y="10807"/>
                  </a:cubicBezTo>
                  <a:cubicBezTo>
                    <a:pt x="9510" y="12306"/>
                    <a:pt x="9789" y="13753"/>
                    <a:pt x="9789" y="15153"/>
                  </a:cubicBezTo>
                  <a:cubicBezTo>
                    <a:pt x="9789" y="16537"/>
                    <a:pt x="9510" y="17654"/>
                    <a:pt x="8913" y="18492"/>
                  </a:cubicBezTo>
                  <a:lnTo>
                    <a:pt x="6538" y="19940"/>
                  </a:lnTo>
                  <a:cubicBezTo>
                    <a:pt x="5534" y="20054"/>
                    <a:pt x="4442" y="19762"/>
                    <a:pt x="3248" y="19062"/>
                  </a:cubicBezTo>
                  <a:cubicBezTo>
                    <a:pt x="2055" y="18378"/>
                    <a:pt x="950" y="17386"/>
                    <a:pt x="-41" y="16116"/>
                  </a:cubicBezTo>
                  <a:cubicBezTo>
                    <a:pt x="-1057" y="14846"/>
                    <a:pt x="-1844" y="13451"/>
                    <a:pt x="-2416" y="11953"/>
                  </a:cubicBezTo>
                  <a:cubicBezTo>
                    <a:pt x="-2987" y="10415"/>
                    <a:pt x="-3267" y="8967"/>
                    <a:pt x="-3267" y="7583"/>
                  </a:cubicBezTo>
                  <a:cubicBezTo>
                    <a:pt x="-3267" y="6198"/>
                    <a:pt x="-2987" y="5107"/>
                    <a:pt x="-2403" y="4268"/>
                  </a:cubicBezTo>
                  <a:close/>
                  <a:moveTo>
                    <a:pt x="-4486" y="12028"/>
                  </a:moveTo>
                  <a:cubicBezTo>
                    <a:pt x="-3673" y="14061"/>
                    <a:pt x="-2594" y="15942"/>
                    <a:pt x="-1222" y="17678"/>
                  </a:cubicBezTo>
                  <a:cubicBezTo>
                    <a:pt x="137" y="19395"/>
                    <a:pt x="1636" y="20728"/>
                    <a:pt x="3248" y="21657"/>
                  </a:cubicBezTo>
                  <a:cubicBezTo>
                    <a:pt x="4836" y="22579"/>
                    <a:pt x="6335" y="22961"/>
                    <a:pt x="7706" y="22838"/>
                  </a:cubicBezTo>
                  <a:cubicBezTo>
                    <a:pt x="9065" y="22683"/>
                    <a:pt x="10157" y="22058"/>
                    <a:pt x="10983" y="20957"/>
                  </a:cubicBezTo>
                  <a:cubicBezTo>
                    <a:pt x="11795" y="19851"/>
                    <a:pt x="12215" y="18378"/>
                    <a:pt x="12215" y="16537"/>
                  </a:cubicBezTo>
                  <a:cubicBezTo>
                    <a:pt x="12215" y="14696"/>
                    <a:pt x="11809" y="12736"/>
                    <a:pt x="10996" y="10708"/>
                  </a:cubicBezTo>
                  <a:cubicBezTo>
                    <a:pt x="10183" y="8663"/>
                    <a:pt x="9091" y="6784"/>
                    <a:pt x="7719" y="5067"/>
                  </a:cubicBezTo>
                  <a:cubicBezTo>
                    <a:pt x="6335" y="3341"/>
                    <a:pt x="4836" y="2031"/>
                    <a:pt x="3248" y="1103"/>
                  </a:cubicBezTo>
                  <a:cubicBezTo>
                    <a:pt x="1636" y="166"/>
                    <a:pt x="137" y="-227"/>
                    <a:pt x="-1234" y="-112"/>
                  </a:cubicBezTo>
                  <a:cubicBezTo>
                    <a:pt x="-2606" y="-13"/>
                    <a:pt x="-3698" y="613"/>
                    <a:pt x="-4499" y="1704"/>
                  </a:cubicBezTo>
                  <a:cubicBezTo>
                    <a:pt x="-5299" y="2810"/>
                    <a:pt x="-5705" y="4308"/>
                    <a:pt x="-5705" y="6198"/>
                  </a:cubicBezTo>
                  <a:cubicBezTo>
                    <a:pt x="-5705" y="8028"/>
                    <a:pt x="-5286" y="9983"/>
                    <a:pt x="-4486" y="12028"/>
                  </a:cubicBezTo>
                </a:path>
              </a:pathLst>
            </a:custGeom>
            <a:solidFill>
              <a:srgbClr val="000000"/>
            </a:solidFill>
            <a:ln w="1270" cap="flat">
              <a:noFill/>
              <a:prstDash val="solid"/>
              <a:miter/>
            </a:ln>
          </p:spPr>
          <p:txBody>
            <a:bodyPr rtlCol="0" anchor="ctr"/>
            <a:lstStyle/>
            <a:p>
              <a:endParaRPr lang="zh-CN" altLang="en-US"/>
            </a:p>
          </p:txBody>
        </p:sp>
        <p:sp>
          <p:nvSpPr>
            <p:cNvPr id="183" name="任意多边形: 形状 182"/>
            <p:cNvSpPr/>
            <p:nvPr/>
          </p:nvSpPr>
          <p:spPr>
            <a:xfrm flipV="1">
              <a:off x="16030732" y="4841838"/>
              <a:ext cx="11264" cy="21450"/>
            </a:xfrm>
            <a:custGeom>
              <a:avLst/>
              <a:gdLst>
                <a:gd name="connsiteX0" fmla="*/ -3381 w 11264"/>
                <a:gd name="connsiteY0" fmla="*/ 21311 h 21450"/>
                <a:gd name="connsiteX1" fmla="*/ -3381 w 11264"/>
                <a:gd name="connsiteY1" fmla="*/ 3825 h 21450"/>
                <a:gd name="connsiteX2" fmla="*/ 5547 w 11264"/>
                <a:gd name="connsiteY2" fmla="*/ 8978 h 21450"/>
                <a:gd name="connsiteX3" fmla="*/ 5547 w 11264"/>
                <a:gd name="connsiteY3" fmla="*/ 6349 h 21450"/>
                <a:gd name="connsiteX4" fmla="*/ -5717 w 11264"/>
                <a:gd name="connsiteY4" fmla="*/ -139 h 21450"/>
                <a:gd name="connsiteX5" fmla="*/ -5717 w 11264"/>
                <a:gd name="connsiteY5" fmla="*/ 19952 h 21450"/>
                <a:gd name="connsiteX6" fmla="*/ -3381 w 11264"/>
                <a:gd name="connsiteY6" fmla="*/ 21311 h 2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64" h="21450">
                  <a:moveTo>
                    <a:pt x="-3381" y="21311"/>
                  </a:moveTo>
                  <a:lnTo>
                    <a:pt x="-3381" y="3825"/>
                  </a:lnTo>
                  <a:lnTo>
                    <a:pt x="5547" y="8978"/>
                  </a:lnTo>
                  <a:lnTo>
                    <a:pt x="5547" y="6349"/>
                  </a:lnTo>
                  <a:lnTo>
                    <a:pt x="-5717" y="-139"/>
                  </a:lnTo>
                  <a:lnTo>
                    <a:pt x="-5717" y="19952"/>
                  </a:lnTo>
                  <a:lnTo>
                    <a:pt x="-3381" y="21311"/>
                  </a:lnTo>
                </a:path>
              </a:pathLst>
            </a:custGeom>
            <a:solidFill>
              <a:srgbClr val="000000"/>
            </a:solidFill>
            <a:ln w="1270" cap="flat">
              <a:noFill/>
              <a:prstDash val="solid"/>
              <a:miter/>
            </a:ln>
          </p:spPr>
          <p:txBody>
            <a:bodyPr rtlCol="0" anchor="ctr"/>
            <a:lstStyle/>
            <a:p>
              <a:endParaRPr lang="zh-CN" altLang="en-US"/>
            </a:p>
          </p:txBody>
        </p:sp>
        <p:sp>
          <p:nvSpPr>
            <p:cNvPr id="184" name="任意多边形: 形状 183"/>
            <p:cNvSpPr/>
            <p:nvPr/>
          </p:nvSpPr>
          <p:spPr>
            <a:xfrm flipV="1">
              <a:off x="16045806" y="4830055"/>
              <a:ext cx="14312" cy="24546"/>
            </a:xfrm>
            <a:custGeom>
              <a:avLst/>
              <a:gdLst>
                <a:gd name="connsiteX0" fmla="*/ -560 w 14312"/>
                <a:gd name="connsiteY0" fmla="*/ 5463 h 24546"/>
                <a:gd name="connsiteX1" fmla="*/ 2908 w 14312"/>
                <a:gd name="connsiteY1" fmla="*/ 8320 h 24546"/>
                <a:gd name="connsiteX2" fmla="*/ 5295 w 14312"/>
                <a:gd name="connsiteY2" fmla="*/ 12243 h 24546"/>
                <a:gd name="connsiteX3" fmla="*/ 6146 w 14312"/>
                <a:gd name="connsiteY3" fmla="*/ 16729 h 24546"/>
                <a:gd name="connsiteX4" fmla="*/ 5257 w 14312"/>
                <a:gd name="connsiteY4" fmla="*/ 20271 h 24546"/>
                <a:gd name="connsiteX5" fmla="*/ 2869 w 14312"/>
                <a:gd name="connsiteY5" fmla="*/ 21466 h 24546"/>
                <a:gd name="connsiteX6" fmla="*/ -344 w 14312"/>
                <a:gd name="connsiteY6" fmla="*/ 20474 h 24546"/>
                <a:gd name="connsiteX7" fmla="*/ -3405 w 14312"/>
                <a:gd name="connsiteY7" fmla="*/ 18723 h 24546"/>
                <a:gd name="connsiteX8" fmla="*/ -3405 w 14312"/>
                <a:gd name="connsiteY8" fmla="*/ 3826 h 24546"/>
                <a:gd name="connsiteX9" fmla="*/ -5729 w 14312"/>
                <a:gd name="connsiteY9" fmla="*/ 19953 h 24546"/>
                <a:gd name="connsiteX10" fmla="*/ -941 w 14312"/>
                <a:gd name="connsiteY10" fmla="*/ 22721 h 24546"/>
                <a:gd name="connsiteX11" fmla="*/ 4470 w 14312"/>
                <a:gd name="connsiteY11" fmla="*/ 24373 h 24546"/>
                <a:gd name="connsiteX12" fmla="*/ 7594 w 14312"/>
                <a:gd name="connsiteY12" fmla="*/ 22345 h 24546"/>
                <a:gd name="connsiteX13" fmla="*/ 8584 w 14312"/>
                <a:gd name="connsiteY13" fmla="*/ 17924 h 24546"/>
                <a:gd name="connsiteX14" fmla="*/ 7390 w 14312"/>
                <a:gd name="connsiteY14" fmla="*/ 12095 h 24546"/>
                <a:gd name="connsiteX15" fmla="*/ 4215 w 14312"/>
                <a:gd name="connsiteY15" fmla="*/ 6811 h 24546"/>
                <a:gd name="connsiteX16" fmla="*/ -102 w 14312"/>
                <a:gd name="connsiteY16" fmla="*/ 3116 h 24546"/>
                <a:gd name="connsiteX17" fmla="*/ -5729 w 14312"/>
                <a:gd name="connsiteY17" fmla="*/ -148 h 24546"/>
                <a:gd name="connsiteX18" fmla="*/ -5729 w 14312"/>
                <a:gd name="connsiteY18" fmla="*/ 19953 h 2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312" h="24546">
                  <a:moveTo>
                    <a:pt x="-560" y="5463"/>
                  </a:moveTo>
                  <a:cubicBezTo>
                    <a:pt x="736" y="6211"/>
                    <a:pt x="1891" y="7163"/>
                    <a:pt x="2908" y="8320"/>
                  </a:cubicBezTo>
                  <a:cubicBezTo>
                    <a:pt x="3923" y="9505"/>
                    <a:pt x="4724" y="10825"/>
                    <a:pt x="5295" y="12243"/>
                  </a:cubicBezTo>
                  <a:cubicBezTo>
                    <a:pt x="5879" y="13708"/>
                    <a:pt x="6146" y="15191"/>
                    <a:pt x="6146" y="16729"/>
                  </a:cubicBezTo>
                  <a:cubicBezTo>
                    <a:pt x="6146" y="18291"/>
                    <a:pt x="5854" y="19487"/>
                    <a:pt x="5257" y="20271"/>
                  </a:cubicBezTo>
                  <a:lnTo>
                    <a:pt x="2869" y="21466"/>
                  </a:lnTo>
                  <a:lnTo>
                    <a:pt x="-344" y="20474"/>
                  </a:lnTo>
                  <a:lnTo>
                    <a:pt x="-3405" y="18723"/>
                  </a:lnTo>
                  <a:lnTo>
                    <a:pt x="-3405" y="3826"/>
                  </a:lnTo>
                  <a:close/>
                  <a:moveTo>
                    <a:pt x="-5729" y="19953"/>
                  </a:moveTo>
                  <a:lnTo>
                    <a:pt x="-941" y="22721"/>
                  </a:lnTo>
                  <a:cubicBezTo>
                    <a:pt x="1231" y="23982"/>
                    <a:pt x="3035" y="24527"/>
                    <a:pt x="4470" y="24373"/>
                  </a:cubicBezTo>
                  <a:cubicBezTo>
                    <a:pt x="5905" y="24195"/>
                    <a:pt x="6946" y="23535"/>
                    <a:pt x="7594" y="22345"/>
                  </a:cubicBezTo>
                  <a:cubicBezTo>
                    <a:pt x="8241" y="21133"/>
                    <a:pt x="8584" y="19691"/>
                    <a:pt x="8584" y="17924"/>
                  </a:cubicBezTo>
                  <a:cubicBezTo>
                    <a:pt x="8584" y="15995"/>
                    <a:pt x="8178" y="14035"/>
                    <a:pt x="7390" y="12095"/>
                  </a:cubicBezTo>
                  <a:cubicBezTo>
                    <a:pt x="6603" y="10140"/>
                    <a:pt x="5536" y="8384"/>
                    <a:pt x="4215" y="6811"/>
                  </a:cubicBezTo>
                  <a:cubicBezTo>
                    <a:pt x="2895" y="5249"/>
                    <a:pt x="1460" y="4003"/>
                    <a:pt x="-102" y="3116"/>
                  </a:cubicBezTo>
                  <a:lnTo>
                    <a:pt x="-5729" y="-148"/>
                  </a:lnTo>
                  <a:lnTo>
                    <a:pt x="-5729" y="19953"/>
                  </a:lnTo>
                </a:path>
              </a:pathLst>
            </a:custGeom>
            <a:solidFill>
              <a:srgbClr val="000000"/>
            </a:solidFill>
            <a:ln w="1270" cap="flat">
              <a:noFill/>
              <a:prstDash val="solid"/>
              <a:miter/>
            </a:ln>
          </p:spPr>
          <p:txBody>
            <a:bodyPr rtlCol="0" anchor="ctr"/>
            <a:lstStyle/>
            <a:p>
              <a:endParaRPr lang="zh-CN" altLang="en-US"/>
            </a:p>
          </p:txBody>
        </p:sp>
        <p:sp>
          <p:nvSpPr>
            <p:cNvPr id="185" name="任意多边形: 形状 184"/>
            <p:cNvSpPr/>
            <p:nvPr/>
          </p:nvSpPr>
          <p:spPr>
            <a:xfrm flipV="1">
              <a:off x="16064069" y="4817381"/>
              <a:ext cx="11722" cy="26669"/>
            </a:xfrm>
            <a:custGeom>
              <a:avLst/>
              <a:gdLst>
                <a:gd name="connsiteX0" fmla="*/ 5651 w 11722"/>
                <a:gd name="connsiteY0" fmla="*/ 26511 h 26669"/>
                <a:gd name="connsiteX1" fmla="*/ 5651 w 11722"/>
                <a:gd name="connsiteY1" fmla="*/ 23937 h 26669"/>
                <a:gd name="connsiteX2" fmla="*/ -3391 w 11722"/>
                <a:gd name="connsiteY2" fmla="*/ 18704 h 26669"/>
                <a:gd name="connsiteX3" fmla="*/ -3391 w 11722"/>
                <a:gd name="connsiteY3" fmla="*/ 12591 h 26669"/>
                <a:gd name="connsiteX4" fmla="*/ 4673 w 11722"/>
                <a:gd name="connsiteY4" fmla="*/ 17254 h 26669"/>
                <a:gd name="connsiteX5" fmla="*/ 4673 w 11722"/>
                <a:gd name="connsiteY5" fmla="*/ 14675 h 26669"/>
                <a:gd name="connsiteX6" fmla="*/ -3391 w 11722"/>
                <a:gd name="connsiteY6" fmla="*/ 10017 h 26669"/>
                <a:gd name="connsiteX7" fmla="*/ -3391 w 11722"/>
                <a:gd name="connsiteY7" fmla="*/ 3820 h 26669"/>
                <a:gd name="connsiteX8" fmla="*/ 5982 w 11722"/>
                <a:gd name="connsiteY8" fmla="*/ 9228 h 26669"/>
                <a:gd name="connsiteX9" fmla="*/ 5982 w 11722"/>
                <a:gd name="connsiteY9" fmla="*/ 6623 h 26669"/>
                <a:gd name="connsiteX10" fmla="*/ -5740 w 11722"/>
                <a:gd name="connsiteY10" fmla="*/ -158 h 26669"/>
                <a:gd name="connsiteX11" fmla="*/ -5740 w 11722"/>
                <a:gd name="connsiteY11" fmla="*/ 19934 h 26669"/>
                <a:gd name="connsiteX12" fmla="*/ 5651 w 11722"/>
                <a:gd name="connsiteY12" fmla="*/ 26511 h 2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22" h="26669">
                  <a:moveTo>
                    <a:pt x="5651" y="26511"/>
                  </a:moveTo>
                  <a:lnTo>
                    <a:pt x="5651" y="23937"/>
                  </a:lnTo>
                  <a:lnTo>
                    <a:pt x="-3391" y="18704"/>
                  </a:lnTo>
                  <a:lnTo>
                    <a:pt x="-3391" y="12591"/>
                  </a:lnTo>
                  <a:lnTo>
                    <a:pt x="4673" y="17254"/>
                  </a:lnTo>
                  <a:lnTo>
                    <a:pt x="4673" y="14675"/>
                  </a:lnTo>
                  <a:lnTo>
                    <a:pt x="-3391" y="10017"/>
                  </a:lnTo>
                  <a:lnTo>
                    <a:pt x="-3391" y="3820"/>
                  </a:lnTo>
                  <a:lnTo>
                    <a:pt x="5982" y="9228"/>
                  </a:lnTo>
                  <a:lnTo>
                    <a:pt x="5982" y="6623"/>
                  </a:lnTo>
                  <a:lnTo>
                    <a:pt x="-5740" y="-158"/>
                  </a:lnTo>
                  <a:lnTo>
                    <a:pt x="-5740" y="19934"/>
                  </a:lnTo>
                  <a:lnTo>
                    <a:pt x="5651" y="26511"/>
                  </a:lnTo>
                </a:path>
              </a:pathLst>
            </a:custGeom>
            <a:solidFill>
              <a:srgbClr val="000000"/>
            </a:solidFill>
            <a:ln w="1270" cap="flat">
              <a:noFill/>
              <a:prstDash val="solid"/>
              <a:miter/>
            </a:ln>
          </p:spPr>
          <p:txBody>
            <a:bodyPr rtlCol="0" anchor="ctr"/>
            <a:lstStyle/>
            <a:p>
              <a:endParaRPr lang="zh-CN" altLang="en-US"/>
            </a:p>
          </p:txBody>
        </p:sp>
        <p:sp>
          <p:nvSpPr>
            <p:cNvPr id="186" name="任意多边形: 形状 185"/>
            <p:cNvSpPr/>
            <p:nvPr/>
          </p:nvSpPr>
          <p:spPr>
            <a:xfrm flipV="1">
              <a:off x="16079880" y="4810976"/>
              <a:ext cx="12382" cy="23940"/>
            </a:xfrm>
            <a:custGeom>
              <a:avLst/>
              <a:gdLst>
                <a:gd name="connsiteX0" fmla="*/ 1869 w 12382"/>
                <a:gd name="connsiteY0" fmla="*/ 15392 h 23940"/>
                <a:gd name="connsiteX1" fmla="*/ 2707 w 12382"/>
                <a:gd name="connsiteY1" fmla="*/ 18492 h 23940"/>
                <a:gd name="connsiteX2" fmla="*/ 2352 w 12382"/>
                <a:gd name="connsiteY2" fmla="*/ 20025 h 23940"/>
                <a:gd name="connsiteX3" fmla="*/ 1234 w 12382"/>
                <a:gd name="connsiteY3" fmla="*/ 20798 h 23940"/>
                <a:gd name="connsiteX4" fmla="*/ -684 w 12382"/>
                <a:gd name="connsiteY4" fmla="*/ 20268 h 23940"/>
                <a:gd name="connsiteX5" fmla="*/ -3402 w 12382"/>
                <a:gd name="connsiteY5" fmla="*/ 18695 h 23940"/>
                <a:gd name="connsiteX6" fmla="*/ -3402 w 12382"/>
                <a:gd name="connsiteY6" fmla="*/ 11200 h 23940"/>
                <a:gd name="connsiteX7" fmla="*/ -862 w 12382"/>
                <a:gd name="connsiteY7" fmla="*/ 12663 h 23940"/>
                <a:gd name="connsiteX8" fmla="*/ 1869 w 12382"/>
                <a:gd name="connsiteY8" fmla="*/ 15392 h 23940"/>
                <a:gd name="connsiteX9" fmla="*/ 3901 w 12382"/>
                <a:gd name="connsiteY9" fmla="*/ 5410 h 23940"/>
                <a:gd name="connsiteX10" fmla="*/ -214 w 12382"/>
                <a:gd name="connsiteY10" fmla="*/ 10450 h 23940"/>
                <a:gd name="connsiteX11" fmla="*/ -798 w 12382"/>
                <a:gd name="connsiteY11" fmla="*/ 10083 h 23940"/>
                <a:gd name="connsiteX12" fmla="*/ -3402 w 12382"/>
                <a:gd name="connsiteY12" fmla="*/ 8585 h 23940"/>
                <a:gd name="connsiteX13" fmla="*/ -3402 w 12382"/>
                <a:gd name="connsiteY13" fmla="*/ 1193 h 23940"/>
                <a:gd name="connsiteX14" fmla="*/ -5751 w 12382"/>
                <a:gd name="connsiteY14" fmla="*/ -165 h 23940"/>
                <a:gd name="connsiteX15" fmla="*/ -5751 w 12382"/>
                <a:gd name="connsiteY15" fmla="*/ 19936 h 23940"/>
                <a:gd name="connsiteX16" fmla="*/ -1078 w 12382"/>
                <a:gd name="connsiteY16" fmla="*/ 22630 h 23940"/>
                <a:gd name="connsiteX17" fmla="*/ 2123 w 12382"/>
                <a:gd name="connsiteY17" fmla="*/ 23775 h 23940"/>
                <a:gd name="connsiteX18" fmla="*/ 4332 w 12382"/>
                <a:gd name="connsiteY18" fmla="*/ 22908 h 23940"/>
                <a:gd name="connsiteX19" fmla="*/ 5145 w 12382"/>
                <a:gd name="connsiteY19" fmla="*/ 20001 h 23940"/>
                <a:gd name="connsiteX20" fmla="*/ 4422 w 12382"/>
                <a:gd name="connsiteY20" fmla="*/ 16150 h 23940"/>
                <a:gd name="connsiteX21" fmla="*/ 2225 w 12382"/>
                <a:gd name="connsiteY21" fmla="*/ 12519 h 23940"/>
                <a:gd name="connsiteX22" fmla="*/ 6631 w 12382"/>
                <a:gd name="connsiteY22" fmla="*/ 6983 h 23940"/>
                <a:gd name="connsiteX23" fmla="*/ 3901 w 12382"/>
                <a:gd name="connsiteY23" fmla="*/ 5410 h 2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82" h="23940">
                  <a:moveTo>
                    <a:pt x="1869" y="15392"/>
                  </a:moveTo>
                  <a:lnTo>
                    <a:pt x="2707" y="18492"/>
                  </a:lnTo>
                  <a:lnTo>
                    <a:pt x="2352" y="20025"/>
                  </a:lnTo>
                  <a:lnTo>
                    <a:pt x="1234" y="20798"/>
                  </a:lnTo>
                  <a:lnTo>
                    <a:pt x="-684" y="20268"/>
                  </a:lnTo>
                  <a:lnTo>
                    <a:pt x="-3402" y="18695"/>
                  </a:lnTo>
                  <a:lnTo>
                    <a:pt x="-3402" y="11200"/>
                  </a:lnTo>
                  <a:lnTo>
                    <a:pt x="-862" y="12663"/>
                  </a:lnTo>
                  <a:cubicBezTo>
                    <a:pt x="421" y="13397"/>
                    <a:pt x="1310" y="14300"/>
                    <a:pt x="1869" y="15392"/>
                  </a:cubicBezTo>
                  <a:close/>
                  <a:moveTo>
                    <a:pt x="3901" y="5410"/>
                  </a:moveTo>
                  <a:lnTo>
                    <a:pt x="-214" y="10450"/>
                  </a:lnTo>
                  <a:lnTo>
                    <a:pt x="-798" y="10083"/>
                  </a:lnTo>
                  <a:lnTo>
                    <a:pt x="-3402" y="8585"/>
                  </a:lnTo>
                  <a:lnTo>
                    <a:pt x="-3402" y="1193"/>
                  </a:lnTo>
                  <a:lnTo>
                    <a:pt x="-5751" y="-165"/>
                  </a:lnTo>
                  <a:lnTo>
                    <a:pt x="-5751" y="19936"/>
                  </a:lnTo>
                  <a:lnTo>
                    <a:pt x="-1078" y="22630"/>
                  </a:lnTo>
                  <a:cubicBezTo>
                    <a:pt x="116" y="23330"/>
                    <a:pt x="1196" y="23697"/>
                    <a:pt x="2123" y="23775"/>
                  </a:cubicBezTo>
                  <a:lnTo>
                    <a:pt x="4332" y="22908"/>
                  </a:lnTo>
                  <a:cubicBezTo>
                    <a:pt x="4866" y="22287"/>
                    <a:pt x="5145" y="21320"/>
                    <a:pt x="5145" y="20001"/>
                  </a:cubicBezTo>
                  <a:cubicBezTo>
                    <a:pt x="5145" y="18755"/>
                    <a:pt x="4892" y="17475"/>
                    <a:pt x="4422" y="16150"/>
                  </a:cubicBezTo>
                  <a:cubicBezTo>
                    <a:pt x="3952" y="14846"/>
                    <a:pt x="3215" y="13641"/>
                    <a:pt x="2225" y="12519"/>
                  </a:cubicBezTo>
                  <a:lnTo>
                    <a:pt x="6631" y="6983"/>
                  </a:lnTo>
                  <a:lnTo>
                    <a:pt x="3901" y="5410"/>
                  </a:lnTo>
                </a:path>
              </a:pathLst>
            </a:custGeom>
            <a:solidFill>
              <a:srgbClr val="000000"/>
            </a:solidFill>
            <a:ln w="1270" cap="flat">
              <a:noFill/>
              <a:prstDash val="solid"/>
              <a:miter/>
            </a:ln>
          </p:spPr>
          <p:txBody>
            <a:bodyPr rtlCol="0" anchor="ctr"/>
            <a:lstStyle/>
            <a:p>
              <a:endParaRPr lang="zh-CN" altLang="en-US"/>
            </a:p>
          </p:txBody>
        </p:sp>
        <p:sp>
          <p:nvSpPr>
            <p:cNvPr id="187" name="任意多边形: 形状 186"/>
            <p:cNvSpPr/>
            <p:nvPr/>
          </p:nvSpPr>
          <p:spPr>
            <a:xfrm flipV="1">
              <a:off x="16103528" y="4792348"/>
              <a:ext cx="15278" cy="28916"/>
            </a:xfrm>
            <a:custGeom>
              <a:avLst/>
              <a:gdLst>
                <a:gd name="connsiteX0" fmla="*/ 9510 w 15278"/>
                <a:gd name="connsiteY0" fmla="*/ 28737 h 28916"/>
                <a:gd name="connsiteX1" fmla="*/ 9510 w 15278"/>
                <a:gd name="connsiteY1" fmla="*/ 7971 h 28916"/>
                <a:gd name="connsiteX2" fmla="*/ 9434 w 15278"/>
                <a:gd name="connsiteY2" fmla="*/ 7922 h 28916"/>
                <a:gd name="connsiteX3" fmla="*/ -3444 w 15278"/>
                <a:gd name="connsiteY3" fmla="*/ 15491 h 28916"/>
                <a:gd name="connsiteX4" fmla="*/ -3381 w 15278"/>
                <a:gd name="connsiteY4" fmla="*/ 1203 h 28916"/>
                <a:gd name="connsiteX5" fmla="*/ -5769 w 15278"/>
                <a:gd name="connsiteY5" fmla="*/ -180 h 28916"/>
                <a:gd name="connsiteX6" fmla="*/ -5769 w 15278"/>
                <a:gd name="connsiteY6" fmla="*/ 20531 h 28916"/>
                <a:gd name="connsiteX7" fmla="*/ -5641 w 15278"/>
                <a:gd name="connsiteY7" fmla="*/ 20596 h 28916"/>
                <a:gd name="connsiteX8" fmla="*/ 7211 w 15278"/>
                <a:gd name="connsiteY8" fmla="*/ 12862 h 28916"/>
                <a:gd name="connsiteX9" fmla="*/ 7147 w 15278"/>
                <a:gd name="connsiteY9" fmla="*/ 27378 h 28916"/>
                <a:gd name="connsiteX10" fmla="*/ 9510 w 15278"/>
                <a:gd name="connsiteY10" fmla="*/ 28737 h 28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78" h="28916">
                  <a:moveTo>
                    <a:pt x="9510" y="28737"/>
                  </a:moveTo>
                  <a:lnTo>
                    <a:pt x="9510" y="7971"/>
                  </a:lnTo>
                  <a:lnTo>
                    <a:pt x="9434" y="7922"/>
                  </a:lnTo>
                  <a:lnTo>
                    <a:pt x="-3444" y="15491"/>
                  </a:lnTo>
                  <a:lnTo>
                    <a:pt x="-3381" y="1203"/>
                  </a:lnTo>
                  <a:lnTo>
                    <a:pt x="-5769" y="-180"/>
                  </a:lnTo>
                  <a:lnTo>
                    <a:pt x="-5769" y="20531"/>
                  </a:lnTo>
                  <a:lnTo>
                    <a:pt x="-5641" y="20596"/>
                  </a:lnTo>
                  <a:lnTo>
                    <a:pt x="7211" y="12862"/>
                  </a:lnTo>
                  <a:lnTo>
                    <a:pt x="7147" y="27378"/>
                  </a:lnTo>
                  <a:lnTo>
                    <a:pt x="9510" y="28737"/>
                  </a:lnTo>
                </a:path>
              </a:pathLst>
            </a:custGeom>
            <a:solidFill>
              <a:srgbClr val="000000"/>
            </a:solidFill>
            <a:ln w="1270" cap="flat">
              <a:noFill/>
              <a:prstDash val="solid"/>
              <a:miter/>
            </a:ln>
          </p:spPr>
          <p:txBody>
            <a:bodyPr rtlCol="0" anchor="ctr"/>
            <a:lstStyle/>
            <a:p>
              <a:endParaRPr lang="zh-CN" altLang="en-US"/>
            </a:p>
          </p:txBody>
        </p:sp>
        <p:sp>
          <p:nvSpPr>
            <p:cNvPr id="188" name="任意多边形: 形状 187"/>
            <p:cNvSpPr/>
            <p:nvPr/>
          </p:nvSpPr>
          <p:spPr>
            <a:xfrm flipV="1">
              <a:off x="16122095" y="4785110"/>
              <a:ext cx="15468" cy="25434"/>
            </a:xfrm>
            <a:custGeom>
              <a:avLst/>
              <a:gdLst>
                <a:gd name="connsiteX0" fmla="*/ 4353 w 15468"/>
                <a:gd name="connsiteY0" fmla="*/ 13272 h 25434"/>
                <a:gd name="connsiteX1" fmla="*/ 1864 w 15468"/>
                <a:gd name="connsiteY1" fmla="*/ 19164 h 25434"/>
                <a:gd name="connsiteX2" fmla="*/ -740 w 15468"/>
                <a:gd name="connsiteY2" fmla="*/ 10339 h 25434"/>
                <a:gd name="connsiteX3" fmla="*/ 5153 w 15468"/>
                <a:gd name="connsiteY3" fmla="*/ 11406 h 25434"/>
                <a:gd name="connsiteX4" fmla="*/ -1591 w 15468"/>
                <a:gd name="connsiteY4" fmla="*/ 7516 h 25434"/>
                <a:gd name="connsiteX5" fmla="*/ -3445 w 15468"/>
                <a:gd name="connsiteY5" fmla="*/ 1166 h 25434"/>
                <a:gd name="connsiteX6" fmla="*/ -5781 w 15468"/>
                <a:gd name="connsiteY6" fmla="*/ -188 h 25434"/>
                <a:gd name="connsiteX7" fmla="*/ 1877 w 15468"/>
                <a:gd name="connsiteY7" fmla="*/ 25173 h 25434"/>
                <a:gd name="connsiteX8" fmla="*/ 2029 w 15468"/>
                <a:gd name="connsiteY8" fmla="*/ 25246 h 25434"/>
                <a:gd name="connsiteX9" fmla="*/ 9687 w 15468"/>
                <a:gd name="connsiteY9" fmla="*/ 8736 h 25434"/>
                <a:gd name="connsiteX10" fmla="*/ 6970 w 15468"/>
                <a:gd name="connsiteY10" fmla="*/ 7164 h 25434"/>
                <a:gd name="connsiteX11" fmla="*/ 5153 w 15468"/>
                <a:gd name="connsiteY11" fmla="*/ 11406 h 2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68" h="25434">
                  <a:moveTo>
                    <a:pt x="4353" y="13272"/>
                  </a:moveTo>
                  <a:lnTo>
                    <a:pt x="1864" y="19164"/>
                  </a:lnTo>
                  <a:lnTo>
                    <a:pt x="-740" y="10339"/>
                  </a:lnTo>
                  <a:close/>
                  <a:moveTo>
                    <a:pt x="5153" y="11406"/>
                  </a:moveTo>
                  <a:lnTo>
                    <a:pt x="-1591" y="7516"/>
                  </a:lnTo>
                  <a:lnTo>
                    <a:pt x="-3445" y="1166"/>
                  </a:lnTo>
                  <a:lnTo>
                    <a:pt x="-5781" y="-188"/>
                  </a:lnTo>
                  <a:lnTo>
                    <a:pt x="1877" y="25173"/>
                  </a:lnTo>
                  <a:lnTo>
                    <a:pt x="2029" y="25246"/>
                  </a:lnTo>
                  <a:lnTo>
                    <a:pt x="9687" y="8736"/>
                  </a:lnTo>
                  <a:lnTo>
                    <a:pt x="6970" y="7164"/>
                  </a:lnTo>
                  <a:lnTo>
                    <a:pt x="5153" y="11406"/>
                  </a:lnTo>
                </a:path>
              </a:pathLst>
            </a:custGeom>
            <a:solidFill>
              <a:srgbClr val="000000"/>
            </a:solidFill>
            <a:ln w="1270" cap="flat">
              <a:noFill/>
              <a:prstDash val="solid"/>
              <a:miter/>
            </a:ln>
          </p:spPr>
          <p:txBody>
            <a:bodyPr rtlCol="0" anchor="ctr"/>
            <a:lstStyle/>
            <a:p>
              <a:endParaRPr lang="zh-CN" altLang="en-US"/>
            </a:p>
          </p:txBody>
        </p:sp>
        <p:sp>
          <p:nvSpPr>
            <p:cNvPr id="189" name="任意多边形: 形状 188"/>
            <p:cNvSpPr/>
            <p:nvPr/>
          </p:nvSpPr>
          <p:spPr>
            <a:xfrm flipV="1">
              <a:off x="16140827" y="4768942"/>
              <a:ext cx="17424" cy="30782"/>
            </a:xfrm>
            <a:custGeom>
              <a:avLst/>
              <a:gdLst>
                <a:gd name="connsiteX0" fmla="*/ 11629 w 17424"/>
                <a:gd name="connsiteY0" fmla="*/ 30582 h 30782"/>
                <a:gd name="connsiteX1" fmla="*/ 11629 w 17424"/>
                <a:gd name="connsiteY1" fmla="*/ 9856 h 30782"/>
                <a:gd name="connsiteX2" fmla="*/ 9293 w 17424"/>
                <a:gd name="connsiteY2" fmla="*/ 8511 h 30782"/>
                <a:gd name="connsiteX3" fmla="*/ 9293 w 17424"/>
                <a:gd name="connsiteY3" fmla="*/ 21513 h 30782"/>
                <a:gd name="connsiteX4" fmla="*/ 2854 w 17424"/>
                <a:gd name="connsiteY4" fmla="*/ 7316 h 30782"/>
                <a:gd name="connsiteX5" fmla="*/ 2816 w 17424"/>
                <a:gd name="connsiteY5" fmla="*/ 7291 h 30782"/>
                <a:gd name="connsiteX6" fmla="*/ -3509 w 17424"/>
                <a:gd name="connsiteY6" fmla="*/ 13755 h 30782"/>
                <a:gd name="connsiteX7" fmla="*/ -3509 w 17424"/>
                <a:gd name="connsiteY7" fmla="*/ 1104 h 30782"/>
                <a:gd name="connsiteX8" fmla="*/ -5795 w 17424"/>
                <a:gd name="connsiteY8" fmla="*/ -200 h 30782"/>
                <a:gd name="connsiteX9" fmla="*/ -5795 w 17424"/>
                <a:gd name="connsiteY9" fmla="*/ 20526 h 30782"/>
                <a:gd name="connsiteX10" fmla="*/ -5769 w 17424"/>
                <a:gd name="connsiteY10" fmla="*/ 20537 h 30782"/>
                <a:gd name="connsiteX11" fmla="*/ 2854 w 17424"/>
                <a:gd name="connsiteY11" fmla="*/ 11507 h 30782"/>
                <a:gd name="connsiteX12" fmla="*/ 11591 w 17424"/>
                <a:gd name="connsiteY12" fmla="*/ 30557 h 30782"/>
                <a:gd name="connsiteX13" fmla="*/ 11629 w 17424"/>
                <a:gd name="connsiteY13" fmla="*/ 30582 h 30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24" h="30782">
                  <a:moveTo>
                    <a:pt x="11629" y="30582"/>
                  </a:moveTo>
                  <a:lnTo>
                    <a:pt x="11629" y="9856"/>
                  </a:lnTo>
                  <a:lnTo>
                    <a:pt x="9293" y="8511"/>
                  </a:lnTo>
                  <a:lnTo>
                    <a:pt x="9293" y="21513"/>
                  </a:lnTo>
                  <a:lnTo>
                    <a:pt x="2854" y="7316"/>
                  </a:lnTo>
                  <a:lnTo>
                    <a:pt x="2816" y="7291"/>
                  </a:lnTo>
                  <a:lnTo>
                    <a:pt x="-3509" y="13755"/>
                  </a:lnTo>
                  <a:lnTo>
                    <a:pt x="-3509" y="1104"/>
                  </a:lnTo>
                  <a:lnTo>
                    <a:pt x="-5795" y="-200"/>
                  </a:lnTo>
                  <a:lnTo>
                    <a:pt x="-5795" y="20526"/>
                  </a:lnTo>
                  <a:lnTo>
                    <a:pt x="-5769" y="20537"/>
                  </a:lnTo>
                  <a:lnTo>
                    <a:pt x="2854" y="11507"/>
                  </a:lnTo>
                  <a:lnTo>
                    <a:pt x="11591" y="30557"/>
                  </a:lnTo>
                  <a:lnTo>
                    <a:pt x="11629" y="30582"/>
                  </a:lnTo>
                </a:path>
              </a:pathLst>
            </a:custGeom>
            <a:solidFill>
              <a:srgbClr val="000000"/>
            </a:solidFill>
            <a:ln w="1270" cap="flat">
              <a:noFill/>
              <a:prstDash val="solid"/>
              <a:miter/>
            </a:ln>
          </p:spPr>
          <p:txBody>
            <a:bodyPr rtlCol="0" anchor="ctr"/>
            <a:lstStyle/>
            <a:p>
              <a:endParaRPr lang="zh-CN" altLang="en-US"/>
            </a:p>
          </p:txBody>
        </p:sp>
        <p:sp>
          <p:nvSpPr>
            <p:cNvPr id="190" name="任意多边形: 形状 189"/>
            <p:cNvSpPr/>
            <p:nvPr/>
          </p:nvSpPr>
          <p:spPr>
            <a:xfrm flipV="1">
              <a:off x="16163294" y="4760077"/>
              <a:ext cx="11722" cy="26694"/>
            </a:xfrm>
            <a:custGeom>
              <a:avLst/>
              <a:gdLst>
                <a:gd name="connsiteX0" fmla="*/ 5571 w 11722"/>
                <a:gd name="connsiteY0" fmla="*/ 26484 h 26694"/>
                <a:gd name="connsiteX1" fmla="*/ 5571 w 11722"/>
                <a:gd name="connsiteY1" fmla="*/ 23881 h 26694"/>
                <a:gd name="connsiteX2" fmla="*/ -3471 w 11722"/>
                <a:gd name="connsiteY2" fmla="*/ 18661 h 26694"/>
                <a:gd name="connsiteX3" fmla="*/ -3471 w 11722"/>
                <a:gd name="connsiteY3" fmla="*/ 12540 h 26694"/>
                <a:gd name="connsiteX4" fmla="*/ 4606 w 11722"/>
                <a:gd name="connsiteY4" fmla="*/ 17203 h 26694"/>
                <a:gd name="connsiteX5" fmla="*/ 4606 w 11722"/>
                <a:gd name="connsiteY5" fmla="*/ 14623 h 26694"/>
                <a:gd name="connsiteX6" fmla="*/ -3471 w 11722"/>
                <a:gd name="connsiteY6" fmla="*/ 9961 h 26694"/>
                <a:gd name="connsiteX7" fmla="*/ -3471 w 11722"/>
                <a:gd name="connsiteY7" fmla="*/ 3764 h 26694"/>
                <a:gd name="connsiteX8" fmla="*/ 5914 w 11722"/>
                <a:gd name="connsiteY8" fmla="*/ 9186 h 26694"/>
                <a:gd name="connsiteX9" fmla="*/ 5914 w 11722"/>
                <a:gd name="connsiteY9" fmla="*/ 6557 h 26694"/>
                <a:gd name="connsiteX10" fmla="*/ -5808 w 11722"/>
                <a:gd name="connsiteY10" fmla="*/ -210 h 26694"/>
                <a:gd name="connsiteX11" fmla="*/ -5808 w 11722"/>
                <a:gd name="connsiteY11" fmla="*/ 19907 h 26694"/>
                <a:gd name="connsiteX12" fmla="*/ 5571 w 11722"/>
                <a:gd name="connsiteY12" fmla="*/ 26484 h 2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22" h="26694">
                  <a:moveTo>
                    <a:pt x="5571" y="26484"/>
                  </a:moveTo>
                  <a:lnTo>
                    <a:pt x="5571" y="23881"/>
                  </a:lnTo>
                  <a:lnTo>
                    <a:pt x="-3471" y="18661"/>
                  </a:lnTo>
                  <a:lnTo>
                    <a:pt x="-3471" y="12540"/>
                  </a:lnTo>
                  <a:lnTo>
                    <a:pt x="4606" y="17203"/>
                  </a:lnTo>
                  <a:lnTo>
                    <a:pt x="4606" y="14623"/>
                  </a:lnTo>
                  <a:lnTo>
                    <a:pt x="-3471" y="9961"/>
                  </a:lnTo>
                  <a:lnTo>
                    <a:pt x="-3471" y="3764"/>
                  </a:lnTo>
                  <a:lnTo>
                    <a:pt x="5914" y="9186"/>
                  </a:lnTo>
                  <a:lnTo>
                    <a:pt x="5914" y="6557"/>
                  </a:lnTo>
                  <a:lnTo>
                    <a:pt x="-5808" y="-210"/>
                  </a:lnTo>
                  <a:lnTo>
                    <a:pt x="-5808" y="19907"/>
                  </a:lnTo>
                  <a:lnTo>
                    <a:pt x="5571" y="26484"/>
                  </a:lnTo>
                </a:path>
              </a:pathLst>
            </a:custGeom>
            <a:solidFill>
              <a:srgbClr val="000000"/>
            </a:solidFill>
            <a:ln w="1270" cap="flat">
              <a:noFill/>
              <a:prstDash val="solid"/>
              <a:miter/>
            </a:ln>
          </p:spPr>
          <p:txBody>
            <a:bodyPr rtlCol="0" anchor="ctr"/>
            <a:lstStyle/>
            <a:p>
              <a:endParaRPr lang="zh-CN" altLang="en-US"/>
            </a:p>
          </p:txBody>
        </p:sp>
        <p:sp>
          <p:nvSpPr>
            <p:cNvPr id="191" name="任意多边形: 形状 190"/>
            <p:cNvSpPr/>
            <p:nvPr/>
          </p:nvSpPr>
          <p:spPr>
            <a:xfrm flipV="1">
              <a:off x="16257236" y="4709233"/>
              <a:ext cx="13385" cy="20438"/>
            </a:xfrm>
            <a:custGeom>
              <a:avLst/>
              <a:gdLst>
                <a:gd name="connsiteX0" fmla="*/ 3957 w 13385"/>
                <a:gd name="connsiteY0" fmla="*/ 6916 h 20438"/>
                <a:gd name="connsiteX1" fmla="*/ 5087 w 13385"/>
                <a:gd name="connsiteY1" fmla="*/ 12503 h 20438"/>
                <a:gd name="connsiteX2" fmla="*/ 3957 w 13385"/>
                <a:gd name="connsiteY2" fmla="*/ 16685 h 20438"/>
                <a:gd name="connsiteX3" fmla="*/ 795 w 13385"/>
                <a:gd name="connsiteY3" fmla="*/ 16630 h 20438"/>
                <a:gd name="connsiteX4" fmla="*/ -2330 w 13385"/>
                <a:gd name="connsiteY4" fmla="*/ 13037 h 20438"/>
                <a:gd name="connsiteX5" fmla="*/ -3447 w 13385"/>
                <a:gd name="connsiteY5" fmla="*/ 7527 h 20438"/>
                <a:gd name="connsiteX6" fmla="*/ -2330 w 13385"/>
                <a:gd name="connsiteY6" fmla="*/ 3270 h 20438"/>
                <a:gd name="connsiteX7" fmla="*/ 795 w 13385"/>
                <a:gd name="connsiteY7" fmla="*/ 3246 h 20438"/>
                <a:gd name="connsiteX8" fmla="*/ 3957 w 13385"/>
                <a:gd name="connsiteY8" fmla="*/ 6916 h 20438"/>
                <a:gd name="connsiteX9" fmla="*/ -2660 w 13385"/>
                <a:gd name="connsiteY9" fmla="*/ -207 h 20438"/>
                <a:gd name="connsiteX10" fmla="*/ -5022 w 13385"/>
                <a:gd name="connsiteY10" fmla="*/ 1658 h 20438"/>
                <a:gd name="connsiteX11" fmla="*/ -5873 w 13385"/>
                <a:gd name="connsiteY11" fmla="*/ 6117 h 20438"/>
                <a:gd name="connsiteX12" fmla="*/ -4082 w 13385"/>
                <a:gd name="connsiteY12" fmla="*/ 14055 h 20438"/>
                <a:gd name="connsiteX13" fmla="*/ 820 w 13385"/>
                <a:gd name="connsiteY13" fmla="*/ 19234 h 20438"/>
                <a:gd name="connsiteX14" fmla="*/ 4300 w 13385"/>
                <a:gd name="connsiteY14" fmla="*/ 20137 h 20438"/>
                <a:gd name="connsiteX15" fmla="*/ 6662 w 13385"/>
                <a:gd name="connsiteY15" fmla="*/ 18272 h 20438"/>
                <a:gd name="connsiteX16" fmla="*/ 7512 w 13385"/>
                <a:gd name="connsiteY16" fmla="*/ 13851 h 20438"/>
                <a:gd name="connsiteX17" fmla="*/ 6662 w 13385"/>
                <a:gd name="connsiteY17" fmla="*/ 8350 h 20438"/>
                <a:gd name="connsiteX18" fmla="*/ 4300 w 13385"/>
                <a:gd name="connsiteY18" fmla="*/ 3766 h 20438"/>
                <a:gd name="connsiteX19" fmla="*/ 820 w 13385"/>
                <a:gd name="connsiteY19" fmla="*/ 655 h 20438"/>
                <a:gd name="connsiteX20" fmla="*/ -2660 w 13385"/>
                <a:gd name="connsiteY20" fmla="*/ -207 h 20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385" h="20438">
                  <a:moveTo>
                    <a:pt x="3957" y="6916"/>
                  </a:moveTo>
                  <a:cubicBezTo>
                    <a:pt x="4693" y="8553"/>
                    <a:pt x="5062" y="10408"/>
                    <a:pt x="5087" y="12503"/>
                  </a:cubicBezTo>
                  <a:cubicBezTo>
                    <a:pt x="5062" y="14512"/>
                    <a:pt x="4693" y="15895"/>
                    <a:pt x="3957" y="16685"/>
                  </a:cubicBezTo>
                  <a:cubicBezTo>
                    <a:pt x="3233" y="17458"/>
                    <a:pt x="2166" y="17433"/>
                    <a:pt x="795" y="16630"/>
                  </a:cubicBezTo>
                  <a:cubicBezTo>
                    <a:pt x="-565" y="15855"/>
                    <a:pt x="-1606" y="14650"/>
                    <a:pt x="-2330" y="13037"/>
                  </a:cubicBezTo>
                  <a:cubicBezTo>
                    <a:pt x="-3054" y="11400"/>
                    <a:pt x="-3434" y="9570"/>
                    <a:pt x="-3447" y="7527"/>
                  </a:cubicBezTo>
                  <a:cubicBezTo>
                    <a:pt x="-3434" y="5468"/>
                    <a:pt x="-3054" y="4043"/>
                    <a:pt x="-2330" y="3270"/>
                  </a:cubicBezTo>
                  <a:cubicBezTo>
                    <a:pt x="-1606" y="2471"/>
                    <a:pt x="-565" y="2456"/>
                    <a:pt x="795" y="3246"/>
                  </a:cubicBezTo>
                  <a:cubicBezTo>
                    <a:pt x="2166" y="4034"/>
                    <a:pt x="3233" y="5255"/>
                    <a:pt x="3957" y="6916"/>
                  </a:cubicBezTo>
                  <a:close/>
                  <a:moveTo>
                    <a:pt x="-2660" y="-207"/>
                  </a:moveTo>
                  <a:lnTo>
                    <a:pt x="-5022" y="1658"/>
                  </a:lnTo>
                  <a:cubicBezTo>
                    <a:pt x="-5581" y="2749"/>
                    <a:pt x="-5873" y="4237"/>
                    <a:pt x="-5873" y="6117"/>
                  </a:cubicBezTo>
                  <a:cubicBezTo>
                    <a:pt x="-5873" y="9138"/>
                    <a:pt x="-5276" y="11793"/>
                    <a:pt x="-4082" y="14055"/>
                  </a:cubicBezTo>
                  <a:cubicBezTo>
                    <a:pt x="-2901" y="16342"/>
                    <a:pt x="-1263" y="18054"/>
                    <a:pt x="820" y="19234"/>
                  </a:cubicBezTo>
                  <a:cubicBezTo>
                    <a:pt x="2128" y="20008"/>
                    <a:pt x="3296" y="20300"/>
                    <a:pt x="4300" y="20137"/>
                  </a:cubicBezTo>
                  <a:lnTo>
                    <a:pt x="6662" y="18272"/>
                  </a:lnTo>
                  <a:cubicBezTo>
                    <a:pt x="7220" y="17205"/>
                    <a:pt x="7512" y="15717"/>
                    <a:pt x="7512" y="13851"/>
                  </a:cubicBezTo>
                  <a:cubicBezTo>
                    <a:pt x="7512" y="11922"/>
                    <a:pt x="7220" y="10091"/>
                    <a:pt x="6662" y="8350"/>
                  </a:cubicBezTo>
                  <a:cubicBezTo>
                    <a:pt x="6091" y="6614"/>
                    <a:pt x="5315" y="5076"/>
                    <a:pt x="4300" y="3766"/>
                  </a:cubicBezTo>
                  <a:cubicBezTo>
                    <a:pt x="3296" y="2447"/>
                    <a:pt x="2128" y="1404"/>
                    <a:pt x="820" y="655"/>
                  </a:cubicBezTo>
                  <a:cubicBezTo>
                    <a:pt x="-488" y="-84"/>
                    <a:pt x="-1644" y="-387"/>
                    <a:pt x="-2660" y="-207"/>
                  </a:cubicBezTo>
                </a:path>
              </a:pathLst>
            </a:custGeom>
            <a:solidFill>
              <a:srgbClr val="000000"/>
            </a:solidFill>
            <a:ln w="1270" cap="flat">
              <a:noFill/>
              <a:prstDash val="solid"/>
              <a:miter/>
            </a:ln>
          </p:spPr>
          <p:txBody>
            <a:bodyPr rtlCol="0" anchor="ctr"/>
            <a:lstStyle/>
            <a:p>
              <a:endParaRPr lang="zh-CN" altLang="en-US"/>
            </a:p>
          </p:txBody>
        </p:sp>
        <p:sp>
          <p:nvSpPr>
            <p:cNvPr id="192" name="任意多边形: 形状 191"/>
            <p:cNvSpPr/>
            <p:nvPr/>
          </p:nvSpPr>
          <p:spPr>
            <a:xfrm flipV="1">
              <a:off x="16272361" y="4700501"/>
              <a:ext cx="13385" cy="20434"/>
            </a:xfrm>
            <a:custGeom>
              <a:avLst/>
              <a:gdLst>
                <a:gd name="connsiteX0" fmla="*/ 3947 w 13385"/>
                <a:gd name="connsiteY0" fmla="*/ 6899 h 20434"/>
                <a:gd name="connsiteX1" fmla="*/ 5077 w 13385"/>
                <a:gd name="connsiteY1" fmla="*/ 12499 h 20434"/>
                <a:gd name="connsiteX2" fmla="*/ 3947 w 13385"/>
                <a:gd name="connsiteY2" fmla="*/ 16676 h 20434"/>
                <a:gd name="connsiteX3" fmla="*/ 784 w 13385"/>
                <a:gd name="connsiteY3" fmla="*/ 16627 h 20434"/>
                <a:gd name="connsiteX4" fmla="*/ -2340 w 13385"/>
                <a:gd name="connsiteY4" fmla="*/ 13030 h 20434"/>
                <a:gd name="connsiteX5" fmla="*/ -3457 w 13385"/>
                <a:gd name="connsiteY5" fmla="*/ 7510 h 20434"/>
                <a:gd name="connsiteX6" fmla="*/ -2340 w 13385"/>
                <a:gd name="connsiteY6" fmla="*/ 3253 h 20434"/>
                <a:gd name="connsiteX7" fmla="*/ 784 w 13385"/>
                <a:gd name="connsiteY7" fmla="*/ 3228 h 20434"/>
                <a:gd name="connsiteX8" fmla="*/ 3947 w 13385"/>
                <a:gd name="connsiteY8" fmla="*/ 6899 h 20434"/>
                <a:gd name="connsiteX9" fmla="*/ -2670 w 13385"/>
                <a:gd name="connsiteY9" fmla="*/ -215 h 20434"/>
                <a:gd name="connsiteX10" fmla="*/ -5032 w 13385"/>
                <a:gd name="connsiteY10" fmla="*/ 1641 h 20434"/>
                <a:gd name="connsiteX11" fmla="*/ -5883 w 13385"/>
                <a:gd name="connsiteY11" fmla="*/ 6110 h 20434"/>
                <a:gd name="connsiteX12" fmla="*/ -4105 w 13385"/>
                <a:gd name="connsiteY12" fmla="*/ 14047 h 20434"/>
                <a:gd name="connsiteX13" fmla="*/ 810 w 13385"/>
                <a:gd name="connsiteY13" fmla="*/ 19232 h 20434"/>
                <a:gd name="connsiteX14" fmla="*/ 4290 w 13385"/>
                <a:gd name="connsiteY14" fmla="*/ 20119 h 20434"/>
                <a:gd name="connsiteX15" fmla="*/ 6652 w 13385"/>
                <a:gd name="connsiteY15" fmla="*/ 18264 h 20434"/>
                <a:gd name="connsiteX16" fmla="*/ 7503 w 13385"/>
                <a:gd name="connsiteY16" fmla="*/ 13834 h 20434"/>
                <a:gd name="connsiteX17" fmla="*/ 6652 w 13385"/>
                <a:gd name="connsiteY17" fmla="*/ 8333 h 20434"/>
                <a:gd name="connsiteX18" fmla="*/ 4290 w 13385"/>
                <a:gd name="connsiteY18" fmla="*/ 3749 h 20434"/>
                <a:gd name="connsiteX19" fmla="*/ 810 w 13385"/>
                <a:gd name="connsiteY19" fmla="*/ 648 h 20434"/>
                <a:gd name="connsiteX20" fmla="*/ -2670 w 13385"/>
                <a:gd name="connsiteY20" fmla="*/ -215 h 20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385" h="20434">
                  <a:moveTo>
                    <a:pt x="3947" y="6899"/>
                  </a:moveTo>
                  <a:cubicBezTo>
                    <a:pt x="4671" y="8536"/>
                    <a:pt x="5051" y="10401"/>
                    <a:pt x="5077" y="12499"/>
                  </a:cubicBezTo>
                  <a:cubicBezTo>
                    <a:pt x="5051" y="14505"/>
                    <a:pt x="4671" y="15879"/>
                    <a:pt x="3947" y="16676"/>
                  </a:cubicBezTo>
                  <a:cubicBezTo>
                    <a:pt x="3210" y="17441"/>
                    <a:pt x="2144" y="17412"/>
                    <a:pt x="784" y="16627"/>
                  </a:cubicBezTo>
                  <a:cubicBezTo>
                    <a:pt x="-587" y="15838"/>
                    <a:pt x="-1628" y="14643"/>
                    <a:pt x="-2340" y="13030"/>
                  </a:cubicBezTo>
                  <a:cubicBezTo>
                    <a:pt x="-3076" y="11393"/>
                    <a:pt x="-3445" y="9553"/>
                    <a:pt x="-3457" y="7510"/>
                  </a:cubicBezTo>
                  <a:cubicBezTo>
                    <a:pt x="-3445" y="5460"/>
                    <a:pt x="-3076" y="4041"/>
                    <a:pt x="-2340" y="3253"/>
                  </a:cubicBezTo>
                  <a:cubicBezTo>
                    <a:pt x="-1628" y="2464"/>
                    <a:pt x="-587" y="2454"/>
                    <a:pt x="784" y="3228"/>
                  </a:cubicBezTo>
                  <a:cubicBezTo>
                    <a:pt x="2144" y="4027"/>
                    <a:pt x="3210" y="5232"/>
                    <a:pt x="3947" y="6899"/>
                  </a:cubicBezTo>
                  <a:close/>
                  <a:moveTo>
                    <a:pt x="-2670" y="-215"/>
                  </a:moveTo>
                  <a:lnTo>
                    <a:pt x="-5032" y="1641"/>
                  </a:lnTo>
                  <a:cubicBezTo>
                    <a:pt x="-5591" y="2732"/>
                    <a:pt x="-5883" y="4220"/>
                    <a:pt x="-5883" y="6110"/>
                  </a:cubicBezTo>
                  <a:cubicBezTo>
                    <a:pt x="-5883" y="9131"/>
                    <a:pt x="-5299" y="11786"/>
                    <a:pt x="-4105" y="14047"/>
                  </a:cubicBezTo>
                  <a:cubicBezTo>
                    <a:pt x="-2911" y="16320"/>
                    <a:pt x="-1273" y="18037"/>
                    <a:pt x="810" y="19232"/>
                  </a:cubicBezTo>
                  <a:cubicBezTo>
                    <a:pt x="2118" y="19991"/>
                    <a:pt x="3274" y="20298"/>
                    <a:pt x="4290" y="20119"/>
                  </a:cubicBezTo>
                  <a:lnTo>
                    <a:pt x="6652" y="18264"/>
                  </a:lnTo>
                  <a:cubicBezTo>
                    <a:pt x="7211" y="17198"/>
                    <a:pt x="7503" y="15710"/>
                    <a:pt x="7503" y="13834"/>
                  </a:cubicBezTo>
                  <a:cubicBezTo>
                    <a:pt x="7503" y="11914"/>
                    <a:pt x="7211" y="10074"/>
                    <a:pt x="6652" y="8333"/>
                  </a:cubicBezTo>
                  <a:cubicBezTo>
                    <a:pt x="6080" y="6607"/>
                    <a:pt x="5293" y="5069"/>
                    <a:pt x="4290" y="3749"/>
                  </a:cubicBezTo>
                  <a:cubicBezTo>
                    <a:pt x="3274" y="2440"/>
                    <a:pt x="2118" y="1397"/>
                    <a:pt x="810" y="648"/>
                  </a:cubicBezTo>
                  <a:cubicBezTo>
                    <a:pt x="-511" y="-100"/>
                    <a:pt x="-1666" y="-394"/>
                    <a:pt x="-2670" y="-215"/>
                  </a:cubicBezTo>
                </a:path>
              </a:pathLst>
            </a:custGeom>
            <a:solidFill>
              <a:srgbClr val="000000"/>
            </a:solidFill>
            <a:ln w="1270" cap="flat">
              <a:noFill/>
              <a:prstDash val="solid"/>
              <a:miter/>
            </a:ln>
          </p:spPr>
          <p:txBody>
            <a:bodyPr rtlCol="0" anchor="ctr"/>
            <a:lstStyle/>
            <a:p>
              <a:endParaRPr lang="zh-CN" altLang="en-US"/>
            </a:p>
          </p:txBody>
        </p:sp>
        <p:sp>
          <p:nvSpPr>
            <p:cNvPr id="193" name="任意多边形: 形状 192"/>
            <p:cNvSpPr/>
            <p:nvPr/>
          </p:nvSpPr>
          <p:spPr>
            <a:xfrm flipV="1">
              <a:off x="16287017" y="4689463"/>
              <a:ext cx="8889" cy="26407"/>
            </a:xfrm>
            <a:custGeom>
              <a:avLst/>
              <a:gdLst>
                <a:gd name="connsiteX0" fmla="*/ -3834 w 8889"/>
                <a:gd name="connsiteY0" fmla="*/ 922 h 26407"/>
                <a:gd name="connsiteX1" fmla="*/ -5892 w 8889"/>
                <a:gd name="connsiteY1" fmla="*/ -273 h 26407"/>
                <a:gd name="connsiteX2" fmla="*/ -1345 w 8889"/>
                <a:gd name="connsiteY2" fmla="*/ 16544 h 26407"/>
                <a:gd name="connsiteX3" fmla="*/ 941 w 8889"/>
                <a:gd name="connsiteY3" fmla="*/ 24938 h 26407"/>
                <a:gd name="connsiteX4" fmla="*/ 2998 w 8889"/>
                <a:gd name="connsiteY4" fmla="*/ 26134 h 26407"/>
                <a:gd name="connsiteX5" fmla="*/ -3834 w 8889"/>
                <a:gd name="connsiteY5" fmla="*/ 922 h 2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89" h="26407">
                  <a:moveTo>
                    <a:pt x="-3834" y="922"/>
                  </a:moveTo>
                  <a:lnTo>
                    <a:pt x="-5892" y="-273"/>
                  </a:lnTo>
                  <a:cubicBezTo>
                    <a:pt x="-3859" y="7223"/>
                    <a:pt x="-2348" y="12809"/>
                    <a:pt x="-1345" y="16544"/>
                  </a:cubicBezTo>
                  <a:lnTo>
                    <a:pt x="941" y="24938"/>
                  </a:lnTo>
                  <a:lnTo>
                    <a:pt x="2998" y="26134"/>
                  </a:lnTo>
                  <a:lnTo>
                    <a:pt x="-3834" y="922"/>
                  </a:lnTo>
                </a:path>
              </a:pathLst>
            </a:custGeom>
            <a:solidFill>
              <a:srgbClr val="000000"/>
            </a:solidFill>
            <a:ln w="1270" cap="flat">
              <a:noFill/>
              <a:prstDash val="solid"/>
              <a:miter/>
            </a:ln>
          </p:spPr>
          <p:txBody>
            <a:bodyPr rtlCol="0" anchor="ctr"/>
            <a:lstStyle/>
            <a:p>
              <a:endParaRPr lang="zh-CN" altLang="en-US"/>
            </a:p>
          </p:txBody>
        </p:sp>
        <p:sp>
          <p:nvSpPr>
            <p:cNvPr id="194" name="任意多边形: 形状 193"/>
            <p:cNvSpPr/>
            <p:nvPr/>
          </p:nvSpPr>
          <p:spPr>
            <a:xfrm flipV="1">
              <a:off x="16296808" y="4686385"/>
              <a:ext cx="13385" cy="20440"/>
            </a:xfrm>
            <a:custGeom>
              <a:avLst/>
              <a:gdLst>
                <a:gd name="connsiteX0" fmla="*/ 3930 w 13385"/>
                <a:gd name="connsiteY0" fmla="*/ 6895 h 20440"/>
                <a:gd name="connsiteX1" fmla="*/ 5060 w 13385"/>
                <a:gd name="connsiteY1" fmla="*/ 12487 h 20440"/>
                <a:gd name="connsiteX2" fmla="*/ 3930 w 13385"/>
                <a:gd name="connsiteY2" fmla="*/ 16664 h 20440"/>
                <a:gd name="connsiteX3" fmla="*/ 768 w 13385"/>
                <a:gd name="connsiteY3" fmla="*/ 16614 h 20440"/>
                <a:gd name="connsiteX4" fmla="*/ -2356 w 13385"/>
                <a:gd name="connsiteY4" fmla="*/ 13018 h 20440"/>
                <a:gd name="connsiteX5" fmla="*/ -3474 w 13385"/>
                <a:gd name="connsiteY5" fmla="*/ 7496 h 20440"/>
                <a:gd name="connsiteX6" fmla="*/ -2356 w 13385"/>
                <a:gd name="connsiteY6" fmla="*/ 3240 h 20440"/>
                <a:gd name="connsiteX7" fmla="*/ 768 w 13385"/>
                <a:gd name="connsiteY7" fmla="*/ 3215 h 20440"/>
                <a:gd name="connsiteX8" fmla="*/ 3930 w 13385"/>
                <a:gd name="connsiteY8" fmla="*/ 6895 h 20440"/>
                <a:gd name="connsiteX9" fmla="*/ -2686 w 13385"/>
                <a:gd name="connsiteY9" fmla="*/ -228 h 20440"/>
                <a:gd name="connsiteX10" fmla="*/ -5049 w 13385"/>
                <a:gd name="connsiteY10" fmla="*/ 1627 h 20440"/>
                <a:gd name="connsiteX11" fmla="*/ -5900 w 13385"/>
                <a:gd name="connsiteY11" fmla="*/ 6097 h 20440"/>
                <a:gd name="connsiteX12" fmla="*/ -4122 w 13385"/>
                <a:gd name="connsiteY12" fmla="*/ 14035 h 20440"/>
                <a:gd name="connsiteX13" fmla="*/ 793 w 13385"/>
                <a:gd name="connsiteY13" fmla="*/ 19219 h 20440"/>
                <a:gd name="connsiteX14" fmla="*/ 4273 w 13385"/>
                <a:gd name="connsiteY14" fmla="*/ 20117 h 20440"/>
                <a:gd name="connsiteX15" fmla="*/ 6635 w 13385"/>
                <a:gd name="connsiteY15" fmla="*/ 18251 h 20440"/>
                <a:gd name="connsiteX16" fmla="*/ 7486 w 13385"/>
                <a:gd name="connsiteY16" fmla="*/ 13822 h 20440"/>
                <a:gd name="connsiteX17" fmla="*/ 6635 w 13385"/>
                <a:gd name="connsiteY17" fmla="*/ 8334 h 20440"/>
                <a:gd name="connsiteX18" fmla="*/ 4273 w 13385"/>
                <a:gd name="connsiteY18" fmla="*/ 3735 h 20440"/>
                <a:gd name="connsiteX19" fmla="*/ 793 w 13385"/>
                <a:gd name="connsiteY19" fmla="*/ 635 h 20440"/>
                <a:gd name="connsiteX20" fmla="*/ -2686 w 13385"/>
                <a:gd name="connsiteY20" fmla="*/ -228 h 2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385" h="20440">
                  <a:moveTo>
                    <a:pt x="3930" y="6895"/>
                  </a:moveTo>
                  <a:cubicBezTo>
                    <a:pt x="4654" y="8523"/>
                    <a:pt x="5035" y="10387"/>
                    <a:pt x="5060" y="12487"/>
                  </a:cubicBezTo>
                  <a:cubicBezTo>
                    <a:pt x="5035" y="14491"/>
                    <a:pt x="4654" y="15875"/>
                    <a:pt x="3930" y="16664"/>
                  </a:cubicBezTo>
                  <a:cubicBezTo>
                    <a:pt x="3194" y="17437"/>
                    <a:pt x="2127" y="17413"/>
                    <a:pt x="768" y="16614"/>
                  </a:cubicBezTo>
                  <a:cubicBezTo>
                    <a:pt x="-604" y="15840"/>
                    <a:pt x="-1645" y="14634"/>
                    <a:pt x="-2356" y="13018"/>
                  </a:cubicBezTo>
                  <a:cubicBezTo>
                    <a:pt x="-3080" y="11381"/>
                    <a:pt x="-3461" y="9539"/>
                    <a:pt x="-3474" y="7496"/>
                  </a:cubicBezTo>
                  <a:cubicBezTo>
                    <a:pt x="-3461" y="5452"/>
                    <a:pt x="-3080" y="4029"/>
                    <a:pt x="-2356" y="3240"/>
                  </a:cubicBezTo>
                  <a:cubicBezTo>
                    <a:pt x="-1645" y="2450"/>
                    <a:pt x="-604" y="2441"/>
                    <a:pt x="768" y="3215"/>
                  </a:cubicBezTo>
                  <a:cubicBezTo>
                    <a:pt x="2127" y="4013"/>
                    <a:pt x="3194" y="5234"/>
                    <a:pt x="3930" y="6895"/>
                  </a:cubicBezTo>
                  <a:close/>
                  <a:moveTo>
                    <a:pt x="-2686" y="-228"/>
                  </a:moveTo>
                  <a:lnTo>
                    <a:pt x="-5049" y="1627"/>
                  </a:lnTo>
                  <a:cubicBezTo>
                    <a:pt x="-5608" y="2718"/>
                    <a:pt x="-5900" y="4217"/>
                    <a:pt x="-5900" y="6097"/>
                  </a:cubicBezTo>
                  <a:cubicBezTo>
                    <a:pt x="-5900" y="9117"/>
                    <a:pt x="-5316" y="11772"/>
                    <a:pt x="-4122" y="14035"/>
                  </a:cubicBezTo>
                  <a:cubicBezTo>
                    <a:pt x="-2915" y="16321"/>
                    <a:pt x="-1290" y="18023"/>
                    <a:pt x="793" y="19219"/>
                  </a:cubicBezTo>
                  <a:cubicBezTo>
                    <a:pt x="2102" y="19992"/>
                    <a:pt x="3257" y="20285"/>
                    <a:pt x="4273" y="20117"/>
                  </a:cubicBezTo>
                  <a:lnTo>
                    <a:pt x="6635" y="18251"/>
                  </a:lnTo>
                  <a:cubicBezTo>
                    <a:pt x="7182" y="17184"/>
                    <a:pt x="7486" y="15701"/>
                    <a:pt x="7486" y="13822"/>
                  </a:cubicBezTo>
                  <a:cubicBezTo>
                    <a:pt x="7486" y="11901"/>
                    <a:pt x="7182" y="10070"/>
                    <a:pt x="6635" y="8334"/>
                  </a:cubicBezTo>
                  <a:cubicBezTo>
                    <a:pt x="6064" y="6593"/>
                    <a:pt x="5277" y="5055"/>
                    <a:pt x="4273" y="3735"/>
                  </a:cubicBezTo>
                  <a:cubicBezTo>
                    <a:pt x="3257" y="2426"/>
                    <a:pt x="2102" y="1384"/>
                    <a:pt x="793" y="635"/>
                  </a:cubicBezTo>
                  <a:cubicBezTo>
                    <a:pt x="-515" y="-99"/>
                    <a:pt x="-1683" y="-408"/>
                    <a:pt x="-2686" y="-228"/>
                  </a:cubicBezTo>
                </a:path>
              </a:pathLst>
            </a:custGeom>
            <a:solidFill>
              <a:srgbClr val="000000"/>
            </a:solidFill>
            <a:ln w="1270" cap="flat">
              <a:noFill/>
              <a:prstDash val="solid"/>
              <a:miter/>
            </a:ln>
          </p:spPr>
          <p:txBody>
            <a:bodyPr rtlCol="0" anchor="ctr"/>
            <a:lstStyle/>
            <a:p>
              <a:endParaRPr lang="zh-CN" altLang="en-US"/>
            </a:p>
          </p:txBody>
        </p:sp>
        <p:sp>
          <p:nvSpPr>
            <p:cNvPr id="195" name="任意多边形: 形状 194"/>
            <p:cNvSpPr/>
            <p:nvPr/>
          </p:nvSpPr>
          <p:spPr>
            <a:xfrm flipV="1">
              <a:off x="16311934" y="4677655"/>
              <a:ext cx="13372" cy="20438"/>
            </a:xfrm>
            <a:custGeom>
              <a:avLst/>
              <a:gdLst>
                <a:gd name="connsiteX0" fmla="*/ 3907 w 13372"/>
                <a:gd name="connsiteY0" fmla="*/ 6883 h 20438"/>
                <a:gd name="connsiteX1" fmla="*/ 5037 w 13372"/>
                <a:gd name="connsiteY1" fmla="*/ 12473 h 20438"/>
                <a:gd name="connsiteX2" fmla="*/ 3907 w 13372"/>
                <a:gd name="connsiteY2" fmla="*/ 16660 h 20438"/>
                <a:gd name="connsiteX3" fmla="*/ 757 w 13372"/>
                <a:gd name="connsiteY3" fmla="*/ 16611 h 20438"/>
                <a:gd name="connsiteX4" fmla="*/ -2367 w 13372"/>
                <a:gd name="connsiteY4" fmla="*/ 13004 h 20438"/>
                <a:gd name="connsiteX5" fmla="*/ -3484 w 13372"/>
                <a:gd name="connsiteY5" fmla="*/ 7492 h 20438"/>
                <a:gd name="connsiteX6" fmla="*/ -2367 w 13372"/>
                <a:gd name="connsiteY6" fmla="*/ 3235 h 20438"/>
                <a:gd name="connsiteX7" fmla="*/ 757 w 13372"/>
                <a:gd name="connsiteY7" fmla="*/ 3211 h 20438"/>
                <a:gd name="connsiteX8" fmla="*/ 3907 w 13372"/>
                <a:gd name="connsiteY8" fmla="*/ 6883 h 20438"/>
                <a:gd name="connsiteX9" fmla="*/ -2697 w 13372"/>
                <a:gd name="connsiteY9" fmla="*/ -242 h 20438"/>
                <a:gd name="connsiteX10" fmla="*/ -5072 w 13372"/>
                <a:gd name="connsiteY10" fmla="*/ 1624 h 20438"/>
                <a:gd name="connsiteX11" fmla="*/ -5910 w 13372"/>
                <a:gd name="connsiteY11" fmla="*/ 6093 h 20438"/>
                <a:gd name="connsiteX12" fmla="*/ -4132 w 13372"/>
                <a:gd name="connsiteY12" fmla="*/ 14030 h 20438"/>
                <a:gd name="connsiteX13" fmla="*/ 783 w 13372"/>
                <a:gd name="connsiteY13" fmla="*/ 19214 h 20438"/>
                <a:gd name="connsiteX14" fmla="*/ 4250 w 13372"/>
                <a:gd name="connsiteY14" fmla="*/ 20103 h 20438"/>
                <a:gd name="connsiteX15" fmla="*/ 6625 w 13372"/>
                <a:gd name="connsiteY15" fmla="*/ 18248 h 20438"/>
                <a:gd name="connsiteX16" fmla="*/ 7463 w 13372"/>
                <a:gd name="connsiteY16" fmla="*/ 13817 h 20438"/>
                <a:gd name="connsiteX17" fmla="*/ 6625 w 13372"/>
                <a:gd name="connsiteY17" fmla="*/ 8315 h 20438"/>
                <a:gd name="connsiteX18" fmla="*/ 4250 w 13372"/>
                <a:gd name="connsiteY18" fmla="*/ 3732 h 20438"/>
                <a:gd name="connsiteX19" fmla="*/ 783 w 13372"/>
                <a:gd name="connsiteY19" fmla="*/ 637 h 20438"/>
                <a:gd name="connsiteX20" fmla="*/ -2697 w 13372"/>
                <a:gd name="connsiteY20" fmla="*/ -242 h 20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372" h="20438">
                  <a:moveTo>
                    <a:pt x="3907" y="6883"/>
                  </a:moveTo>
                  <a:cubicBezTo>
                    <a:pt x="4644" y="8520"/>
                    <a:pt x="5024" y="10375"/>
                    <a:pt x="5037" y="12473"/>
                  </a:cubicBezTo>
                  <a:cubicBezTo>
                    <a:pt x="5024" y="14493"/>
                    <a:pt x="4644" y="15862"/>
                    <a:pt x="3907" y="16660"/>
                  </a:cubicBezTo>
                  <a:cubicBezTo>
                    <a:pt x="3183" y="17424"/>
                    <a:pt x="2116" y="17400"/>
                    <a:pt x="757" y="16611"/>
                  </a:cubicBezTo>
                  <a:cubicBezTo>
                    <a:pt x="-601" y="15822"/>
                    <a:pt x="-1643" y="14616"/>
                    <a:pt x="-2367" y="13004"/>
                  </a:cubicBezTo>
                  <a:cubicBezTo>
                    <a:pt x="-3103" y="11377"/>
                    <a:pt x="-3472" y="9536"/>
                    <a:pt x="-3484" y="7492"/>
                  </a:cubicBezTo>
                  <a:cubicBezTo>
                    <a:pt x="-3472" y="5449"/>
                    <a:pt x="-3103" y="4015"/>
                    <a:pt x="-2367" y="3235"/>
                  </a:cubicBezTo>
                  <a:cubicBezTo>
                    <a:pt x="-1643" y="2438"/>
                    <a:pt x="-601" y="2428"/>
                    <a:pt x="757" y="3211"/>
                  </a:cubicBezTo>
                  <a:cubicBezTo>
                    <a:pt x="2116" y="4000"/>
                    <a:pt x="3183" y="5220"/>
                    <a:pt x="3907" y="6883"/>
                  </a:cubicBezTo>
                  <a:close/>
                  <a:moveTo>
                    <a:pt x="-2697" y="-242"/>
                  </a:moveTo>
                  <a:lnTo>
                    <a:pt x="-5072" y="1624"/>
                  </a:lnTo>
                  <a:cubicBezTo>
                    <a:pt x="-5631" y="2720"/>
                    <a:pt x="-5910" y="4203"/>
                    <a:pt x="-5910" y="6093"/>
                  </a:cubicBezTo>
                  <a:cubicBezTo>
                    <a:pt x="-5910" y="9119"/>
                    <a:pt x="-5314" y="11774"/>
                    <a:pt x="-4132" y="14030"/>
                  </a:cubicBezTo>
                  <a:cubicBezTo>
                    <a:pt x="-2938" y="16307"/>
                    <a:pt x="-1300" y="18019"/>
                    <a:pt x="783" y="19214"/>
                  </a:cubicBezTo>
                  <a:cubicBezTo>
                    <a:pt x="2091" y="19979"/>
                    <a:pt x="3247" y="20281"/>
                    <a:pt x="4250" y="20103"/>
                  </a:cubicBezTo>
                  <a:lnTo>
                    <a:pt x="6625" y="18248"/>
                  </a:lnTo>
                  <a:cubicBezTo>
                    <a:pt x="7184" y="17181"/>
                    <a:pt x="7463" y="15683"/>
                    <a:pt x="7463" y="13817"/>
                  </a:cubicBezTo>
                  <a:cubicBezTo>
                    <a:pt x="7463" y="11898"/>
                    <a:pt x="7184" y="10058"/>
                    <a:pt x="6625" y="8315"/>
                  </a:cubicBezTo>
                  <a:cubicBezTo>
                    <a:pt x="6053" y="6589"/>
                    <a:pt x="5266" y="5041"/>
                    <a:pt x="4250" y="3732"/>
                  </a:cubicBezTo>
                  <a:cubicBezTo>
                    <a:pt x="3247" y="2412"/>
                    <a:pt x="2091" y="1371"/>
                    <a:pt x="783" y="637"/>
                  </a:cubicBezTo>
                  <a:cubicBezTo>
                    <a:pt x="-538" y="-112"/>
                    <a:pt x="-1694" y="-406"/>
                    <a:pt x="-2697" y="-242"/>
                  </a:cubicBezTo>
                </a:path>
              </a:pathLst>
            </a:custGeom>
            <a:solidFill>
              <a:srgbClr val="000000"/>
            </a:solidFill>
            <a:ln w="1270" cap="flat">
              <a:noFill/>
              <a:prstDash val="solid"/>
              <a:miter/>
            </a:ln>
          </p:spPr>
          <p:txBody>
            <a:bodyPr rtlCol="0" anchor="ctr"/>
            <a:lstStyle/>
            <a:p>
              <a:endParaRPr lang="zh-CN" altLang="en-US"/>
            </a:p>
          </p:txBody>
        </p:sp>
        <p:sp>
          <p:nvSpPr>
            <p:cNvPr id="196" name="任意多边形: 形状 195"/>
            <p:cNvSpPr/>
            <p:nvPr/>
          </p:nvSpPr>
          <p:spPr>
            <a:xfrm flipV="1">
              <a:off x="15924305" y="4812186"/>
              <a:ext cx="10325" cy="48408"/>
            </a:xfrm>
            <a:custGeom>
              <a:avLst/>
              <a:gdLst>
                <a:gd name="connsiteX0" fmla="*/ 4681 w 10325"/>
                <a:gd name="connsiteY0" fmla="*/ 48255 h 48408"/>
                <a:gd name="connsiteX1" fmla="*/ 4681 w 10325"/>
                <a:gd name="connsiteY1" fmla="*/ 3210 h 48408"/>
                <a:gd name="connsiteX2" fmla="*/ -1161 w 10325"/>
                <a:gd name="connsiteY2" fmla="*/ -153 h 48408"/>
                <a:gd name="connsiteX3" fmla="*/ -1161 w 10325"/>
                <a:gd name="connsiteY3" fmla="*/ 38527 h 48408"/>
                <a:gd name="connsiteX4" fmla="*/ -5645 w 10325"/>
                <a:gd name="connsiteY4" fmla="*/ 35937 h 48408"/>
                <a:gd name="connsiteX5" fmla="*/ -5645 w 10325"/>
                <a:gd name="connsiteY5" fmla="*/ 42287 h 48408"/>
                <a:gd name="connsiteX6" fmla="*/ 4681 w 10325"/>
                <a:gd name="connsiteY6" fmla="*/ 48255 h 4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5" h="48408">
                  <a:moveTo>
                    <a:pt x="4681" y="48255"/>
                  </a:moveTo>
                  <a:lnTo>
                    <a:pt x="4681" y="3210"/>
                  </a:lnTo>
                  <a:lnTo>
                    <a:pt x="-1161" y="-153"/>
                  </a:lnTo>
                  <a:lnTo>
                    <a:pt x="-1161" y="38527"/>
                  </a:lnTo>
                  <a:lnTo>
                    <a:pt x="-5645" y="35937"/>
                  </a:lnTo>
                  <a:lnTo>
                    <a:pt x="-5645" y="42287"/>
                  </a:lnTo>
                  <a:lnTo>
                    <a:pt x="4681" y="48255"/>
                  </a:lnTo>
                </a:path>
              </a:pathLst>
            </a:custGeom>
            <a:solidFill>
              <a:srgbClr val="000000"/>
            </a:solidFill>
            <a:ln w="1270" cap="flat">
              <a:noFill/>
              <a:prstDash val="solid"/>
              <a:miter/>
            </a:ln>
          </p:spPr>
          <p:txBody>
            <a:bodyPr rtlCol="0" anchor="ctr"/>
            <a:lstStyle/>
            <a:p>
              <a:endParaRPr lang="zh-CN" altLang="en-US"/>
            </a:p>
          </p:txBody>
        </p:sp>
        <p:sp>
          <p:nvSpPr>
            <p:cNvPr id="197" name="任意多边形: 形状 196"/>
            <p:cNvSpPr/>
            <p:nvPr/>
          </p:nvSpPr>
          <p:spPr>
            <a:xfrm flipV="1">
              <a:off x="15943279" y="4796850"/>
              <a:ext cx="27495" cy="54934"/>
            </a:xfrm>
            <a:custGeom>
              <a:avLst/>
              <a:gdLst>
                <a:gd name="connsiteX0" fmla="*/ 21833 w 27495"/>
                <a:gd name="connsiteY0" fmla="*/ 21709 h 54934"/>
                <a:gd name="connsiteX1" fmla="*/ 21833 w 27495"/>
                <a:gd name="connsiteY1" fmla="*/ 15270 h 54934"/>
                <a:gd name="connsiteX2" fmla="*/ -4876 w 27495"/>
                <a:gd name="connsiteY2" fmla="*/ -164 h 54934"/>
                <a:gd name="connsiteX3" fmla="*/ -2920 w 27495"/>
                <a:gd name="connsiteY3" fmla="*/ 3239 h 54934"/>
                <a:gd name="connsiteX4" fmla="*/ 6567 w 27495"/>
                <a:gd name="connsiteY4" fmla="*/ 20007 h 54934"/>
                <a:gd name="connsiteX5" fmla="*/ 12269 w 27495"/>
                <a:gd name="connsiteY5" fmla="*/ 32033 h 54934"/>
                <a:gd name="connsiteX6" fmla="*/ 14568 w 27495"/>
                <a:gd name="connsiteY6" fmla="*/ 41737 h 54934"/>
                <a:gd name="connsiteX7" fmla="*/ 12422 w 27495"/>
                <a:gd name="connsiteY7" fmla="*/ 46866 h 54934"/>
                <a:gd name="connsiteX8" fmla="*/ 7164 w 27495"/>
                <a:gd name="connsiteY8" fmla="*/ 46027 h 54934"/>
                <a:gd name="connsiteX9" fmla="*/ 3075 w 27495"/>
                <a:gd name="connsiteY9" fmla="*/ 42495 h 54934"/>
                <a:gd name="connsiteX10" fmla="*/ 687 w 27495"/>
                <a:gd name="connsiteY10" fmla="*/ 38190 h 54934"/>
                <a:gd name="connsiteX11" fmla="*/ -49 w 27495"/>
                <a:gd name="connsiteY11" fmla="*/ 34190 h 54934"/>
                <a:gd name="connsiteX12" fmla="*/ 2262 w 27495"/>
                <a:gd name="connsiteY12" fmla="*/ 28337 h 54934"/>
                <a:gd name="connsiteX13" fmla="*/ -1244 w 27495"/>
                <a:gd name="connsiteY13" fmla="*/ 22607 h 54934"/>
                <a:gd name="connsiteX14" fmla="*/ -4431 w 27495"/>
                <a:gd name="connsiteY14" fmla="*/ 25400 h 54934"/>
                <a:gd name="connsiteX15" fmla="*/ -5663 w 27495"/>
                <a:gd name="connsiteY15" fmla="*/ 30812 h 54934"/>
                <a:gd name="connsiteX16" fmla="*/ -4025 w 27495"/>
                <a:gd name="connsiteY16" fmla="*/ 38765 h 54934"/>
                <a:gd name="connsiteX17" fmla="*/ 725 w 27495"/>
                <a:gd name="connsiteY17" fmla="*/ 46713 h 54934"/>
                <a:gd name="connsiteX18" fmla="*/ 8116 w 27495"/>
                <a:gd name="connsiteY18" fmla="*/ 52948 h 54934"/>
                <a:gd name="connsiteX19" fmla="*/ 14606 w 27495"/>
                <a:gd name="connsiteY19" fmla="*/ 54729 h 54934"/>
                <a:gd name="connsiteX20" fmla="*/ 18988 w 27495"/>
                <a:gd name="connsiteY20" fmla="*/ 52020 h 54934"/>
                <a:gd name="connsiteX21" fmla="*/ 20537 w 27495"/>
                <a:gd name="connsiteY21" fmla="*/ 45719 h 54934"/>
                <a:gd name="connsiteX22" fmla="*/ 18924 w 27495"/>
                <a:gd name="connsiteY22" fmla="*/ 36998 h 54934"/>
                <a:gd name="connsiteX23" fmla="*/ 14949 w 27495"/>
                <a:gd name="connsiteY23" fmla="*/ 27369 h 54934"/>
                <a:gd name="connsiteX24" fmla="*/ 8663 w 27495"/>
                <a:gd name="connsiteY24" fmla="*/ 15270 h 54934"/>
                <a:gd name="connsiteX25" fmla="*/ 7773 w 27495"/>
                <a:gd name="connsiteY25" fmla="*/ 13578 h 54934"/>
                <a:gd name="connsiteX26" fmla="*/ 21833 w 27495"/>
                <a:gd name="connsiteY26" fmla="*/ 21709 h 54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495" h="54934">
                  <a:moveTo>
                    <a:pt x="21833" y="21709"/>
                  </a:moveTo>
                  <a:lnTo>
                    <a:pt x="21833" y="15270"/>
                  </a:lnTo>
                  <a:lnTo>
                    <a:pt x="-4876" y="-164"/>
                  </a:lnTo>
                  <a:lnTo>
                    <a:pt x="-2920" y="3239"/>
                  </a:lnTo>
                  <a:cubicBezTo>
                    <a:pt x="1131" y="10224"/>
                    <a:pt x="4294" y="15815"/>
                    <a:pt x="6567" y="20007"/>
                  </a:cubicBezTo>
                  <a:cubicBezTo>
                    <a:pt x="8841" y="24194"/>
                    <a:pt x="10733" y="28183"/>
                    <a:pt x="12269" y="32033"/>
                  </a:cubicBezTo>
                  <a:cubicBezTo>
                    <a:pt x="13806" y="35853"/>
                    <a:pt x="14568" y="39083"/>
                    <a:pt x="14568" y="41737"/>
                  </a:cubicBezTo>
                  <a:cubicBezTo>
                    <a:pt x="14568" y="44514"/>
                    <a:pt x="13844" y="46216"/>
                    <a:pt x="12422" y="46866"/>
                  </a:cubicBezTo>
                  <a:cubicBezTo>
                    <a:pt x="10987" y="47486"/>
                    <a:pt x="9234" y="47208"/>
                    <a:pt x="7164" y="46027"/>
                  </a:cubicBezTo>
                  <a:cubicBezTo>
                    <a:pt x="5538" y="45074"/>
                    <a:pt x="4179" y="43919"/>
                    <a:pt x="3075" y="42495"/>
                  </a:cubicBezTo>
                  <a:cubicBezTo>
                    <a:pt x="1995" y="41087"/>
                    <a:pt x="1195" y="39653"/>
                    <a:pt x="687" y="38190"/>
                  </a:cubicBezTo>
                  <a:cubicBezTo>
                    <a:pt x="192" y="36691"/>
                    <a:pt x="-49" y="35372"/>
                    <a:pt x="-49" y="34190"/>
                  </a:cubicBezTo>
                  <a:cubicBezTo>
                    <a:pt x="-49" y="31268"/>
                    <a:pt x="725" y="29314"/>
                    <a:pt x="2262" y="28337"/>
                  </a:cubicBezTo>
                  <a:lnTo>
                    <a:pt x="-1244" y="22607"/>
                  </a:lnTo>
                  <a:cubicBezTo>
                    <a:pt x="-2552" y="22786"/>
                    <a:pt x="-3631" y="23698"/>
                    <a:pt x="-4431" y="25400"/>
                  </a:cubicBezTo>
                  <a:cubicBezTo>
                    <a:pt x="-5244" y="27077"/>
                    <a:pt x="-5663" y="28897"/>
                    <a:pt x="-5663" y="30812"/>
                  </a:cubicBezTo>
                  <a:cubicBezTo>
                    <a:pt x="-5663" y="33327"/>
                    <a:pt x="-5117" y="35981"/>
                    <a:pt x="-4025" y="38765"/>
                  </a:cubicBezTo>
                  <a:cubicBezTo>
                    <a:pt x="-2932" y="41568"/>
                    <a:pt x="-1345" y="44212"/>
                    <a:pt x="725" y="46713"/>
                  </a:cubicBezTo>
                  <a:cubicBezTo>
                    <a:pt x="2795" y="49227"/>
                    <a:pt x="5259" y="51286"/>
                    <a:pt x="8116" y="52948"/>
                  </a:cubicBezTo>
                  <a:cubicBezTo>
                    <a:pt x="10555" y="54333"/>
                    <a:pt x="12714" y="54942"/>
                    <a:pt x="14606" y="54729"/>
                  </a:cubicBezTo>
                  <a:cubicBezTo>
                    <a:pt x="16473" y="54510"/>
                    <a:pt x="17946" y="53607"/>
                    <a:pt x="18988" y="52020"/>
                  </a:cubicBezTo>
                  <a:cubicBezTo>
                    <a:pt x="20016" y="50422"/>
                    <a:pt x="20537" y="48324"/>
                    <a:pt x="20537" y="45719"/>
                  </a:cubicBezTo>
                  <a:cubicBezTo>
                    <a:pt x="20537" y="43120"/>
                    <a:pt x="19991" y="40223"/>
                    <a:pt x="18924" y="36998"/>
                  </a:cubicBezTo>
                  <a:cubicBezTo>
                    <a:pt x="17845" y="33774"/>
                    <a:pt x="16524" y="30570"/>
                    <a:pt x="14949" y="27369"/>
                  </a:cubicBezTo>
                  <a:cubicBezTo>
                    <a:pt x="13387" y="24194"/>
                    <a:pt x="11279" y="20156"/>
                    <a:pt x="8663" y="15270"/>
                  </a:cubicBezTo>
                  <a:lnTo>
                    <a:pt x="7773" y="13578"/>
                  </a:lnTo>
                  <a:lnTo>
                    <a:pt x="21833" y="21709"/>
                  </a:lnTo>
                </a:path>
              </a:pathLst>
            </a:custGeom>
            <a:solidFill>
              <a:srgbClr val="000000"/>
            </a:solidFill>
            <a:ln w="1270" cap="flat">
              <a:noFill/>
              <a:prstDash val="solid"/>
              <a:miter/>
            </a:ln>
          </p:spPr>
          <p:txBody>
            <a:bodyPr rtlCol="0" anchor="ctr"/>
            <a:lstStyle/>
            <a:p>
              <a:endParaRPr lang="zh-CN" altLang="en-US"/>
            </a:p>
          </p:txBody>
        </p:sp>
        <p:sp>
          <p:nvSpPr>
            <p:cNvPr id="198" name="任意多边形: 形状 197"/>
            <p:cNvSpPr/>
            <p:nvPr/>
          </p:nvSpPr>
          <p:spPr>
            <a:xfrm flipV="1">
              <a:off x="15976515" y="4774781"/>
              <a:ext cx="24281" cy="54786"/>
            </a:xfrm>
            <a:custGeom>
              <a:avLst/>
              <a:gdLst>
                <a:gd name="connsiteX0" fmla="*/ 15663 w 24281"/>
                <a:gd name="connsiteY0" fmla="*/ 33582 h 54786"/>
                <a:gd name="connsiteX1" fmla="*/ 18597 w 24281"/>
                <a:gd name="connsiteY1" fmla="*/ 25353 h 54786"/>
                <a:gd name="connsiteX2" fmla="*/ 16743 w 24281"/>
                <a:gd name="connsiteY2" fmla="*/ 16096 h 54786"/>
                <a:gd name="connsiteX3" fmla="*/ 11714 w 24281"/>
                <a:gd name="connsiteY3" fmla="*/ 7737 h 54786"/>
                <a:gd name="connsiteX4" fmla="*/ 4691 w 24281"/>
                <a:gd name="connsiteY4" fmla="*/ 1778 h 54786"/>
                <a:gd name="connsiteX5" fmla="*/ -973 w 24281"/>
                <a:gd name="connsiteY5" fmla="*/ -127 h 54786"/>
                <a:gd name="connsiteX6" fmla="*/ -5685 w 24281"/>
                <a:gd name="connsiteY6" fmla="*/ 712 h 54786"/>
                <a:gd name="connsiteX7" fmla="*/ -2701 w 24281"/>
                <a:gd name="connsiteY7" fmla="*/ 7914 h 54786"/>
                <a:gd name="connsiteX8" fmla="*/ 462 w 24281"/>
                <a:gd name="connsiteY8" fmla="*/ 6948 h 54786"/>
                <a:gd name="connsiteX9" fmla="*/ 4576 w 24281"/>
                <a:gd name="connsiteY9" fmla="*/ 8158 h 54786"/>
                <a:gd name="connsiteX10" fmla="*/ 10291 w 24281"/>
                <a:gd name="connsiteY10" fmla="*/ 14047 h 54786"/>
                <a:gd name="connsiteX11" fmla="*/ 12628 w 24281"/>
                <a:gd name="connsiteY11" fmla="*/ 22316 h 54786"/>
                <a:gd name="connsiteX12" fmla="*/ 10634 w 24281"/>
                <a:gd name="connsiteY12" fmla="*/ 27282 h 54786"/>
                <a:gd name="connsiteX13" fmla="*/ 5161 w 24281"/>
                <a:gd name="connsiteY13" fmla="*/ 26430 h 54786"/>
                <a:gd name="connsiteX14" fmla="*/ 106 w 24281"/>
                <a:gd name="connsiteY14" fmla="*/ 22470 h 54786"/>
                <a:gd name="connsiteX15" fmla="*/ -72 w 24281"/>
                <a:gd name="connsiteY15" fmla="*/ 22649 h 54786"/>
                <a:gd name="connsiteX16" fmla="*/ 8691 w 24281"/>
                <a:gd name="connsiteY16" fmla="*/ 43321 h 54786"/>
                <a:gd name="connsiteX17" fmla="*/ -3361 w 24281"/>
                <a:gd name="connsiteY17" fmla="*/ 36361 h 54786"/>
                <a:gd name="connsiteX18" fmla="*/ -3361 w 24281"/>
                <a:gd name="connsiteY18" fmla="*/ 42726 h 54786"/>
                <a:gd name="connsiteX19" fmla="*/ 17213 w 24281"/>
                <a:gd name="connsiteY19" fmla="*/ 54602 h 54786"/>
                <a:gd name="connsiteX20" fmla="*/ 8209 w 24281"/>
                <a:gd name="connsiteY20" fmla="*/ 32843 h 54786"/>
                <a:gd name="connsiteX21" fmla="*/ 15663 w 24281"/>
                <a:gd name="connsiteY21" fmla="*/ 33582 h 5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281" h="54786">
                  <a:moveTo>
                    <a:pt x="15663" y="33582"/>
                  </a:moveTo>
                  <a:cubicBezTo>
                    <a:pt x="17607" y="32517"/>
                    <a:pt x="18597" y="29772"/>
                    <a:pt x="18597" y="25353"/>
                  </a:cubicBezTo>
                  <a:cubicBezTo>
                    <a:pt x="18597" y="22253"/>
                    <a:pt x="17987" y="19167"/>
                    <a:pt x="16743" y="16096"/>
                  </a:cubicBezTo>
                  <a:cubicBezTo>
                    <a:pt x="15498" y="13045"/>
                    <a:pt x="13834" y="10237"/>
                    <a:pt x="11714" y="7737"/>
                  </a:cubicBezTo>
                  <a:cubicBezTo>
                    <a:pt x="9580" y="5236"/>
                    <a:pt x="7243" y="3252"/>
                    <a:pt x="4691" y="1778"/>
                  </a:cubicBezTo>
                  <a:cubicBezTo>
                    <a:pt x="2824" y="702"/>
                    <a:pt x="932" y="77"/>
                    <a:pt x="-973" y="-127"/>
                  </a:cubicBezTo>
                  <a:cubicBezTo>
                    <a:pt x="-2891" y="-315"/>
                    <a:pt x="-4466" y="-37"/>
                    <a:pt x="-5685" y="712"/>
                  </a:cubicBezTo>
                  <a:lnTo>
                    <a:pt x="-2701" y="7914"/>
                  </a:lnTo>
                  <a:cubicBezTo>
                    <a:pt x="-1964" y="7265"/>
                    <a:pt x="-897" y="6938"/>
                    <a:pt x="462" y="6948"/>
                  </a:cubicBezTo>
                  <a:cubicBezTo>
                    <a:pt x="1795" y="6948"/>
                    <a:pt x="3180" y="7344"/>
                    <a:pt x="4576" y="8158"/>
                  </a:cubicBezTo>
                  <a:cubicBezTo>
                    <a:pt x="6849" y="9463"/>
                    <a:pt x="8754" y="11432"/>
                    <a:pt x="10291" y="14047"/>
                  </a:cubicBezTo>
                  <a:cubicBezTo>
                    <a:pt x="11841" y="16676"/>
                    <a:pt x="12628" y="19445"/>
                    <a:pt x="12628" y="22316"/>
                  </a:cubicBezTo>
                  <a:cubicBezTo>
                    <a:pt x="12628" y="24882"/>
                    <a:pt x="11968" y="26543"/>
                    <a:pt x="10634" y="27282"/>
                  </a:cubicBezTo>
                  <a:cubicBezTo>
                    <a:pt x="9288" y="28046"/>
                    <a:pt x="7484" y="27754"/>
                    <a:pt x="5161" y="26430"/>
                  </a:cubicBezTo>
                  <a:cubicBezTo>
                    <a:pt x="3408" y="25428"/>
                    <a:pt x="1719" y="24093"/>
                    <a:pt x="106" y="22470"/>
                  </a:cubicBezTo>
                  <a:lnTo>
                    <a:pt x="-72" y="22649"/>
                  </a:lnTo>
                  <a:lnTo>
                    <a:pt x="8691" y="43321"/>
                  </a:lnTo>
                  <a:lnTo>
                    <a:pt x="-3361" y="36361"/>
                  </a:lnTo>
                  <a:lnTo>
                    <a:pt x="-3361" y="42726"/>
                  </a:lnTo>
                  <a:lnTo>
                    <a:pt x="17213" y="54602"/>
                  </a:lnTo>
                  <a:lnTo>
                    <a:pt x="8209" y="32843"/>
                  </a:lnTo>
                  <a:cubicBezTo>
                    <a:pt x="11244" y="34407"/>
                    <a:pt x="13720" y="34649"/>
                    <a:pt x="15663" y="33582"/>
                  </a:cubicBezTo>
                </a:path>
              </a:pathLst>
            </a:custGeom>
            <a:solidFill>
              <a:srgbClr val="000000"/>
            </a:solidFill>
            <a:ln w="1270" cap="flat">
              <a:noFill/>
              <a:prstDash val="solid"/>
              <a:miter/>
            </a:ln>
          </p:spPr>
          <p:txBody>
            <a:bodyPr rtlCol="0" anchor="ctr"/>
            <a:lstStyle/>
            <a:p>
              <a:endParaRPr lang="zh-CN" altLang="en-US"/>
            </a:p>
          </p:txBody>
        </p:sp>
        <p:sp>
          <p:nvSpPr>
            <p:cNvPr id="199" name="任意多边形: 形状 198"/>
            <p:cNvSpPr/>
            <p:nvPr/>
          </p:nvSpPr>
          <p:spPr>
            <a:xfrm flipV="1">
              <a:off x="16005395" y="4756926"/>
              <a:ext cx="29108" cy="48944"/>
            </a:xfrm>
            <a:custGeom>
              <a:avLst/>
              <a:gdLst>
                <a:gd name="connsiteX0" fmla="*/ 12493 w 29108"/>
                <a:gd name="connsiteY0" fmla="*/ 15821 h 48944"/>
                <a:gd name="connsiteX1" fmla="*/ 12493 w 29108"/>
                <a:gd name="connsiteY1" fmla="*/ 29846 h 48944"/>
                <a:gd name="connsiteX2" fmla="*/ 2993 w 29108"/>
                <a:gd name="connsiteY2" fmla="*/ 10335 h 48944"/>
                <a:gd name="connsiteX3" fmla="*/ 23402 w 29108"/>
                <a:gd name="connsiteY3" fmla="*/ 22122 h 48944"/>
                <a:gd name="connsiteX4" fmla="*/ 23402 w 29108"/>
                <a:gd name="connsiteY4" fmla="*/ 16992 h 48944"/>
                <a:gd name="connsiteX5" fmla="*/ 18271 w 29108"/>
                <a:gd name="connsiteY5" fmla="*/ 14030 h 48944"/>
                <a:gd name="connsiteX6" fmla="*/ 18271 w 29108"/>
                <a:gd name="connsiteY6" fmla="*/ 3145 h 48944"/>
                <a:gd name="connsiteX7" fmla="*/ 12493 w 29108"/>
                <a:gd name="connsiteY7" fmla="*/ -202 h 48944"/>
                <a:gd name="connsiteX8" fmla="*/ 12493 w 29108"/>
                <a:gd name="connsiteY8" fmla="*/ 10692 h 48944"/>
                <a:gd name="connsiteX9" fmla="*/ -5706 w 29108"/>
                <a:gd name="connsiteY9" fmla="*/ 175 h 48944"/>
                <a:gd name="connsiteX10" fmla="*/ -5706 w 29108"/>
                <a:gd name="connsiteY10" fmla="*/ 238 h 48944"/>
                <a:gd name="connsiteX11" fmla="*/ 18220 w 29108"/>
                <a:gd name="connsiteY11" fmla="*/ 48703 h 48944"/>
                <a:gd name="connsiteX12" fmla="*/ 18271 w 29108"/>
                <a:gd name="connsiteY12" fmla="*/ 48742 h 48944"/>
                <a:gd name="connsiteX13" fmla="*/ 18271 w 29108"/>
                <a:gd name="connsiteY13" fmla="*/ 19175 h 48944"/>
                <a:gd name="connsiteX14" fmla="*/ 23402 w 29108"/>
                <a:gd name="connsiteY14" fmla="*/ 22122 h 48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108" h="48944">
                  <a:moveTo>
                    <a:pt x="12493" y="15821"/>
                  </a:moveTo>
                  <a:lnTo>
                    <a:pt x="12493" y="29846"/>
                  </a:lnTo>
                  <a:lnTo>
                    <a:pt x="2993" y="10335"/>
                  </a:lnTo>
                  <a:close/>
                  <a:moveTo>
                    <a:pt x="23402" y="22122"/>
                  </a:moveTo>
                  <a:lnTo>
                    <a:pt x="23402" y="16992"/>
                  </a:lnTo>
                  <a:lnTo>
                    <a:pt x="18271" y="14030"/>
                  </a:lnTo>
                  <a:lnTo>
                    <a:pt x="18271" y="3145"/>
                  </a:lnTo>
                  <a:lnTo>
                    <a:pt x="12493" y="-202"/>
                  </a:lnTo>
                  <a:lnTo>
                    <a:pt x="12493" y="10692"/>
                  </a:lnTo>
                  <a:lnTo>
                    <a:pt x="-5706" y="175"/>
                  </a:lnTo>
                  <a:lnTo>
                    <a:pt x="-5706" y="238"/>
                  </a:lnTo>
                  <a:lnTo>
                    <a:pt x="18220" y="48703"/>
                  </a:lnTo>
                  <a:lnTo>
                    <a:pt x="18271" y="48742"/>
                  </a:lnTo>
                  <a:lnTo>
                    <a:pt x="18271" y="19175"/>
                  </a:lnTo>
                  <a:lnTo>
                    <a:pt x="23402" y="22122"/>
                  </a:lnTo>
                </a:path>
              </a:pathLst>
            </a:custGeom>
            <a:solidFill>
              <a:srgbClr val="000000"/>
            </a:solidFill>
            <a:ln w="1270" cap="flat">
              <a:noFill/>
              <a:prstDash val="solid"/>
              <a:miter/>
            </a:ln>
          </p:spPr>
          <p:txBody>
            <a:bodyPr rtlCol="0" anchor="ctr"/>
            <a:lstStyle/>
            <a:p>
              <a:endParaRPr lang="zh-CN" altLang="en-US"/>
            </a:p>
          </p:txBody>
        </p:sp>
        <p:sp>
          <p:nvSpPr>
            <p:cNvPr id="200" name="任意多边形: 形状 199"/>
            <p:cNvSpPr/>
            <p:nvPr/>
          </p:nvSpPr>
          <p:spPr>
            <a:xfrm flipV="1">
              <a:off x="16062926" y="4732151"/>
              <a:ext cx="10324" cy="48423"/>
            </a:xfrm>
            <a:custGeom>
              <a:avLst/>
              <a:gdLst>
                <a:gd name="connsiteX0" fmla="*/ 4586 w 10324"/>
                <a:gd name="connsiteY0" fmla="*/ 48199 h 48423"/>
                <a:gd name="connsiteX1" fmla="*/ 4586 w 10324"/>
                <a:gd name="connsiteY1" fmla="*/ 3153 h 48423"/>
                <a:gd name="connsiteX2" fmla="*/ -1256 w 10324"/>
                <a:gd name="connsiteY2" fmla="*/ -225 h 48423"/>
                <a:gd name="connsiteX3" fmla="*/ -1256 w 10324"/>
                <a:gd name="connsiteY3" fmla="*/ 38461 h 48423"/>
                <a:gd name="connsiteX4" fmla="*/ -5739 w 10324"/>
                <a:gd name="connsiteY4" fmla="*/ 35871 h 48423"/>
                <a:gd name="connsiteX5" fmla="*/ -5739 w 10324"/>
                <a:gd name="connsiteY5" fmla="*/ 42245 h 48423"/>
                <a:gd name="connsiteX6" fmla="*/ 4586 w 10324"/>
                <a:gd name="connsiteY6" fmla="*/ 48199 h 48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4" h="48423">
                  <a:moveTo>
                    <a:pt x="4586" y="48199"/>
                  </a:moveTo>
                  <a:lnTo>
                    <a:pt x="4586" y="3153"/>
                  </a:lnTo>
                  <a:lnTo>
                    <a:pt x="-1256" y="-225"/>
                  </a:lnTo>
                  <a:lnTo>
                    <a:pt x="-1256" y="38461"/>
                  </a:lnTo>
                  <a:lnTo>
                    <a:pt x="-5739" y="35871"/>
                  </a:lnTo>
                  <a:lnTo>
                    <a:pt x="-5739" y="42245"/>
                  </a:lnTo>
                  <a:lnTo>
                    <a:pt x="4586" y="48199"/>
                  </a:lnTo>
                </a:path>
              </a:pathLst>
            </a:custGeom>
            <a:solidFill>
              <a:srgbClr val="000000"/>
            </a:solidFill>
            <a:ln w="1270" cap="flat">
              <a:noFill/>
              <a:prstDash val="solid"/>
              <a:miter/>
            </a:ln>
          </p:spPr>
          <p:txBody>
            <a:bodyPr rtlCol="0" anchor="ctr"/>
            <a:lstStyle/>
            <a:p>
              <a:endParaRPr lang="zh-CN" altLang="en-US"/>
            </a:p>
          </p:txBody>
        </p:sp>
        <p:sp>
          <p:nvSpPr>
            <p:cNvPr id="201" name="任意多边形: 形状 200"/>
            <p:cNvSpPr/>
            <p:nvPr/>
          </p:nvSpPr>
          <p:spPr>
            <a:xfrm flipV="1">
              <a:off x="16081900" y="4716814"/>
              <a:ext cx="27495" cy="54935"/>
            </a:xfrm>
            <a:custGeom>
              <a:avLst/>
              <a:gdLst>
                <a:gd name="connsiteX0" fmla="*/ 21737 w 27495"/>
                <a:gd name="connsiteY0" fmla="*/ 21622 h 54935"/>
                <a:gd name="connsiteX1" fmla="*/ 21737 w 27495"/>
                <a:gd name="connsiteY1" fmla="*/ 15197 h 54935"/>
                <a:gd name="connsiteX2" fmla="*/ -4971 w 27495"/>
                <a:gd name="connsiteY2" fmla="*/ -236 h 54935"/>
                <a:gd name="connsiteX3" fmla="*/ -3015 w 27495"/>
                <a:gd name="connsiteY3" fmla="*/ 3143 h 54935"/>
                <a:gd name="connsiteX4" fmla="*/ 6472 w 27495"/>
                <a:gd name="connsiteY4" fmla="*/ 19936 h 54935"/>
                <a:gd name="connsiteX5" fmla="*/ 12174 w 27495"/>
                <a:gd name="connsiteY5" fmla="*/ 31946 h 54935"/>
                <a:gd name="connsiteX6" fmla="*/ 14473 w 27495"/>
                <a:gd name="connsiteY6" fmla="*/ 41674 h 54935"/>
                <a:gd name="connsiteX7" fmla="*/ 12327 w 27495"/>
                <a:gd name="connsiteY7" fmla="*/ 46778 h 54935"/>
                <a:gd name="connsiteX8" fmla="*/ 7069 w 27495"/>
                <a:gd name="connsiteY8" fmla="*/ 45945 h 54935"/>
                <a:gd name="connsiteX9" fmla="*/ 2980 w 27495"/>
                <a:gd name="connsiteY9" fmla="*/ 42413 h 54935"/>
                <a:gd name="connsiteX10" fmla="*/ 592 w 27495"/>
                <a:gd name="connsiteY10" fmla="*/ 38093 h 54935"/>
                <a:gd name="connsiteX11" fmla="*/ -145 w 27495"/>
                <a:gd name="connsiteY11" fmla="*/ 34119 h 54935"/>
                <a:gd name="connsiteX12" fmla="*/ 2167 w 27495"/>
                <a:gd name="connsiteY12" fmla="*/ 28264 h 54935"/>
                <a:gd name="connsiteX13" fmla="*/ -1338 w 27495"/>
                <a:gd name="connsiteY13" fmla="*/ 22549 h 54935"/>
                <a:gd name="connsiteX14" fmla="*/ -4526 w 27495"/>
                <a:gd name="connsiteY14" fmla="*/ 25318 h 54935"/>
                <a:gd name="connsiteX15" fmla="*/ -5758 w 27495"/>
                <a:gd name="connsiteY15" fmla="*/ 30741 h 54935"/>
                <a:gd name="connsiteX16" fmla="*/ -4120 w 27495"/>
                <a:gd name="connsiteY16" fmla="*/ 38692 h 54935"/>
                <a:gd name="connsiteX17" fmla="*/ 630 w 27495"/>
                <a:gd name="connsiteY17" fmla="*/ 46640 h 54935"/>
                <a:gd name="connsiteX18" fmla="*/ 8021 w 27495"/>
                <a:gd name="connsiteY18" fmla="*/ 52851 h 54935"/>
                <a:gd name="connsiteX19" fmla="*/ 14511 w 27495"/>
                <a:gd name="connsiteY19" fmla="*/ 54657 h 54935"/>
                <a:gd name="connsiteX20" fmla="*/ 18892 w 27495"/>
                <a:gd name="connsiteY20" fmla="*/ 51949 h 54935"/>
                <a:gd name="connsiteX21" fmla="*/ 20442 w 27495"/>
                <a:gd name="connsiteY21" fmla="*/ 45653 h 54935"/>
                <a:gd name="connsiteX22" fmla="*/ 18829 w 27495"/>
                <a:gd name="connsiteY22" fmla="*/ 36927 h 54935"/>
                <a:gd name="connsiteX23" fmla="*/ 14854 w 27495"/>
                <a:gd name="connsiteY23" fmla="*/ 27312 h 54935"/>
                <a:gd name="connsiteX24" fmla="*/ 8567 w 27495"/>
                <a:gd name="connsiteY24" fmla="*/ 15183 h 54935"/>
                <a:gd name="connsiteX25" fmla="*/ 7678 w 27495"/>
                <a:gd name="connsiteY25" fmla="*/ 13506 h 54935"/>
                <a:gd name="connsiteX26" fmla="*/ 21737 w 27495"/>
                <a:gd name="connsiteY26" fmla="*/ 21622 h 54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495" h="54935">
                  <a:moveTo>
                    <a:pt x="21737" y="21622"/>
                  </a:moveTo>
                  <a:lnTo>
                    <a:pt x="21737" y="15197"/>
                  </a:lnTo>
                  <a:lnTo>
                    <a:pt x="-4971" y="-236"/>
                  </a:lnTo>
                  <a:lnTo>
                    <a:pt x="-3015" y="3143"/>
                  </a:lnTo>
                  <a:cubicBezTo>
                    <a:pt x="1036" y="10167"/>
                    <a:pt x="4211" y="15754"/>
                    <a:pt x="6472" y="19936"/>
                  </a:cubicBezTo>
                  <a:cubicBezTo>
                    <a:pt x="8745" y="24123"/>
                    <a:pt x="10637" y="28111"/>
                    <a:pt x="12174" y="31946"/>
                  </a:cubicBezTo>
                  <a:cubicBezTo>
                    <a:pt x="13711" y="35770"/>
                    <a:pt x="14473" y="39020"/>
                    <a:pt x="14473" y="41674"/>
                  </a:cubicBezTo>
                  <a:cubicBezTo>
                    <a:pt x="14473" y="44443"/>
                    <a:pt x="13749" y="46143"/>
                    <a:pt x="12327" y="46778"/>
                  </a:cubicBezTo>
                  <a:cubicBezTo>
                    <a:pt x="10892" y="47429"/>
                    <a:pt x="9139" y="47136"/>
                    <a:pt x="7069" y="45945"/>
                  </a:cubicBezTo>
                  <a:cubicBezTo>
                    <a:pt x="5443" y="45003"/>
                    <a:pt x="4085" y="43822"/>
                    <a:pt x="2980" y="42413"/>
                  </a:cubicBezTo>
                  <a:cubicBezTo>
                    <a:pt x="1900" y="41014"/>
                    <a:pt x="1100" y="39580"/>
                    <a:pt x="592" y="38093"/>
                  </a:cubicBezTo>
                  <a:cubicBezTo>
                    <a:pt x="97" y="36634"/>
                    <a:pt x="-145" y="35299"/>
                    <a:pt x="-145" y="34119"/>
                  </a:cubicBezTo>
                  <a:cubicBezTo>
                    <a:pt x="-145" y="31187"/>
                    <a:pt x="630" y="29242"/>
                    <a:pt x="2167" y="28264"/>
                  </a:cubicBezTo>
                  <a:lnTo>
                    <a:pt x="-1338" y="22549"/>
                  </a:lnTo>
                  <a:cubicBezTo>
                    <a:pt x="-2659" y="22689"/>
                    <a:pt x="-3726" y="23616"/>
                    <a:pt x="-4526" y="25318"/>
                  </a:cubicBezTo>
                  <a:cubicBezTo>
                    <a:pt x="-5339" y="27010"/>
                    <a:pt x="-5758" y="28826"/>
                    <a:pt x="-5758" y="30741"/>
                  </a:cubicBezTo>
                  <a:cubicBezTo>
                    <a:pt x="-5758" y="33245"/>
                    <a:pt x="-5212" y="35910"/>
                    <a:pt x="-4120" y="38692"/>
                  </a:cubicBezTo>
                  <a:cubicBezTo>
                    <a:pt x="-3028" y="41500"/>
                    <a:pt x="-1453" y="44155"/>
                    <a:pt x="630" y="46640"/>
                  </a:cubicBezTo>
                  <a:cubicBezTo>
                    <a:pt x="2700" y="49130"/>
                    <a:pt x="5164" y="51214"/>
                    <a:pt x="8021" y="52851"/>
                  </a:cubicBezTo>
                  <a:cubicBezTo>
                    <a:pt x="10460" y="54275"/>
                    <a:pt x="12619" y="54871"/>
                    <a:pt x="14511" y="54657"/>
                  </a:cubicBezTo>
                  <a:cubicBezTo>
                    <a:pt x="16378" y="54439"/>
                    <a:pt x="17851" y="53526"/>
                    <a:pt x="18892" y="51949"/>
                  </a:cubicBezTo>
                  <a:cubicBezTo>
                    <a:pt x="19921" y="50351"/>
                    <a:pt x="20442" y="48253"/>
                    <a:pt x="20442" y="45653"/>
                  </a:cubicBezTo>
                  <a:cubicBezTo>
                    <a:pt x="20442" y="43048"/>
                    <a:pt x="19896" y="40141"/>
                    <a:pt x="18829" y="36927"/>
                  </a:cubicBezTo>
                  <a:cubicBezTo>
                    <a:pt x="17749" y="33702"/>
                    <a:pt x="16429" y="30487"/>
                    <a:pt x="14854" y="27312"/>
                  </a:cubicBezTo>
                  <a:cubicBezTo>
                    <a:pt x="13292" y="24113"/>
                    <a:pt x="11184" y="20059"/>
                    <a:pt x="8567" y="15183"/>
                  </a:cubicBezTo>
                  <a:lnTo>
                    <a:pt x="7678" y="13506"/>
                  </a:lnTo>
                  <a:lnTo>
                    <a:pt x="21737" y="21622"/>
                  </a:lnTo>
                </a:path>
              </a:pathLst>
            </a:custGeom>
            <a:solidFill>
              <a:srgbClr val="000000"/>
            </a:solidFill>
            <a:ln w="1270" cap="flat">
              <a:noFill/>
              <a:prstDash val="solid"/>
              <a:miter/>
            </a:ln>
          </p:spPr>
          <p:txBody>
            <a:bodyPr rtlCol="0" anchor="ctr"/>
            <a:lstStyle/>
            <a:p>
              <a:endParaRPr lang="zh-CN" altLang="en-US"/>
            </a:p>
          </p:txBody>
        </p:sp>
        <p:sp>
          <p:nvSpPr>
            <p:cNvPr id="202" name="任意多边形: 形状 201"/>
            <p:cNvSpPr/>
            <p:nvPr/>
          </p:nvSpPr>
          <p:spPr>
            <a:xfrm flipV="1">
              <a:off x="16115135" y="4694746"/>
              <a:ext cx="24282" cy="54784"/>
            </a:xfrm>
            <a:custGeom>
              <a:avLst/>
              <a:gdLst>
                <a:gd name="connsiteX0" fmla="*/ 15569 w 24282"/>
                <a:gd name="connsiteY0" fmla="*/ 33510 h 54784"/>
                <a:gd name="connsiteX1" fmla="*/ 18503 w 24282"/>
                <a:gd name="connsiteY1" fmla="*/ 25279 h 54784"/>
                <a:gd name="connsiteX2" fmla="*/ 16648 w 24282"/>
                <a:gd name="connsiteY2" fmla="*/ 16022 h 54784"/>
                <a:gd name="connsiteX3" fmla="*/ 11619 w 24282"/>
                <a:gd name="connsiteY3" fmla="*/ 7678 h 54784"/>
                <a:gd name="connsiteX4" fmla="*/ 4596 w 24282"/>
                <a:gd name="connsiteY4" fmla="*/ 1710 h 54784"/>
                <a:gd name="connsiteX5" fmla="*/ -1068 w 24282"/>
                <a:gd name="connsiteY5" fmla="*/ -195 h 54784"/>
                <a:gd name="connsiteX6" fmla="*/ -5780 w 24282"/>
                <a:gd name="connsiteY6" fmla="*/ 628 h 54784"/>
                <a:gd name="connsiteX7" fmla="*/ -2795 w 24282"/>
                <a:gd name="connsiteY7" fmla="*/ 7842 h 54784"/>
                <a:gd name="connsiteX8" fmla="*/ 367 w 24282"/>
                <a:gd name="connsiteY8" fmla="*/ 6864 h 54784"/>
                <a:gd name="connsiteX9" fmla="*/ 4482 w 24282"/>
                <a:gd name="connsiteY9" fmla="*/ 8070 h 54784"/>
                <a:gd name="connsiteX10" fmla="*/ 10197 w 24282"/>
                <a:gd name="connsiteY10" fmla="*/ 13978 h 54784"/>
                <a:gd name="connsiteX11" fmla="*/ 12534 w 24282"/>
                <a:gd name="connsiteY11" fmla="*/ 22233 h 54784"/>
                <a:gd name="connsiteX12" fmla="*/ 10540 w 24282"/>
                <a:gd name="connsiteY12" fmla="*/ 27224 h 54784"/>
                <a:gd name="connsiteX13" fmla="*/ 5066 w 24282"/>
                <a:gd name="connsiteY13" fmla="*/ 26346 h 54784"/>
                <a:gd name="connsiteX14" fmla="*/ 12 w 24282"/>
                <a:gd name="connsiteY14" fmla="*/ 22397 h 54784"/>
                <a:gd name="connsiteX15" fmla="*/ -166 w 24282"/>
                <a:gd name="connsiteY15" fmla="*/ 22576 h 54784"/>
                <a:gd name="connsiteX16" fmla="*/ 8584 w 24282"/>
                <a:gd name="connsiteY16" fmla="*/ 43248 h 54784"/>
                <a:gd name="connsiteX17" fmla="*/ -3455 w 24282"/>
                <a:gd name="connsiteY17" fmla="*/ 36287 h 54784"/>
                <a:gd name="connsiteX18" fmla="*/ -3455 w 24282"/>
                <a:gd name="connsiteY18" fmla="*/ 42652 h 54784"/>
                <a:gd name="connsiteX19" fmla="*/ 17118 w 24282"/>
                <a:gd name="connsiteY19" fmla="*/ 54529 h 54784"/>
                <a:gd name="connsiteX20" fmla="*/ 8114 w 24282"/>
                <a:gd name="connsiteY20" fmla="*/ 32760 h 54784"/>
                <a:gd name="connsiteX21" fmla="*/ 15569 w 24282"/>
                <a:gd name="connsiteY21" fmla="*/ 33510 h 5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282" h="54784">
                  <a:moveTo>
                    <a:pt x="15569" y="33510"/>
                  </a:moveTo>
                  <a:cubicBezTo>
                    <a:pt x="17525" y="32453"/>
                    <a:pt x="18503" y="29700"/>
                    <a:pt x="18503" y="25279"/>
                  </a:cubicBezTo>
                  <a:cubicBezTo>
                    <a:pt x="18503" y="22169"/>
                    <a:pt x="17893" y="19084"/>
                    <a:pt x="16648" y="16022"/>
                  </a:cubicBezTo>
                  <a:cubicBezTo>
                    <a:pt x="15404" y="12961"/>
                    <a:pt x="13740" y="10179"/>
                    <a:pt x="11619" y="7678"/>
                  </a:cubicBezTo>
                  <a:cubicBezTo>
                    <a:pt x="9473" y="5163"/>
                    <a:pt x="7149" y="3183"/>
                    <a:pt x="4596" y="1710"/>
                  </a:cubicBezTo>
                  <a:cubicBezTo>
                    <a:pt x="2729" y="628"/>
                    <a:pt x="837" y="-7"/>
                    <a:pt x="-1068" y="-195"/>
                  </a:cubicBezTo>
                  <a:cubicBezTo>
                    <a:pt x="-2986" y="-388"/>
                    <a:pt x="-4560" y="-121"/>
                    <a:pt x="-5780" y="628"/>
                  </a:cubicBezTo>
                  <a:lnTo>
                    <a:pt x="-2795" y="7842"/>
                  </a:lnTo>
                  <a:cubicBezTo>
                    <a:pt x="-2059" y="7181"/>
                    <a:pt x="-992" y="6850"/>
                    <a:pt x="367" y="6864"/>
                  </a:cubicBezTo>
                  <a:cubicBezTo>
                    <a:pt x="1701" y="6850"/>
                    <a:pt x="3085" y="7282"/>
                    <a:pt x="4482" y="8070"/>
                  </a:cubicBezTo>
                  <a:cubicBezTo>
                    <a:pt x="6742" y="9390"/>
                    <a:pt x="8661" y="11360"/>
                    <a:pt x="10197" y="13978"/>
                  </a:cubicBezTo>
                  <a:cubicBezTo>
                    <a:pt x="11746" y="16602"/>
                    <a:pt x="12534" y="19361"/>
                    <a:pt x="12534" y="22233"/>
                  </a:cubicBezTo>
                  <a:cubicBezTo>
                    <a:pt x="12534" y="24784"/>
                    <a:pt x="11873" y="26445"/>
                    <a:pt x="10540" y="27224"/>
                  </a:cubicBezTo>
                  <a:cubicBezTo>
                    <a:pt x="9194" y="27959"/>
                    <a:pt x="7391" y="27691"/>
                    <a:pt x="5066" y="26346"/>
                  </a:cubicBezTo>
                  <a:cubicBezTo>
                    <a:pt x="3313" y="25330"/>
                    <a:pt x="1637" y="24024"/>
                    <a:pt x="12" y="22397"/>
                  </a:cubicBezTo>
                  <a:lnTo>
                    <a:pt x="-166" y="22576"/>
                  </a:lnTo>
                  <a:lnTo>
                    <a:pt x="8584" y="43248"/>
                  </a:lnTo>
                  <a:lnTo>
                    <a:pt x="-3455" y="36287"/>
                  </a:lnTo>
                  <a:lnTo>
                    <a:pt x="-3455" y="42652"/>
                  </a:lnTo>
                  <a:lnTo>
                    <a:pt x="17118" y="54529"/>
                  </a:lnTo>
                  <a:lnTo>
                    <a:pt x="8114" y="32760"/>
                  </a:lnTo>
                  <a:cubicBezTo>
                    <a:pt x="11150" y="34333"/>
                    <a:pt x="13626" y="34576"/>
                    <a:pt x="15569" y="33510"/>
                  </a:cubicBezTo>
                </a:path>
              </a:pathLst>
            </a:custGeom>
            <a:solidFill>
              <a:srgbClr val="000000"/>
            </a:solidFill>
            <a:ln w="1270" cap="flat">
              <a:noFill/>
              <a:prstDash val="solid"/>
              <a:miter/>
            </a:ln>
          </p:spPr>
          <p:txBody>
            <a:bodyPr rtlCol="0" anchor="ctr"/>
            <a:lstStyle/>
            <a:p>
              <a:endParaRPr lang="zh-CN" altLang="en-US"/>
            </a:p>
          </p:txBody>
        </p:sp>
        <p:sp>
          <p:nvSpPr>
            <p:cNvPr id="203" name="任意多边形: 形状 202"/>
            <p:cNvSpPr/>
            <p:nvPr/>
          </p:nvSpPr>
          <p:spPr>
            <a:xfrm flipV="1">
              <a:off x="16144015" y="4676906"/>
              <a:ext cx="29108" cy="48930"/>
            </a:xfrm>
            <a:custGeom>
              <a:avLst/>
              <a:gdLst>
                <a:gd name="connsiteX0" fmla="*/ 12398 w 29108"/>
                <a:gd name="connsiteY0" fmla="*/ 15750 h 48930"/>
                <a:gd name="connsiteX1" fmla="*/ 12398 w 29108"/>
                <a:gd name="connsiteY1" fmla="*/ 29774 h 48930"/>
                <a:gd name="connsiteX2" fmla="*/ 2912 w 29108"/>
                <a:gd name="connsiteY2" fmla="*/ 10279 h 48930"/>
                <a:gd name="connsiteX3" fmla="*/ 23307 w 29108"/>
                <a:gd name="connsiteY3" fmla="*/ 22065 h 48930"/>
                <a:gd name="connsiteX4" fmla="*/ 23307 w 29108"/>
                <a:gd name="connsiteY4" fmla="*/ 16921 h 48930"/>
                <a:gd name="connsiteX5" fmla="*/ 18177 w 29108"/>
                <a:gd name="connsiteY5" fmla="*/ 13949 h 48930"/>
                <a:gd name="connsiteX6" fmla="*/ 18177 w 29108"/>
                <a:gd name="connsiteY6" fmla="*/ 3065 h 48930"/>
                <a:gd name="connsiteX7" fmla="*/ 12398 w 29108"/>
                <a:gd name="connsiteY7" fmla="*/ -274 h 48930"/>
                <a:gd name="connsiteX8" fmla="*/ 12398 w 29108"/>
                <a:gd name="connsiteY8" fmla="*/ 10611 h 48930"/>
                <a:gd name="connsiteX9" fmla="*/ -5801 w 29108"/>
                <a:gd name="connsiteY9" fmla="*/ 108 h 48930"/>
                <a:gd name="connsiteX10" fmla="*/ -5801 w 29108"/>
                <a:gd name="connsiteY10" fmla="*/ 168 h 48930"/>
                <a:gd name="connsiteX11" fmla="*/ 18126 w 29108"/>
                <a:gd name="connsiteY11" fmla="*/ 48631 h 48930"/>
                <a:gd name="connsiteX12" fmla="*/ 18177 w 29108"/>
                <a:gd name="connsiteY12" fmla="*/ 48657 h 48930"/>
                <a:gd name="connsiteX13" fmla="*/ 18177 w 29108"/>
                <a:gd name="connsiteY13" fmla="*/ 19080 h 48930"/>
                <a:gd name="connsiteX14" fmla="*/ 23307 w 29108"/>
                <a:gd name="connsiteY14" fmla="*/ 22065 h 48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108" h="48930">
                  <a:moveTo>
                    <a:pt x="12398" y="15750"/>
                  </a:moveTo>
                  <a:lnTo>
                    <a:pt x="12398" y="29774"/>
                  </a:lnTo>
                  <a:lnTo>
                    <a:pt x="2912" y="10279"/>
                  </a:lnTo>
                  <a:close/>
                  <a:moveTo>
                    <a:pt x="23307" y="22065"/>
                  </a:moveTo>
                  <a:lnTo>
                    <a:pt x="23307" y="16921"/>
                  </a:lnTo>
                  <a:lnTo>
                    <a:pt x="18177" y="13949"/>
                  </a:lnTo>
                  <a:lnTo>
                    <a:pt x="18177" y="3065"/>
                  </a:lnTo>
                  <a:lnTo>
                    <a:pt x="12398" y="-274"/>
                  </a:lnTo>
                  <a:lnTo>
                    <a:pt x="12398" y="10611"/>
                  </a:lnTo>
                  <a:lnTo>
                    <a:pt x="-5801" y="108"/>
                  </a:lnTo>
                  <a:lnTo>
                    <a:pt x="-5801" y="168"/>
                  </a:lnTo>
                  <a:lnTo>
                    <a:pt x="18126" y="48631"/>
                  </a:lnTo>
                  <a:lnTo>
                    <a:pt x="18177" y="48657"/>
                  </a:lnTo>
                  <a:lnTo>
                    <a:pt x="18177" y="19080"/>
                  </a:lnTo>
                  <a:lnTo>
                    <a:pt x="23307" y="22065"/>
                  </a:lnTo>
                </a:path>
              </a:pathLst>
            </a:custGeom>
            <a:solidFill>
              <a:srgbClr val="000000"/>
            </a:solidFill>
            <a:ln w="1270" cap="flat">
              <a:noFill/>
              <a:prstDash val="solid"/>
              <a:miter/>
            </a:ln>
          </p:spPr>
          <p:txBody>
            <a:bodyPr rtlCol="0" anchor="ctr"/>
            <a:lstStyle/>
            <a:p>
              <a:endParaRPr lang="zh-CN" altLang="en-US"/>
            </a:p>
          </p:txBody>
        </p:sp>
        <p:sp>
          <p:nvSpPr>
            <p:cNvPr id="204" name="任意多边形: 形状 203"/>
            <p:cNvSpPr/>
            <p:nvPr/>
          </p:nvSpPr>
          <p:spPr>
            <a:xfrm flipV="1">
              <a:off x="16201546" y="4652112"/>
              <a:ext cx="10324" cy="48428"/>
            </a:xfrm>
            <a:custGeom>
              <a:avLst/>
              <a:gdLst>
                <a:gd name="connsiteX0" fmla="*/ 4491 w 10324"/>
                <a:gd name="connsiteY0" fmla="*/ 48133 h 48428"/>
                <a:gd name="connsiteX1" fmla="*/ 4491 w 10324"/>
                <a:gd name="connsiteY1" fmla="*/ 3082 h 48428"/>
                <a:gd name="connsiteX2" fmla="*/ -1351 w 10324"/>
                <a:gd name="connsiteY2" fmla="*/ -296 h 48428"/>
                <a:gd name="connsiteX3" fmla="*/ -1351 w 10324"/>
                <a:gd name="connsiteY3" fmla="*/ 38389 h 48428"/>
                <a:gd name="connsiteX4" fmla="*/ -5834 w 10324"/>
                <a:gd name="connsiteY4" fmla="*/ 35810 h 48428"/>
                <a:gd name="connsiteX5" fmla="*/ -5834 w 10324"/>
                <a:gd name="connsiteY5" fmla="*/ 42160 h 48428"/>
                <a:gd name="connsiteX6" fmla="*/ 4491 w 10324"/>
                <a:gd name="connsiteY6" fmla="*/ 48133 h 4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4" h="48428">
                  <a:moveTo>
                    <a:pt x="4491" y="48133"/>
                  </a:moveTo>
                  <a:lnTo>
                    <a:pt x="4491" y="3082"/>
                  </a:lnTo>
                  <a:lnTo>
                    <a:pt x="-1351" y="-296"/>
                  </a:lnTo>
                  <a:lnTo>
                    <a:pt x="-1351" y="38389"/>
                  </a:lnTo>
                  <a:lnTo>
                    <a:pt x="-5834" y="35810"/>
                  </a:lnTo>
                  <a:lnTo>
                    <a:pt x="-5834" y="42160"/>
                  </a:lnTo>
                  <a:lnTo>
                    <a:pt x="4491" y="48133"/>
                  </a:lnTo>
                </a:path>
              </a:pathLst>
            </a:custGeom>
            <a:solidFill>
              <a:srgbClr val="000000"/>
            </a:solidFill>
            <a:ln w="1270" cap="flat">
              <a:noFill/>
              <a:prstDash val="solid"/>
              <a:miter/>
            </a:ln>
          </p:spPr>
          <p:txBody>
            <a:bodyPr rtlCol="0" anchor="ctr"/>
            <a:lstStyle/>
            <a:p>
              <a:endParaRPr lang="zh-CN" altLang="en-US"/>
            </a:p>
          </p:txBody>
        </p:sp>
        <p:sp>
          <p:nvSpPr>
            <p:cNvPr id="205" name="任意多边形: 形状 204"/>
            <p:cNvSpPr/>
            <p:nvPr/>
          </p:nvSpPr>
          <p:spPr>
            <a:xfrm flipV="1">
              <a:off x="16220520" y="4636784"/>
              <a:ext cx="27495" cy="54931"/>
            </a:xfrm>
            <a:custGeom>
              <a:avLst/>
              <a:gdLst>
                <a:gd name="connsiteX0" fmla="*/ 21643 w 27495"/>
                <a:gd name="connsiteY0" fmla="*/ 21551 h 54931"/>
                <a:gd name="connsiteX1" fmla="*/ 21643 w 27495"/>
                <a:gd name="connsiteY1" fmla="*/ 15112 h 54931"/>
                <a:gd name="connsiteX2" fmla="*/ -5078 w 27495"/>
                <a:gd name="connsiteY2" fmla="*/ -307 h 54931"/>
                <a:gd name="connsiteX3" fmla="*/ -3109 w 27495"/>
                <a:gd name="connsiteY3" fmla="*/ 3086 h 54931"/>
                <a:gd name="connsiteX4" fmla="*/ 6377 w 27495"/>
                <a:gd name="connsiteY4" fmla="*/ 19850 h 54931"/>
                <a:gd name="connsiteX5" fmla="*/ 12080 w 27495"/>
                <a:gd name="connsiteY5" fmla="*/ 31890 h 54931"/>
                <a:gd name="connsiteX6" fmla="*/ 14378 w 27495"/>
                <a:gd name="connsiteY6" fmla="*/ 41579 h 54931"/>
                <a:gd name="connsiteX7" fmla="*/ 12232 w 27495"/>
                <a:gd name="connsiteY7" fmla="*/ 46723 h 54931"/>
                <a:gd name="connsiteX8" fmla="*/ 6975 w 27495"/>
                <a:gd name="connsiteY8" fmla="*/ 45875 h 54931"/>
                <a:gd name="connsiteX9" fmla="*/ 2885 w 27495"/>
                <a:gd name="connsiteY9" fmla="*/ 42357 h 54931"/>
                <a:gd name="connsiteX10" fmla="*/ 497 w 27495"/>
                <a:gd name="connsiteY10" fmla="*/ 38037 h 54931"/>
                <a:gd name="connsiteX11" fmla="*/ -239 w 27495"/>
                <a:gd name="connsiteY11" fmla="*/ 34048 h 54931"/>
                <a:gd name="connsiteX12" fmla="*/ 2072 w 27495"/>
                <a:gd name="connsiteY12" fmla="*/ 28194 h 54931"/>
                <a:gd name="connsiteX13" fmla="*/ -1433 w 27495"/>
                <a:gd name="connsiteY13" fmla="*/ 22454 h 54931"/>
                <a:gd name="connsiteX14" fmla="*/ -4621 w 27495"/>
                <a:gd name="connsiteY14" fmla="*/ 25248 h 54931"/>
                <a:gd name="connsiteX15" fmla="*/ -5853 w 27495"/>
                <a:gd name="connsiteY15" fmla="*/ 30669 h 54931"/>
                <a:gd name="connsiteX16" fmla="*/ -4214 w 27495"/>
                <a:gd name="connsiteY16" fmla="*/ 38622 h 54931"/>
                <a:gd name="connsiteX17" fmla="*/ 535 w 27495"/>
                <a:gd name="connsiteY17" fmla="*/ 46570 h 54931"/>
                <a:gd name="connsiteX18" fmla="*/ 7927 w 27495"/>
                <a:gd name="connsiteY18" fmla="*/ 52795 h 54931"/>
                <a:gd name="connsiteX19" fmla="*/ 14404 w 27495"/>
                <a:gd name="connsiteY19" fmla="*/ 54586 h 54931"/>
                <a:gd name="connsiteX20" fmla="*/ 18798 w 27495"/>
                <a:gd name="connsiteY20" fmla="*/ 51882 h 54931"/>
                <a:gd name="connsiteX21" fmla="*/ 20335 w 27495"/>
                <a:gd name="connsiteY21" fmla="*/ 45582 h 54931"/>
                <a:gd name="connsiteX22" fmla="*/ 18734 w 27495"/>
                <a:gd name="connsiteY22" fmla="*/ 36840 h 54931"/>
                <a:gd name="connsiteX23" fmla="*/ 14760 w 27495"/>
                <a:gd name="connsiteY23" fmla="*/ 27216 h 54931"/>
                <a:gd name="connsiteX24" fmla="*/ 8473 w 27495"/>
                <a:gd name="connsiteY24" fmla="*/ 15112 h 54931"/>
                <a:gd name="connsiteX25" fmla="*/ 7584 w 27495"/>
                <a:gd name="connsiteY25" fmla="*/ 13436 h 54931"/>
                <a:gd name="connsiteX26" fmla="*/ 21643 w 27495"/>
                <a:gd name="connsiteY26" fmla="*/ 21551 h 54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495" h="54931">
                  <a:moveTo>
                    <a:pt x="21643" y="21551"/>
                  </a:moveTo>
                  <a:lnTo>
                    <a:pt x="21643" y="15112"/>
                  </a:lnTo>
                  <a:lnTo>
                    <a:pt x="-5078" y="-307"/>
                  </a:lnTo>
                  <a:lnTo>
                    <a:pt x="-3109" y="3086"/>
                  </a:lnTo>
                  <a:cubicBezTo>
                    <a:pt x="954" y="10087"/>
                    <a:pt x="4117" y="15658"/>
                    <a:pt x="6377" y="19850"/>
                  </a:cubicBezTo>
                  <a:cubicBezTo>
                    <a:pt x="8651" y="24041"/>
                    <a:pt x="10543" y="28041"/>
                    <a:pt x="12080" y="31890"/>
                  </a:cubicBezTo>
                  <a:cubicBezTo>
                    <a:pt x="13617" y="35700"/>
                    <a:pt x="14378" y="38924"/>
                    <a:pt x="14378" y="41579"/>
                  </a:cubicBezTo>
                  <a:cubicBezTo>
                    <a:pt x="14378" y="44361"/>
                    <a:pt x="13667" y="46078"/>
                    <a:pt x="12232" y="46723"/>
                  </a:cubicBezTo>
                  <a:cubicBezTo>
                    <a:pt x="10797" y="47333"/>
                    <a:pt x="9031" y="47065"/>
                    <a:pt x="6975" y="45875"/>
                  </a:cubicBezTo>
                  <a:cubicBezTo>
                    <a:pt x="5349" y="44933"/>
                    <a:pt x="3990" y="43767"/>
                    <a:pt x="2885" y="42357"/>
                  </a:cubicBezTo>
                  <a:cubicBezTo>
                    <a:pt x="1805" y="40944"/>
                    <a:pt x="1005" y="39495"/>
                    <a:pt x="497" y="38037"/>
                  </a:cubicBezTo>
                  <a:cubicBezTo>
                    <a:pt x="2" y="36553"/>
                    <a:pt x="-239" y="35219"/>
                    <a:pt x="-239" y="34048"/>
                  </a:cubicBezTo>
                  <a:cubicBezTo>
                    <a:pt x="-239" y="31116"/>
                    <a:pt x="535" y="29171"/>
                    <a:pt x="2072" y="28194"/>
                  </a:cubicBezTo>
                  <a:lnTo>
                    <a:pt x="-1433" y="22454"/>
                  </a:lnTo>
                  <a:cubicBezTo>
                    <a:pt x="-2741" y="22633"/>
                    <a:pt x="-3808" y="23546"/>
                    <a:pt x="-4621" y="25248"/>
                  </a:cubicBezTo>
                  <a:cubicBezTo>
                    <a:pt x="-5433" y="26939"/>
                    <a:pt x="-5853" y="28754"/>
                    <a:pt x="-5853" y="30669"/>
                  </a:cubicBezTo>
                  <a:cubicBezTo>
                    <a:pt x="-5853" y="33175"/>
                    <a:pt x="-5307" y="35829"/>
                    <a:pt x="-4214" y="38622"/>
                  </a:cubicBezTo>
                  <a:cubicBezTo>
                    <a:pt x="-3122" y="41430"/>
                    <a:pt x="-1547" y="44069"/>
                    <a:pt x="535" y="46570"/>
                  </a:cubicBezTo>
                  <a:cubicBezTo>
                    <a:pt x="2606" y="49074"/>
                    <a:pt x="5070" y="51128"/>
                    <a:pt x="7927" y="52795"/>
                  </a:cubicBezTo>
                  <a:cubicBezTo>
                    <a:pt x="10365" y="54190"/>
                    <a:pt x="12524" y="54789"/>
                    <a:pt x="14404" y="54586"/>
                  </a:cubicBezTo>
                  <a:cubicBezTo>
                    <a:pt x="16296" y="54357"/>
                    <a:pt x="17757" y="53470"/>
                    <a:pt x="18798" y="51882"/>
                  </a:cubicBezTo>
                  <a:cubicBezTo>
                    <a:pt x="19826" y="50279"/>
                    <a:pt x="20335" y="48186"/>
                    <a:pt x="20335" y="45582"/>
                  </a:cubicBezTo>
                  <a:cubicBezTo>
                    <a:pt x="20335" y="42977"/>
                    <a:pt x="19801" y="40070"/>
                    <a:pt x="18734" y="36840"/>
                  </a:cubicBezTo>
                  <a:cubicBezTo>
                    <a:pt x="17655" y="33616"/>
                    <a:pt x="16322" y="30417"/>
                    <a:pt x="14760" y="27216"/>
                  </a:cubicBezTo>
                  <a:cubicBezTo>
                    <a:pt x="13197" y="24041"/>
                    <a:pt x="11089" y="20004"/>
                    <a:pt x="8473" y="15112"/>
                  </a:cubicBezTo>
                  <a:lnTo>
                    <a:pt x="7584" y="13436"/>
                  </a:lnTo>
                  <a:lnTo>
                    <a:pt x="21643" y="21551"/>
                  </a:lnTo>
                </a:path>
              </a:pathLst>
            </a:custGeom>
            <a:solidFill>
              <a:srgbClr val="000000"/>
            </a:solidFill>
            <a:ln w="1270" cap="flat">
              <a:noFill/>
              <a:prstDash val="solid"/>
              <a:miter/>
            </a:ln>
          </p:spPr>
          <p:txBody>
            <a:bodyPr rtlCol="0" anchor="ctr"/>
            <a:lstStyle/>
            <a:p>
              <a:endParaRPr lang="zh-CN" altLang="en-US"/>
            </a:p>
          </p:txBody>
        </p:sp>
        <p:sp>
          <p:nvSpPr>
            <p:cNvPr id="206" name="任意多边形: 形状 205"/>
            <p:cNvSpPr/>
            <p:nvPr/>
          </p:nvSpPr>
          <p:spPr>
            <a:xfrm flipV="1">
              <a:off x="16253756" y="4614712"/>
              <a:ext cx="24282" cy="54791"/>
            </a:xfrm>
            <a:custGeom>
              <a:avLst/>
              <a:gdLst>
                <a:gd name="connsiteX0" fmla="*/ 15475 w 24282"/>
                <a:gd name="connsiteY0" fmla="*/ 33445 h 54791"/>
                <a:gd name="connsiteX1" fmla="*/ 18408 w 24282"/>
                <a:gd name="connsiteY1" fmla="*/ 25200 h 54791"/>
                <a:gd name="connsiteX2" fmla="*/ 16554 w 24282"/>
                <a:gd name="connsiteY2" fmla="*/ 15958 h 54791"/>
                <a:gd name="connsiteX3" fmla="*/ 11525 w 24282"/>
                <a:gd name="connsiteY3" fmla="*/ 7599 h 54791"/>
                <a:gd name="connsiteX4" fmla="*/ 4502 w 24282"/>
                <a:gd name="connsiteY4" fmla="*/ 1646 h 54791"/>
                <a:gd name="connsiteX5" fmla="*/ -1162 w 24282"/>
                <a:gd name="connsiteY5" fmla="*/ -273 h 54791"/>
                <a:gd name="connsiteX6" fmla="*/ -5874 w 24282"/>
                <a:gd name="connsiteY6" fmla="*/ 580 h 54791"/>
                <a:gd name="connsiteX7" fmla="*/ -2889 w 24282"/>
                <a:gd name="connsiteY7" fmla="*/ 7768 h 54791"/>
                <a:gd name="connsiteX8" fmla="*/ 272 w 24282"/>
                <a:gd name="connsiteY8" fmla="*/ 6800 h 54791"/>
                <a:gd name="connsiteX9" fmla="*/ 4388 w 24282"/>
                <a:gd name="connsiteY9" fmla="*/ 8021 h 54791"/>
                <a:gd name="connsiteX10" fmla="*/ 10103 w 24282"/>
                <a:gd name="connsiteY10" fmla="*/ 13915 h 54791"/>
                <a:gd name="connsiteX11" fmla="*/ 12439 w 24282"/>
                <a:gd name="connsiteY11" fmla="*/ 22179 h 54791"/>
                <a:gd name="connsiteX12" fmla="*/ 10445 w 24282"/>
                <a:gd name="connsiteY12" fmla="*/ 27146 h 54791"/>
                <a:gd name="connsiteX13" fmla="*/ 4972 w 24282"/>
                <a:gd name="connsiteY13" fmla="*/ 26282 h 54791"/>
                <a:gd name="connsiteX14" fmla="*/ -83 w 24282"/>
                <a:gd name="connsiteY14" fmla="*/ 22333 h 54791"/>
                <a:gd name="connsiteX15" fmla="*/ -261 w 24282"/>
                <a:gd name="connsiteY15" fmla="*/ 22496 h 54791"/>
                <a:gd name="connsiteX16" fmla="*/ 8490 w 24282"/>
                <a:gd name="connsiteY16" fmla="*/ 43174 h 54791"/>
                <a:gd name="connsiteX17" fmla="*/ -3550 w 24282"/>
                <a:gd name="connsiteY17" fmla="*/ 36214 h 54791"/>
                <a:gd name="connsiteX18" fmla="*/ -3550 w 24282"/>
                <a:gd name="connsiteY18" fmla="*/ 42579 h 54791"/>
                <a:gd name="connsiteX19" fmla="*/ 17024 w 24282"/>
                <a:gd name="connsiteY19" fmla="*/ 54465 h 54791"/>
                <a:gd name="connsiteX20" fmla="*/ 8020 w 24282"/>
                <a:gd name="connsiteY20" fmla="*/ 32697 h 54791"/>
                <a:gd name="connsiteX21" fmla="*/ 15475 w 24282"/>
                <a:gd name="connsiteY21" fmla="*/ 33445 h 5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282" h="54791">
                  <a:moveTo>
                    <a:pt x="15475" y="33445"/>
                  </a:moveTo>
                  <a:cubicBezTo>
                    <a:pt x="17430" y="32379"/>
                    <a:pt x="18408" y="29635"/>
                    <a:pt x="18408" y="25200"/>
                  </a:cubicBezTo>
                  <a:cubicBezTo>
                    <a:pt x="18408" y="22105"/>
                    <a:pt x="17786" y="19029"/>
                    <a:pt x="16554" y="15958"/>
                  </a:cubicBezTo>
                  <a:cubicBezTo>
                    <a:pt x="15322" y="12908"/>
                    <a:pt x="13646" y="10105"/>
                    <a:pt x="11525" y="7599"/>
                  </a:cubicBezTo>
                  <a:cubicBezTo>
                    <a:pt x="9378" y="5083"/>
                    <a:pt x="7042" y="3105"/>
                    <a:pt x="4502" y="1646"/>
                  </a:cubicBezTo>
                  <a:cubicBezTo>
                    <a:pt x="2635" y="565"/>
                    <a:pt x="743" y="-70"/>
                    <a:pt x="-1162" y="-273"/>
                  </a:cubicBezTo>
                  <a:cubicBezTo>
                    <a:pt x="-3080" y="-452"/>
                    <a:pt x="-4655" y="-184"/>
                    <a:pt x="-5874" y="580"/>
                  </a:cubicBezTo>
                  <a:lnTo>
                    <a:pt x="-2889" y="7768"/>
                  </a:lnTo>
                  <a:cubicBezTo>
                    <a:pt x="-2140" y="7118"/>
                    <a:pt x="-1074" y="6790"/>
                    <a:pt x="272" y="6800"/>
                  </a:cubicBezTo>
                  <a:cubicBezTo>
                    <a:pt x="1606" y="6800"/>
                    <a:pt x="2990" y="7193"/>
                    <a:pt x="4388" y="8021"/>
                  </a:cubicBezTo>
                  <a:cubicBezTo>
                    <a:pt x="6648" y="9315"/>
                    <a:pt x="8566" y="11295"/>
                    <a:pt x="10103" y="13915"/>
                  </a:cubicBezTo>
                  <a:cubicBezTo>
                    <a:pt x="11652" y="16544"/>
                    <a:pt x="12439" y="19297"/>
                    <a:pt x="12439" y="22179"/>
                  </a:cubicBezTo>
                  <a:cubicBezTo>
                    <a:pt x="12439" y="24734"/>
                    <a:pt x="11766" y="26397"/>
                    <a:pt x="10445" y="27146"/>
                  </a:cubicBezTo>
                  <a:cubicBezTo>
                    <a:pt x="9099" y="27894"/>
                    <a:pt x="7283" y="27617"/>
                    <a:pt x="4972" y="26282"/>
                  </a:cubicBezTo>
                  <a:cubicBezTo>
                    <a:pt x="3219" y="25280"/>
                    <a:pt x="1542" y="23961"/>
                    <a:pt x="-83" y="22333"/>
                  </a:cubicBezTo>
                  <a:lnTo>
                    <a:pt x="-261" y="22496"/>
                  </a:lnTo>
                  <a:lnTo>
                    <a:pt x="8490" y="43174"/>
                  </a:lnTo>
                  <a:lnTo>
                    <a:pt x="-3550" y="36214"/>
                  </a:lnTo>
                  <a:lnTo>
                    <a:pt x="-3550" y="42579"/>
                  </a:lnTo>
                  <a:lnTo>
                    <a:pt x="17024" y="54465"/>
                  </a:lnTo>
                  <a:lnTo>
                    <a:pt x="8020" y="32697"/>
                  </a:lnTo>
                  <a:cubicBezTo>
                    <a:pt x="11055" y="34259"/>
                    <a:pt x="13531" y="34512"/>
                    <a:pt x="15475" y="33445"/>
                  </a:cubicBezTo>
                </a:path>
              </a:pathLst>
            </a:custGeom>
            <a:solidFill>
              <a:srgbClr val="000000"/>
            </a:solidFill>
            <a:ln w="1270" cap="flat">
              <a:noFill/>
              <a:prstDash val="solid"/>
              <a:miter/>
            </a:ln>
          </p:spPr>
          <p:txBody>
            <a:bodyPr rtlCol="0" anchor="ctr"/>
            <a:lstStyle/>
            <a:p>
              <a:endParaRPr lang="zh-CN" altLang="en-US"/>
            </a:p>
          </p:txBody>
        </p:sp>
        <p:sp>
          <p:nvSpPr>
            <p:cNvPr id="207" name="任意多边形: 形状 206"/>
            <p:cNvSpPr/>
            <p:nvPr/>
          </p:nvSpPr>
          <p:spPr>
            <a:xfrm flipV="1">
              <a:off x="16282623" y="4596867"/>
              <a:ext cx="29121" cy="48934"/>
            </a:xfrm>
            <a:custGeom>
              <a:avLst/>
              <a:gdLst>
                <a:gd name="connsiteX0" fmla="*/ 12316 w 29121"/>
                <a:gd name="connsiteY0" fmla="*/ 15668 h 48934"/>
                <a:gd name="connsiteX1" fmla="*/ 12316 w 29121"/>
                <a:gd name="connsiteY1" fmla="*/ 29703 h 48934"/>
                <a:gd name="connsiteX2" fmla="*/ 2830 w 29121"/>
                <a:gd name="connsiteY2" fmla="*/ 10197 h 48934"/>
                <a:gd name="connsiteX3" fmla="*/ 23226 w 29121"/>
                <a:gd name="connsiteY3" fmla="*/ 21979 h 48934"/>
                <a:gd name="connsiteX4" fmla="*/ 23226 w 29121"/>
                <a:gd name="connsiteY4" fmla="*/ 16839 h 48934"/>
                <a:gd name="connsiteX5" fmla="*/ 18095 w 29121"/>
                <a:gd name="connsiteY5" fmla="*/ 13893 h 48934"/>
                <a:gd name="connsiteX6" fmla="*/ 18095 w 29121"/>
                <a:gd name="connsiteY6" fmla="*/ 2993 h 48934"/>
                <a:gd name="connsiteX7" fmla="*/ 12316 w 29121"/>
                <a:gd name="connsiteY7" fmla="*/ -345 h 48934"/>
                <a:gd name="connsiteX8" fmla="*/ 12316 w 29121"/>
                <a:gd name="connsiteY8" fmla="*/ 10538 h 48934"/>
                <a:gd name="connsiteX9" fmla="*/ -5895 w 29121"/>
                <a:gd name="connsiteY9" fmla="*/ 37 h 48934"/>
                <a:gd name="connsiteX10" fmla="*/ -5895 w 29121"/>
                <a:gd name="connsiteY10" fmla="*/ 95 h 48934"/>
                <a:gd name="connsiteX11" fmla="*/ 18044 w 29121"/>
                <a:gd name="connsiteY11" fmla="*/ 48550 h 48934"/>
                <a:gd name="connsiteX12" fmla="*/ 18095 w 29121"/>
                <a:gd name="connsiteY12" fmla="*/ 48589 h 48934"/>
                <a:gd name="connsiteX13" fmla="*/ 18095 w 29121"/>
                <a:gd name="connsiteY13" fmla="*/ 19022 h 48934"/>
                <a:gd name="connsiteX14" fmla="*/ 23226 w 29121"/>
                <a:gd name="connsiteY14" fmla="*/ 21979 h 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121" h="48934">
                  <a:moveTo>
                    <a:pt x="12316" y="15668"/>
                  </a:moveTo>
                  <a:lnTo>
                    <a:pt x="12316" y="29703"/>
                  </a:lnTo>
                  <a:lnTo>
                    <a:pt x="2830" y="10197"/>
                  </a:lnTo>
                  <a:close/>
                  <a:moveTo>
                    <a:pt x="23226" y="21979"/>
                  </a:moveTo>
                  <a:lnTo>
                    <a:pt x="23226" y="16839"/>
                  </a:lnTo>
                  <a:lnTo>
                    <a:pt x="18095" y="13893"/>
                  </a:lnTo>
                  <a:lnTo>
                    <a:pt x="18095" y="2993"/>
                  </a:lnTo>
                  <a:lnTo>
                    <a:pt x="12316" y="-345"/>
                  </a:lnTo>
                  <a:lnTo>
                    <a:pt x="12316" y="10538"/>
                  </a:lnTo>
                  <a:lnTo>
                    <a:pt x="-5895" y="37"/>
                  </a:lnTo>
                  <a:lnTo>
                    <a:pt x="-5895" y="95"/>
                  </a:lnTo>
                  <a:lnTo>
                    <a:pt x="18044" y="48550"/>
                  </a:lnTo>
                  <a:lnTo>
                    <a:pt x="18095" y="48589"/>
                  </a:lnTo>
                  <a:lnTo>
                    <a:pt x="18095" y="19022"/>
                  </a:lnTo>
                  <a:lnTo>
                    <a:pt x="23226" y="21979"/>
                  </a:lnTo>
                </a:path>
              </a:pathLst>
            </a:custGeom>
            <a:solidFill>
              <a:srgbClr val="000000"/>
            </a:solidFill>
            <a:ln w="1270" cap="flat">
              <a:noFill/>
              <a:prstDash val="solid"/>
              <a:miter/>
            </a:ln>
          </p:spPr>
          <p:txBody>
            <a:bodyPr rtlCol="0" anchor="ctr"/>
            <a:lstStyle/>
            <a:p>
              <a:endParaRPr lang="zh-CN" altLang="en-US"/>
            </a:p>
          </p:txBody>
        </p:sp>
        <p:sp>
          <p:nvSpPr>
            <p:cNvPr id="208" name="任意多边形: 形状 207"/>
            <p:cNvSpPr/>
            <p:nvPr/>
          </p:nvSpPr>
          <p:spPr>
            <a:xfrm flipV="1">
              <a:off x="15921143" y="4944950"/>
              <a:ext cx="25552" cy="44067"/>
            </a:xfrm>
            <a:custGeom>
              <a:avLst/>
              <a:gdLst>
                <a:gd name="connsiteX0" fmla="*/ 19905 w 25552"/>
                <a:gd name="connsiteY0" fmla="*/ 14706 h 44067"/>
                <a:gd name="connsiteX1" fmla="*/ -5648 w 25552"/>
                <a:gd name="connsiteY1" fmla="*/ -37 h 44067"/>
                <a:gd name="connsiteX2" fmla="*/ -5648 w 25552"/>
                <a:gd name="connsiteY2" fmla="*/ 29287 h 44067"/>
                <a:gd name="connsiteX3" fmla="*/ 19905 w 25552"/>
                <a:gd name="connsiteY3" fmla="*/ 44031 h 44067"/>
                <a:gd name="connsiteX4" fmla="*/ 19905 w 25552"/>
                <a:gd name="connsiteY4" fmla="*/ 14706 h 44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52" h="44067">
                  <a:moveTo>
                    <a:pt x="19905" y="14706"/>
                  </a:moveTo>
                  <a:lnTo>
                    <a:pt x="-5648" y="-37"/>
                  </a:lnTo>
                  <a:lnTo>
                    <a:pt x="-5648" y="29287"/>
                  </a:lnTo>
                  <a:lnTo>
                    <a:pt x="19905" y="44031"/>
                  </a:lnTo>
                  <a:lnTo>
                    <a:pt x="19905" y="14706"/>
                  </a:lnTo>
                </a:path>
              </a:pathLst>
            </a:custGeom>
            <a:solidFill>
              <a:srgbClr val="FF4F4F"/>
            </a:solidFill>
            <a:ln w="1270" cap="flat">
              <a:noFill/>
              <a:prstDash val="solid"/>
              <a:miter/>
            </a:ln>
          </p:spPr>
          <p:txBody>
            <a:bodyPr rtlCol="0" anchor="ctr"/>
            <a:lstStyle/>
            <a:p>
              <a:endParaRPr lang="zh-CN" altLang="en-US"/>
            </a:p>
          </p:txBody>
        </p:sp>
        <p:sp>
          <p:nvSpPr>
            <p:cNvPr id="209" name="任意多边形: 形状 208"/>
            <p:cNvSpPr/>
            <p:nvPr/>
          </p:nvSpPr>
          <p:spPr>
            <a:xfrm flipV="1">
              <a:off x="15946696" y="4930192"/>
              <a:ext cx="25551" cy="44082"/>
            </a:xfrm>
            <a:custGeom>
              <a:avLst/>
              <a:gdLst>
                <a:gd name="connsiteX0" fmla="*/ 19887 w 25551"/>
                <a:gd name="connsiteY0" fmla="*/ 14719 h 44082"/>
                <a:gd name="connsiteX1" fmla="*/ -5665 w 25551"/>
                <a:gd name="connsiteY1" fmla="*/ -50 h 44082"/>
                <a:gd name="connsiteX2" fmla="*/ -5665 w 25551"/>
                <a:gd name="connsiteY2" fmla="*/ 29274 h 44082"/>
                <a:gd name="connsiteX3" fmla="*/ 19887 w 25551"/>
                <a:gd name="connsiteY3" fmla="*/ 44033 h 44082"/>
                <a:gd name="connsiteX4" fmla="*/ 19887 w 25551"/>
                <a:gd name="connsiteY4" fmla="*/ 14719 h 44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51" h="44082">
                  <a:moveTo>
                    <a:pt x="19887" y="14719"/>
                  </a:moveTo>
                  <a:lnTo>
                    <a:pt x="-5665" y="-50"/>
                  </a:lnTo>
                  <a:lnTo>
                    <a:pt x="-5665" y="29274"/>
                  </a:lnTo>
                  <a:lnTo>
                    <a:pt x="19887" y="44033"/>
                  </a:lnTo>
                  <a:lnTo>
                    <a:pt x="19887" y="14719"/>
                  </a:lnTo>
                </a:path>
              </a:pathLst>
            </a:custGeom>
            <a:solidFill>
              <a:srgbClr val="FFF700"/>
            </a:solidFill>
            <a:ln w="1270" cap="flat">
              <a:noFill/>
              <a:prstDash val="solid"/>
              <a:miter/>
            </a:ln>
          </p:spPr>
          <p:txBody>
            <a:bodyPr rtlCol="0" anchor="ctr"/>
            <a:lstStyle/>
            <a:p>
              <a:endParaRPr lang="zh-CN" altLang="en-US"/>
            </a:p>
          </p:txBody>
        </p:sp>
        <p:sp>
          <p:nvSpPr>
            <p:cNvPr id="210" name="任意多边形: 形状 209"/>
            <p:cNvSpPr/>
            <p:nvPr/>
          </p:nvSpPr>
          <p:spPr>
            <a:xfrm flipV="1">
              <a:off x="15921143" y="4609582"/>
              <a:ext cx="133184" cy="167343"/>
            </a:xfrm>
            <a:custGeom>
              <a:avLst/>
              <a:gdLst>
                <a:gd name="connsiteX0" fmla="*/ 109098 w 133184"/>
                <a:gd name="connsiteY0" fmla="*/ 57566 h 167343"/>
                <a:gd name="connsiteX1" fmla="*/ 12718 w 133184"/>
                <a:gd name="connsiteY1" fmla="*/ 1924 h 167343"/>
                <a:gd name="connsiteX2" fmla="*/ -5684 w 133184"/>
                <a:gd name="connsiteY2" fmla="*/ 15844 h 167343"/>
                <a:gd name="connsiteX3" fmla="*/ -5684 w 133184"/>
                <a:gd name="connsiteY3" fmla="*/ 74050 h 167343"/>
                <a:gd name="connsiteX4" fmla="*/ 12718 w 133184"/>
                <a:gd name="connsiteY4" fmla="*/ 109228 h 167343"/>
                <a:gd name="connsiteX5" fmla="*/ 109098 w 133184"/>
                <a:gd name="connsiteY5" fmla="*/ 164855 h 167343"/>
                <a:gd name="connsiteX6" fmla="*/ 127500 w 133184"/>
                <a:gd name="connsiteY6" fmla="*/ 150945 h 167343"/>
                <a:gd name="connsiteX7" fmla="*/ 127500 w 133184"/>
                <a:gd name="connsiteY7" fmla="*/ 92744 h 167343"/>
                <a:gd name="connsiteX8" fmla="*/ 109098 w 133184"/>
                <a:gd name="connsiteY8" fmla="*/ 57566 h 16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184" h="167343">
                  <a:moveTo>
                    <a:pt x="109098" y="57566"/>
                  </a:moveTo>
                  <a:lnTo>
                    <a:pt x="12718" y="1924"/>
                  </a:lnTo>
                  <a:cubicBezTo>
                    <a:pt x="2571" y="-3940"/>
                    <a:pt x="-5684" y="2296"/>
                    <a:pt x="-5684" y="15844"/>
                  </a:cubicBezTo>
                  <a:lnTo>
                    <a:pt x="-5684" y="74050"/>
                  </a:lnTo>
                  <a:cubicBezTo>
                    <a:pt x="-5684" y="87599"/>
                    <a:pt x="2571" y="103359"/>
                    <a:pt x="12718" y="109228"/>
                  </a:cubicBezTo>
                  <a:lnTo>
                    <a:pt x="109098" y="164855"/>
                  </a:lnTo>
                  <a:cubicBezTo>
                    <a:pt x="119258" y="170719"/>
                    <a:pt x="127500" y="164498"/>
                    <a:pt x="127500" y="150945"/>
                  </a:cubicBezTo>
                  <a:lnTo>
                    <a:pt x="127500" y="92744"/>
                  </a:lnTo>
                  <a:cubicBezTo>
                    <a:pt x="127500" y="79180"/>
                    <a:pt x="119258" y="63430"/>
                    <a:pt x="109098" y="57566"/>
                  </a:cubicBezTo>
                </a:path>
              </a:pathLst>
            </a:custGeom>
            <a:solidFill>
              <a:srgbClr val="FFF700"/>
            </a:solidFill>
            <a:ln w="1270" cap="flat">
              <a:noFill/>
              <a:prstDash val="solid"/>
              <a:miter/>
            </a:ln>
          </p:spPr>
          <p:txBody>
            <a:bodyPr rtlCol="0" anchor="ctr"/>
            <a:lstStyle/>
            <a:p>
              <a:endParaRPr lang="zh-CN" altLang="en-US"/>
            </a:p>
          </p:txBody>
        </p:sp>
        <p:sp>
          <p:nvSpPr>
            <p:cNvPr id="211" name="任意多边形: 形状 210"/>
            <p:cNvSpPr/>
            <p:nvPr/>
          </p:nvSpPr>
          <p:spPr>
            <a:xfrm flipV="1">
              <a:off x="15921169" y="4612058"/>
              <a:ext cx="133159" cy="163105"/>
            </a:xfrm>
            <a:custGeom>
              <a:avLst/>
              <a:gdLst>
                <a:gd name="connsiteX0" fmla="*/ 41941 w 133159"/>
                <a:gd name="connsiteY0" fmla="*/ 29917 h 163105"/>
                <a:gd name="connsiteX1" fmla="*/ 41941 w 133159"/>
                <a:gd name="connsiteY1" fmla="*/ 110422 h 163105"/>
                <a:gd name="connsiteX2" fmla="*/ 80129 w 133159"/>
                <a:gd name="connsiteY2" fmla="*/ 132459 h 163105"/>
                <a:gd name="connsiteX3" fmla="*/ 80129 w 133159"/>
                <a:gd name="connsiteY3" fmla="*/ 51968 h 163105"/>
                <a:gd name="connsiteX4" fmla="*/ 127475 w 133159"/>
                <a:gd name="connsiteY4" fmla="*/ 116332 h 163105"/>
                <a:gd name="connsiteX5" fmla="*/ 127475 w 133159"/>
                <a:gd name="connsiteY5" fmla="*/ 122781 h 163105"/>
                <a:gd name="connsiteX6" fmla="*/ 85705 w 133159"/>
                <a:gd name="connsiteY6" fmla="*/ 98651 h 163105"/>
                <a:gd name="connsiteX7" fmla="*/ 85705 w 133159"/>
                <a:gd name="connsiteY7" fmla="*/ 135684 h 163105"/>
                <a:gd name="connsiteX8" fmla="*/ 125913 w 133159"/>
                <a:gd name="connsiteY8" fmla="*/ 158887 h 163105"/>
                <a:gd name="connsiteX9" fmla="*/ 122954 w 133159"/>
                <a:gd name="connsiteY9" fmla="*/ 162825 h 163105"/>
                <a:gd name="connsiteX10" fmla="*/ -1163 w 133159"/>
                <a:gd name="connsiteY10" fmla="*/ 91159 h 163105"/>
                <a:gd name="connsiteX11" fmla="*/ -4122 w 133159"/>
                <a:gd name="connsiteY11" fmla="*/ 83817 h 163105"/>
                <a:gd name="connsiteX12" fmla="*/ 36378 w 133159"/>
                <a:gd name="connsiteY12" fmla="*/ 107198 h 163105"/>
                <a:gd name="connsiteX13" fmla="*/ 36378 w 133159"/>
                <a:gd name="connsiteY13" fmla="*/ 70165 h 163105"/>
                <a:gd name="connsiteX14" fmla="*/ -5684 w 133159"/>
                <a:gd name="connsiteY14" fmla="*/ 45896 h 163105"/>
                <a:gd name="connsiteX15" fmla="*/ -5684 w 133159"/>
                <a:gd name="connsiteY15" fmla="*/ 39442 h 163105"/>
                <a:gd name="connsiteX16" fmla="*/ 36378 w 133159"/>
                <a:gd name="connsiteY16" fmla="*/ 63726 h 163105"/>
                <a:gd name="connsiteX17" fmla="*/ 36378 w 133159"/>
                <a:gd name="connsiteY17" fmla="*/ 26707 h 163105"/>
                <a:gd name="connsiteX18" fmla="*/ -3691 w 133159"/>
                <a:gd name="connsiteY18" fmla="*/ 3579 h 163105"/>
                <a:gd name="connsiteX19" fmla="*/ -160 w 133159"/>
                <a:gd name="connsiteY19" fmla="*/ -281 h 163105"/>
                <a:gd name="connsiteX20" fmla="*/ 121950 w 133159"/>
                <a:gd name="connsiteY20" fmla="*/ 70229 h 163105"/>
                <a:gd name="connsiteX21" fmla="*/ 125519 w 133159"/>
                <a:gd name="connsiteY21" fmla="*/ 78177 h 163105"/>
                <a:gd name="connsiteX22" fmla="*/ 85705 w 133159"/>
                <a:gd name="connsiteY22" fmla="*/ 55177 h 163105"/>
                <a:gd name="connsiteX23" fmla="*/ 85705 w 133159"/>
                <a:gd name="connsiteY23" fmla="*/ 92212 h 163105"/>
                <a:gd name="connsiteX24" fmla="*/ 127475 w 133159"/>
                <a:gd name="connsiteY24" fmla="*/ 116332 h 163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159" h="163105">
                  <a:moveTo>
                    <a:pt x="41941" y="29917"/>
                  </a:moveTo>
                  <a:lnTo>
                    <a:pt x="41941" y="110422"/>
                  </a:lnTo>
                  <a:lnTo>
                    <a:pt x="80129" y="132459"/>
                  </a:lnTo>
                  <a:lnTo>
                    <a:pt x="80129" y="51968"/>
                  </a:lnTo>
                  <a:close/>
                  <a:moveTo>
                    <a:pt x="127475" y="116332"/>
                  </a:moveTo>
                  <a:lnTo>
                    <a:pt x="127475" y="122781"/>
                  </a:lnTo>
                  <a:lnTo>
                    <a:pt x="85705" y="98651"/>
                  </a:lnTo>
                  <a:lnTo>
                    <a:pt x="85705" y="135684"/>
                  </a:lnTo>
                  <a:lnTo>
                    <a:pt x="125913" y="158887"/>
                  </a:lnTo>
                  <a:cubicBezTo>
                    <a:pt x="125176" y="160514"/>
                    <a:pt x="124173" y="161833"/>
                    <a:pt x="122954" y="162825"/>
                  </a:cubicBezTo>
                  <a:lnTo>
                    <a:pt x="-1163" y="91159"/>
                  </a:lnTo>
                  <a:cubicBezTo>
                    <a:pt x="-2382" y="88769"/>
                    <a:pt x="-3373" y="86292"/>
                    <a:pt x="-4122" y="83817"/>
                  </a:cubicBezTo>
                  <a:lnTo>
                    <a:pt x="36378" y="107198"/>
                  </a:lnTo>
                  <a:lnTo>
                    <a:pt x="36378" y="70165"/>
                  </a:lnTo>
                  <a:lnTo>
                    <a:pt x="-5684" y="45896"/>
                  </a:lnTo>
                  <a:lnTo>
                    <a:pt x="-5684" y="39442"/>
                  </a:lnTo>
                  <a:lnTo>
                    <a:pt x="36378" y="63726"/>
                  </a:lnTo>
                  <a:lnTo>
                    <a:pt x="36378" y="26707"/>
                  </a:lnTo>
                  <a:lnTo>
                    <a:pt x="-3691" y="3579"/>
                  </a:lnTo>
                  <a:cubicBezTo>
                    <a:pt x="-2814" y="1887"/>
                    <a:pt x="-1608" y="593"/>
                    <a:pt x="-160" y="-281"/>
                  </a:cubicBezTo>
                  <a:lnTo>
                    <a:pt x="121950" y="70229"/>
                  </a:lnTo>
                  <a:cubicBezTo>
                    <a:pt x="123385" y="72754"/>
                    <a:pt x="124604" y="75448"/>
                    <a:pt x="125519" y="78177"/>
                  </a:cubicBezTo>
                  <a:lnTo>
                    <a:pt x="85705" y="55177"/>
                  </a:lnTo>
                  <a:lnTo>
                    <a:pt x="85705" y="92212"/>
                  </a:lnTo>
                  <a:lnTo>
                    <a:pt x="127475" y="116332"/>
                  </a:lnTo>
                </a:path>
              </a:pathLst>
            </a:custGeom>
            <a:solidFill>
              <a:srgbClr val="FFBB00"/>
            </a:solidFill>
            <a:ln w="1270" cap="flat">
              <a:noFill/>
              <a:prstDash val="solid"/>
              <a:miter/>
            </a:ln>
          </p:spPr>
          <p:txBody>
            <a:bodyPr rtlCol="0" anchor="ctr"/>
            <a:lstStyle/>
            <a:p>
              <a:endParaRPr lang="zh-CN" altLang="en-US"/>
            </a:p>
          </p:txBody>
        </p:sp>
        <p:sp>
          <p:nvSpPr>
            <p:cNvPr id="212" name="任意多边形: 形状 211"/>
            <p:cNvSpPr/>
            <p:nvPr/>
          </p:nvSpPr>
          <p:spPr>
            <a:xfrm flipV="1">
              <a:off x="15838144" y="4977906"/>
              <a:ext cx="73413" cy="66542"/>
            </a:xfrm>
            <a:custGeom>
              <a:avLst/>
              <a:gdLst>
                <a:gd name="connsiteX0" fmla="*/ 48271 w 73413"/>
                <a:gd name="connsiteY0" fmla="*/ 66545 h 66542"/>
                <a:gd name="connsiteX1" fmla="*/ 51001 w 73413"/>
                <a:gd name="connsiteY1" fmla="*/ 66327 h 66542"/>
                <a:gd name="connsiteX2" fmla="*/ 53300 w 73413"/>
                <a:gd name="connsiteY2" fmla="*/ 64754 h 66542"/>
                <a:gd name="connsiteX3" fmla="*/ 60158 w 73413"/>
                <a:gd name="connsiteY3" fmla="*/ 57223 h 66542"/>
                <a:gd name="connsiteX4" fmla="*/ 64463 w 73413"/>
                <a:gd name="connsiteY4" fmla="*/ 46999 h 66542"/>
                <a:gd name="connsiteX5" fmla="*/ 67207 w 73413"/>
                <a:gd name="connsiteY5" fmla="*/ 41055 h 66542"/>
                <a:gd name="connsiteX6" fmla="*/ 67156 w 73413"/>
                <a:gd name="connsiteY6" fmla="*/ 34681 h 66542"/>
                <a:gd name="connsiteX7" fmla="*/ 61758 w 73413"/>
                <a:gd name="connsiteY7" fmla="*/ 32115 h 66542"/>
                <a:gd name="connsiteX8" fmla="*/ 59993 w 73413"/>
                <a:gd name="connsiteY8" fmla="*/ 32825 h 66542"/>
                <a:gd name="connsiteX9" fmla="*/ 56691 w 73413"/>
                <a:gd name="connsiteY9" fmla="*/ 30464 h 66542"/>
                <a:gd name="connsiteX10" fmla="*/ 56437 w 73413"/>
                <a:gd name="connsiteY10" fmla="*/ 26069 h 66542"/>
                <a:gd name="connsiteX11" fmla="*/ 53287 w 73413"/>
                <a:gd name="connsiteY11" fmla="*/ 17333 h 66542"/>
                <a:gd name="connsiteX12" fmla="*/ 43508 w 73413"/>
                <a:gd name="connsiteY12" fmla="*/ 15412 h 66542"/>
                <a:gd name="connsiteX13" fmla="*/ 38860 w 73413"/>
                <a:gd name="connsiteY13" fmla="*/ 5228 h 66542"/>
                <a:gd name="connsiteX14" fmla="*/ 27710 w 73413"/>
                <a:gd name="connsiteY14" fmla="*/ 4201 h 66542"/>
                <a:gd name="connsiteX15" fmla="*/ 25652 w 73413"/>
                <a:gd name="connsiteY15" fmla="*/ 4786 h 66542"/>
                <a:gd name="connsiteX16" fmla="*/ 24052 w 73413"/>
                <a:gd name="connsiteY16" fmla="*/ 3894 h 66542"/>
                <a:gd name="connsiteX17" fmla="*/ 11670 w 73413"/>
                <a:gd name="connsiteY17" fmla="*/ 628 h 66542"/>
                <a:gd name="connsiteX18" fmla="*/ 4443 w 73413"/>
                <a:gd name="connsiteY18" fmla="*/ 3779 h 66542"/>
                <a:gd name="connsiteX19" fmla="*/ -993 w 73413"/>
                <a:gd name="connsiteY19" fmla="*/ 2906 h 66542"/>
                <a:gd name="connsiteX20" fmla="*/ -2757 w 73413"/>
                <a:gd name="connsiteY20" fmla="*/ 4860 h 66542"/>
                <a:gd name="connsiteX21" fmla="*/ -5438 w 73413"/>
                <a:gd name="connsiteY21" fmla="*/ 24849 h 66542"/>
                <a:gd name="connsiteX22" fmla="*/ 13257 w 73413"/>
                <a:gd name="connsiteY22" fmla="*/ 32622 h 66542"/>
                <a:gd name="connsiteX23" fmla="*/ 24674 w 73413"/>
                <a:gd name="connsiteY23" fmla="*/ 48716 h 66542"/>
                <a:gd name="connsiteX24" fmla="*/ 26046 w 73413"/>
                <a:gd name="connsiteY24" fmla="*/ 58517 h 66542"/>
                <a:gd name="connsiteX25" fmla="*/ 48271 w 73413"/>
                <a:gd name="connsiteY25" fmla="*/ 66545 h 66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413" h="66542">
                  <a:moveTo>
                    <a:pt x="48271" y="66545"/>
                  </a:moveTo>
                  <a:lnTo>
                    <a:pt x="51001" y="66327"/>
                  </a:lnTo>
                  <a:lnTo>
                    <a:pt x="53300" y="64754"/>
                  </a:lnTo>
                  <a:cubicBezTo>
                    <a:pt x="55827" y="62467"/>
                    <a:pt x="58393" y="60146"/>
                    <a:pt x="60158" y="57223"/>
                  </a:cubicBezTo>
                  <a:cubicBezTo>
                    <a:pt x="62076" y="54058"/>
                    <a:pt x="62914" y="50377"/>
                    <a:pt x="64463" y="46999"/>
                  </a:cubicBezTo>
                  <a:cubicBezTo>
                    <a:pt x="65365" y="45020"/>
                    <a:pt x="66508" y="43139"/>
                    <a:pt x="67207" y="41055"/>
                  </a:cubicBezTo>
                  <a:cubicBezTo>
                    <a:pt x="67905" y="38987"/>
                    <a:pt x="68121" y="36635"/>
                    <a:pt x="67156" y="34681"/>
                  </a:cubicBezTo>
                  <a:cubicBezTo>
                    <a:pt x="66190" y="32711"/>
                    <a:pt x="63816" y="31376"/>
                    <a:pt x="61758" y="32115"/>
                  </a:cubicBezTo>
                  <a:lnTo>
                    <a:pt x="59993" y="32825"/>
                  </a:lnTo>
                  <a:cubicBezTo>
                    <a:pt x="58545" y="33104"/>
                    <a:pt x="57174" y="31863"/>
                    <a:pt x="56691" y="30464"/>
                  </a:cubicBezTo>
                  <a:cubicBezTo>
                    <a:pt x="56221" y="29065"/>
                    <a:pt x="56399" y="27542"/>
                    <a:pt x="56437" y="26069"/>
                  </a:cubicBezTo>
                  <a:cubicBezTo>
                    <a:pt x="56513" y="22869"/>
                    <a:pt x="55751" y="19361"/>
                    <a:pt x="53287" y="17333"/>
                  </a:cubicBezTo>
                  <a:cubicBezTo>
                    <a:pt x="50658" y="15160"/>
                    <a:pt x="46912" y="15233"/>
                    <a:pt x="43508" y="15412"/>
                  </a:cubicBezTo>
                  <a:cubicBezTo>
                    <a:pt x="43890" y="11528"/>
                    <a:pt x="42048" y="7490"/>
                    <a:pt x="38860" y="5228"/>
                  </a:cubicBezTo>
                  <a:cubicBezTo>
                    <a:pt x="35672" y="2955"/>
                    <a:pt x="31265" y="2564"/>
                    <a:pt x="27710" y="4201"/>
                  </a:cubicBezTo>
                  <a:lnTo>
                    <a:pt x="25652" y="4786"/>
                  </a:lnTo>
                  <a:lnTo>
                    <a:pt x="24052" y="3894"/>
                  </a:lnTo>
                  <a:cubicBezTo>
                    <a:pt x="20572" y="1065"/>
                    <a:pt x="15810" y="-1122"/>
                    <a:pt x="11670" y="628"/>
                  </a:cubicBezTo>
                  <a:cubicBezTo>
                    <a:pt x="9206" y="1671"/>
                    <a:pt x="7098" y="4022"/>
                    <a:pt x="4443" y="3779"/>
                  </a:cubicBezTo>
                  <a:cubicBezTo>
                    <a:pt x="2576" y="3600"/>
                    <a:pt x="722" y="2132"/>
                    <a:pt x="-993" y="2906"/>
                  </a:cubicBezTo>
                  <a:lnTo>
                    <a:pt x="-2757" y="4860"/>
                  </a:lnTo>
                  <a:cubicBezTo>
                    <a:pt x="-5971" y="10868"/>
                    <a:pt x="-5755" y="18057"/>
                    <a:pt x="-5438" y="24849"/>
                  </a:cubicBezTo>
                  <a:cubicBezTo>
                    <a:pt x="1014" y="26858"/>
                    <a:pt x="7593" y="28901"/>
                    <a:pt x="13257" y="32622"/>
                  </a:cubicBezTo>
                  <a:cubicBezTo>
                    <a:pt x="18934" y="36333"/>
                    <a:pt x="23671" y="42018"/>
                    <a:pt x="24674" y="48716"/>
                  </a:cubicBezTo>
                  <a:cubicBezTo>
                    <a:pt x="25170" y="51990"/>
                    <a:pt x="24789" y="55443"/>
                    <a:pt x="26046" y="58517"/>
                  </a:cubicBezTo>
                  <a:cubicBezTo>
                    <a:pt x="29881" y="67725"/>
                    <a:pt x="40282" y="66163"/>
                    <a:pt x="48271" y="66545"/>
                  </a:cubicBezTo>
                </a:path>
              </a:pathLst>
            </a:custGeom>
            <a:solidFill>
              <a:srgbClr val="FFE5CC"/>
            </a:solidFill>
            <a:ln w="1270" cap="flat">
              <a:noFill/>
              <a:prstDash val="solid"/>
              <a:miter/>
            </a:ln>
          </p:spPr>
          <p:txBody>
            <a:bodyPr rtlCol="0" anchor="ctr"/>
            <a:lstStyle/>
            <a:p>
              <a:endParaRPr lang="zh-CN" altLang="en-US"/>
            </a:p>
          </p:txBody>
        </p:sp>
        <p:sp>
          <p:nvSpPr>
            <p:cNvPr id="213" name="任意多边形: 形状 212"/>
            <p:cNvSpPr/>
            <p:nvPr/>
          </p:nvSpPr>
          <p:spPr>
            <a:xfrm flipV="1">
              <a:off x="15609983" y="4608862"/>
              <a:ext cx="283917" cy="427055"/>
            </a:xfrm>
            <a:custGeom>
              <a:avLst/>
              <a:gdLst>
                <a:gd name="connsiteX0" fmla="*/ 274801 w 283917"/>
                <a:gd name="connsiteY0" fmla="*/ 51799 h 427055"/>
                <a:gd name="connsiteX1" fmla="*/ 272020 w 283917"/>
                <a:gd name="connsiteY1" fmla="*/ 54924 h 427055"/>
                <a:gd name="connsiteX2" fmla="*/ 266406 w 283917"/>
                <a:gd name="connsiteY2" fmla="*/ 54849 h 427055"/>
                <a:gd name="connsiteX3" fmla="*/ 250049 w 283917"/>
                <a:gd name="connsiteY3" fmla="*/ 66255 h 427055"/>
                <a:gd name="connsiteX4" fmla="*/ 188556 w 283917"/>
                <a:gd name="connsiteY4" fmla="*/ 113230 h 427055"/>
                <a:gd name="connsiteX5" fmla="*/ 153224 w 283917"/>
                <a:gd name="connsiteY5" fmla="*/ 151801 h 427055"/>
                <a:gd name="connsiteX6" fmla="*/ 135610 w 283917"/>
                <a:gd name="connsiteY6" fmla="*/ 171144 h 427055"/>
                <a:gd name="connsiteX7" fmla="*/ 120598 w 283917"/>
                <a:gd name="connsiteY7" fmla="*/ 188680 h 427055"/>
                <a:gd name="connsiteX8" fmla="*/ 117703 w 283917"/>
                <a:gd name="connsiteY8" fmla="*/ 217216 h 427055"/>
                <a:gd name="connsiteX9" fmla="*/ 110184 w 283917"/>
                <a:gd name="connsiteY9" fmla="*/ 279421 h 427055"/>
                <a:gd name="connsiteX10" fmla="*/ 71754 w 283917"/>
                <a:gd name="connsiteY10" fmla="*/ 394192 h 427055"/>
                <a:gd name="connsiteX11" fmla="*/ 28777 w 283917"/>
                <a:gd name="connsiteY11" fmla="*/ 426537 h 427055"/>
                <a:gd name="connsiteX12" fmla="*/ -446 w 283917"/>
                <a:gd name="connsiteY12" fmla="*/ 390188 h 427055"/>
                <a:gd name="connsiteX13" fmla="*/ -5310 w 283917"/>
                <a:gd name="connsiteY13" fmla="*/ 343343 h 427055"/>
                <a:gd name="connsiteX14" fmla="*/ 1459 w 283917"/>
                <a:gd name="connsiteY14" fmla="*/ 281554 h 427055"/>
                <a:gd name="connsiteX15" fmla="*/ 13969 w 283917"/>
                <a:gd name="connsiteY15" fmla="*/ 214293 h 427055"/>
                <a:gd name="connsiteX16" fmla="*/ 37883 w 283917"/>
                <a:gd name="connsiteY16" fmla="*/ 154059 h 427055"/>
                <a:gd name="connsiteX17" fmla="*/ 58724 w 283917"/>
                <a:gd name="connsiteY17" fmla="*/ 126754 h 427055"/>
                <a:gd name="connsiteX18" fmla="*/ 96214 w 283917"/>
                <a:gd name="connsiteY18" fmla="*/ 82075 h 427055"/>
                <a:gd name="connsiteX19" fmla="*/ 128053 w 283917"/>
                <a:gd name="connsiteY19" fmla="*/ 52220 h 427055"/>
                <a:gd name="connsiteX20" fmla="*/ 175398 w 283917"/>
                <a:gd name="connsiteY20" fmla="*/ 21725 h 427055"/>
                <a:gd name="connsiteX21" fmla="*/ 206272 w 283917"/>
                <a:gd name="connsiteY21" fmla="*/ 10638 h 427055"/>
                <a:gd name="connsiteX22" fmla="*/ 221956 w 283917"/>
                <a:gd name="connsiteY22" fmla="*/ 8023 h 427055"/>
                <a:gd name="connsiteX23" fmla="*/ 231138 w 283917"/>
                <a:gd name="connsiteY23" fmla="*/ 2194 h 427055"/>
                <a:gd name="connsiteX24" fmla="*/ 238441 w 283917"/>
                <a:gd name="connsiteY24" fmla="*/ -53 h 427055"/>
                <a:gd name="connsiteX25" fmla="*/ 263637 w 283917"/>
                <a:gd name="connsiteY25" fmla="*/ 4254 h 427055"/>
                <a:gd name="connsiteX26" fmla="*/ 278357 w 283917"/>
                <a:gd name="connsiteY26" fmla="*/ 36752 h 427055"/>
                <a:gd name="connsiteX27" fmla="*/ 274801 w 283917"/>
                <a:gd name="connsiteY27" fmla="*/ 51799 h 42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3917" h="427055">
                  <a:moveTo>
                    <a:pt x="274801" y="51799"/>
                  </a:moveTo>
                  <a:cubicBezTo>
                    <a:pt x="274153" y="53044"/>
                    <a:pt x="273303" y="54328"/>
                    <a:pt x="272020" y="54924"/>
                  </a:cubicBezTo>
                  <a:cubicBezTo>
                    <a:pt x="270293" y="55697"/>
                    <a:pt x="268299" y="55062"/>
                    <a:pt x="266406" y="54849"/>
                  </a:cubicBezTo>
                  <a:cubicBezTo>
                    <a:pt x="257262" y="53818"/>
                    <a:pt x="255497" y="61453"/>
                    <a:pt x="250049" y="66255"/>
                  </a:cubicBezTo>
                  <a:cubicBezTo>
                    <a:pt x="244423" y="71246"/>
                    <a:pt x="201078" y="100555"/>
                    <a:pt x="188556" y="113230"/>
                  </a:cubicBezTo>
                  <a:cubicBezTo>
                    <a:pt x="176313" y="125637"/>
                    <a:pt x="164820" y="138783"/>
                    <a:pt x="153224" y="151801"/>
                  </a:cubicBezTo>
                  <a:cubicBezTo>
                    <a:pt x="147420" y="158299"/>
                    <a:pt x="141591" y="164794"/>
                    <a:pt x="135610" y="171144"/>
                  </a:cubicBezTo>
                  <a:cubicBezTo>
                    <a:pt x="130301" y="176794"/>
                    <a:pt x="123722" y="181354"/>
                    <a:pt x="120598" y="188680"/>
                  </a:cubicBezTo>
                  <a:cubicBezTo>
                    <a:pt x="117131" y="196771"/>
                    <a:pt x="118426" y="208406"/>
                    <a:pt x="117703" y="217216"/>
                  </a:cubicBezTo>
                  <a:cubicBezTo>
                    <a:pt x="116000" y="238046"/>
                    <a:pt x="113486" y="258798"/>
                    <a:pt x="110184" y="279421"/>
                  </a:cubicBezTo>
                  <a:cubicBezTo>
                    <a:pt x="103783" y="319565"/>
                    <a:pt x="93979" y="360155"/>
                    <a:pt x="71754" y="394192"/>
                  </a:cubicBezTo>
                  <a:cubicBezTo>
                    <a:pt x="63537" y="406778"/>
                    <a:pt x="46506" y="430029"/>
                    <a:pt x="28777" y="426537"/>
                  </a:cubicBezTo>
                  <a:cubicBezTo>
                    <a:pt x="14401" y="423705"/>
                    <a:pt x="3568" y="402536"/>
                    <a:pt x="-446" y="390188"/>
                  </a:cubicBezTo>
                  <a:cubicBezTo>
                    <a:pt x="-5348" y="375192"/>
                    <a:pt x="-5957" y="359114"/>
                    <a:pt x="-5310" y="343343"/>
                  </a:cubicBezTo>
                  <a:cubicBezTo>
                    <a:pt x="-4471" y="322625"/>
                    <a:pt x="-1550" y="302053"/>
                    <a:pt x="1459" y="281554"/>
                  </a:cubicBezTo>
                  <a:cubicBezTo>
                    <a:pt x="4787" y="258987"/>
                    <a:pt x="8242" y="236395"/>
                    <a:pt x="13969" y="214293"/>
                  </a:cubicBezTo>
                  <a:cubicBezTo>
                    <a:pt x="19265" y="193835"/>
                    <a:pt x="26364" y="171952"/>
                    <a:pt x="37883" y="154059"/>
                  </a:cubicBezTo>
                  <a:cubicBezTo>
                    <a:pt x="44094" y="144419"/>
                    <a:pt x="51751" y="135837"/>
                    <a:pt x="58724" y="126754"/>
                  </a:cubicBezTo>
                  <a:cubicBezTo>
                    <a:pt x="70548" y="111325"/>
                    <a:pt x="82866" y="96238"/>
                    <a:pt x="96214" y="82075"/>
                  </a:cubicBezTo>
                  <a:cubicBezTo>
                    <a:pt x="106183" y="71499"/>
                    <a:pt x="116775" y="61412"/>
                    <a:pt x="128053" y="52220"/>
                  </a:cubicBezTo>
                  <a:cubicBezTo>
                    <a:pt x="142658" y="40294"/>
                    <a:pt x="158406" y="29857"/>
                    <a:pt x="175398" y="21725"/>
                  </a:cubicBezTo>
                  <a:cubicBezTo>
                    <a:pt x="185279" y="17003"/>
                    <a:pt x="195604" y="13144"/>
                    <a:pt x="206272" y="10638"/>
                  </a:cubicBezTo>
                  <a:cubicBezTo>
                    <a:pt x="211441" y="9423"/>
                    <a:pt x="216673" y="8584"/>
                    <a:pt x="221956" y="8023"/>
                  </a:cubicBezTo>
                  <a:cubicBezTo>
                    <a:pt x="227785" y="7438"/>
                    <a:pt x="227189" y="6258"/>
                    <a:pt x="231138" y="2194"/>
                  </a:cubicBezTo>
                  <a:cubicBezTo>
                    <a:pt x="232955" y="329"/>
                    <a:pt x="235825" y="61"/>
                    <a:pt x="238441" y="-53"/>
                  </a:cubicBezTo>
                  <a:cubicBezTo>
                    <a:pt x="247077" y="-410"/>
                    <a:pt x="256195" y="-157"/>
                    <a:pt x="263637" y="4254"/>
                  </a:cubicBezTo>
                  <a:cubicBezTo>
                    <a:pt x="274369" y="10628"/>
                    <a:pt x="278852" y="24265"/>
                    <a:pt x="278357" y="36752"/>
                  </a:cubicBezTo>
                  <a:cubicBezTo>
                    <a:pt x="278141" y="41932"/>
                    <a:pt x="277201" y="47175"/>
                    <a:pt x="274801" y="51799"/>
                  </a:cubicBezTo>
                </a:path>
              </a:pathLst>
            </a:custGeom>
            <a:solidFill>
              <a:srgbClr val="404040"/>
            </a:solidFill>
            <a:ln w="1270" cap="flat">
              <a:noFill/>
              <a:prstDash val="solid"/>
              <a:miter/>
            </a:ln>
          </p:spPr>
          <p:txBody>
            <a:bodyPr rtlCol="0" anchor="ctr"/>
            <a:lstStyle/>
            <a:p>
              <a:endParaRPr lang="zh-CN" altLang="en-US"/>
            </a:p>
          </p:txBody>
        </p:sp>
        <p:sp>
          <p:nvSpPr>
            <p:cNvPr id="214" name="任意多边形: 形状 213"/>
            <p:cNvSpPr/>
            <p:nvPr/>
          </p:nvSpPr>
          <p:spPr>
            <a:xfrm flipV="1">
              <a:off x="15915852" y="4473368"/>
              <a:ext cx="80298" cy="51175"/>
            </a:xfrm>
            <a:custGeom>
              <a:avLst/>
              <a:gdLst>
                <a:gd name="connsiteX0" fmla="*/ 17370 w 80298"/>
                <a:gd name="connsiteY0" fmla="*/ 23167 h 51175"/>
                <a:gd name="connsiteX1" fmla="*/ 21714 w 80298"/>
                <a:gd name="connsiteY1" fmla="*/ 23053 h 51175"/>
                <a:gd name="connsiteX2" fmla="*/ 25993 w 80298"/>
                <a:gd name="connsiteY2" fmla="*/ 21516 h 51175"/>
                <a:gd name="connsiteX3" fmla="*/ 39862 w 80298"/>
                <a:gd name="connsiteY3" fmla="*/ 13755 h 51175"/>
                <a:gd name="connsiteX4" fmla="*/ 51228 w 80298"/>
                <a:gd name="connsiteY4" fmla="*/ 6378 h 51175"/>
                <a:gd name="connsiteX5" fmla="*/ 56283 w 80298"/>
                <a:gd name="connsiteY5" fmla="*/ 5490 h 51175"/>
                <a:gd name="connsiteX6" fmla="*/ 59738 w 80298"/>
                <a:gd name="connsiteY6" fmla="*/ 2022 h 51175"/>
                <a:gd name="connsiteX7" fmla="*/ 63801 w 80298"/>
                <a:gd name="connsiteY7" fmla="*/ -454 h 51175"/>
                <a:gd name="connsiteX8" fmla="*/ 67980 w 80298"/>
                <a:gd name="connsiteY8" fmla="*/ 3114 h 51175"/>
                <a:gd name="connsiteX9" fmla="*/ 69250 w 80298"/>
                <a:gd name="connsiteY9" fmla="*/ 11676 h 51175"/>
                <a:gd name="connsiteX10" fmla="*/ 73301 w 80298"/>
                <a:gd name="connsiteY10" fmla="*/ 15179 h 51175"/>
                <a:gd name="connsiteX11" fmla="*/ 67815 w 80298"/>
                <a:gd name="connsiteY11" fmla="*/ 40147 h 51175"/>
                <a:gd name="connsiteX12" fmla="*/ 63293 w 80298"/>
                <a:gd name="connsiteY12" fmla="*/ 44338 h 51175"/>
                <a:gd name="connsiteX13" fmla="*/ 58112 w 80298"/>
                <a:gd name="connsiteY13" fmla="*/ 46103 h 51175"/>
                <a:gd name="connsiteX14" fmla="*/ 40954 w 80298"/>
                <a:gd name="connsiteY14" fmla="*/ 48110 h 51175"/>
                <a:gd name="connsiteX15" fmla="*/ 28610 w 80298"/>
                <a:gd name="connsiteY15" fmla="*/ 50574 h 51175"/>
                <a:gd name="connsiteX16" fmla="*/ 17573 w 80298"/>
                <a:gd name="connsiteY16" fmla="*/ 49773 h 51175"/>
                <a:gd name="connsiteX17" fmla="*/ 6943 w 80298"/>
                <a:gd name="connsiteY17" fmla="*/ 43119 h 51175"/>
                <a:gd name="connsiteX18" fmla="*/ 4797 w 80298"/>
                <a:gd name="connsiteY18" fmla="*/ 38991 h 51175"/>
                <a:gd name="connsiteX19" fmla="*/ -1108 w 80298"/>
                <a:gd name="connsiteY19" fmla="*/ 35029 h 51175"/>
                <a:gd name="connsiteX20" fmla="*/ -4461 w 80298"/>
                <a:gd name="connsiteY20" fmla="*/ 31689 h 51175"/>
                <a:gd name="connsiteX21" fmla="*/ -600 w 80298"/>
                <a:gd name="connsiteY21" fmla="*/ 22240 h 51175"/>
                <a:gd name="connsiteX22" fmla="*/ 17370 w 80298"/>
                <a:gd name="connsiteY22" fmla="*/ 23167 h 5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0298" h="51175">
                  <a:moveTo>
                    <a:pt x="17370" y="23167"/>
                  </a:moveTo>
                  <a:cubicBezTo>
                    <a:pt x="18818" y="23243"/>
                    <a:pt x="20291" y="23332"/>
                    <a:pt x="21714" y="23053"/>
                  </a:cubicBezTo>
                  <a:cubicBezTo>
                    <a:pt x="23212" y="22786"/>
                    <a:pt x="24609" y="22151"/>
                    <a:pt x="25993" y="21516"/>
                  </a:cubicBezTo>
                  <a:cubicBezTo>
                    <a:pt x="30820" y="19306"/>
                    <a:pt x="35709" y="17071"/>
                    <a:pt x="39862" y="13755"/>
                  </a:cubicBezTo>
                  <a:cubicBezTo>
                    <a:pt x="43430" y="10887"/>
                    <a:pt x="46707" y="7112"/>
                    <a:pt x="51228" y="6378"/>
                  </a:cubicBezTo>
                  <a:cubicBezTo>
                    <a:pt x="52918" y="6100"/>
                    <a:pt x="54746" y="6279"/>
                    <a:pt x="56283" y="5490"/>
                  </a:cubicBezTo>
                  <a:cubicBezTo>
                    <a:pt x="57756" y="4766"/>
                    <a:pt x="58696" y="3292"/>
                    <a:pt x="59738" y="2022"/>
                  </a:cubicBezTo>
                  <a:cubicBezTo>
                    <a:pt x="60779" y="738"/>
                    <a:pt x="62150" y="-493"/>
                    <a:pt x="63801" y="-454"/>
                  </a:cubicBezTo>
                  <a:cubicBezTo>
                    <a:pt x="65732" y="-418"/>
                    <a:pt x="67167" y="1347"/>
                    <a:pt x="67980" y="3114"/>
                  </a:cubicBezTo>
                  <a:cubicBezTo>
                    <a:pt x="69199" y="5768"/>
                    <a:pt x="69643" y="8779"/>
                    <a:pt x="69250" y="11676"/>
                  </a:cubicBezTo>
                  <a:cubicBezTo>
                    <a:pt x="71155" y="11473"/>
                    <a:pt x="72589" y="13388"/>
                    <a:pt x="73301" y="15179"/>
                  </a:cubicBezTo>
                  <a:cubicBezTo>
                    <a:pt x="76603" y="23472"/>
                    <a:pt x="73402" y="33162"/>
                    <a:pt x="67815" y="40147"/>
                  </a:cubicBezTo>
                  <a:cubicBezTo>
                    <a:pt x="66532" y="41760"/>
                    <a:pt x="65071" y="43309"/>
                    <a:pt x="63293" y="44338"/>
                  </a:cubicBezTo>
                  <a:cubicBezTo>
                    <a:pt x="61706" y="45252"/>
                    <a:pt x="59903" y="45735"/>
                    <a:pt x="58112" y="46103"/>
                  </a:cubicBezTo>
                  <a:cubicBezTo>
                    <a:pt x="52448" y="47208"/>
                    <a:pt x="46618" y="47106"/>
                    <a:pt x="40954" y="48110"/>
                  </a:cubicBezTo>
                  <a:cubicBezTo>
                    <a:pt x="36827" y="48834"/>
                    <a:pt x="32788" y="50167"/>
                    <a:pt x="28610" y="50574"/>
                  </a:cubicBezTo>
                  <a:cubicBezTo>
                    <a:pt x="24927" y="50942"/>
                    <a:pt x="21180" y="50599"/>
                    <a:pt x="17573" y="49773"/>
                  </a:cubicBezTo>
                  <a:cubicBezTo>
                    <a:pt x="13383" y="48796"/>
                    <a:pt x="9039" y="46878"/>
                    <a:pt x="6943" y="43119"/>
                  </a:cubicBezTo>
                  <a:cubicBezTo>
                    <a:pt x="6194" y="41773"/>
                    <a:pt x="5763" y="40210"/>
                    <a:pt x="4797" y="38991"/>
                  </a:cubicBezTo>
                  <a:cubicBezTo>
                    <a:pt x="3324" y="37124"/>
                    <a:pt x="886" y="36337"/>
                    <a:pt x="-1108" y="35029"/>
                  </a:cubicBezTo>
                  <a:cubicBezTo>
                    <a:pt x="-2441" y="34153"/>
                    <a:pt x="-3585" y="32997"/>
                    <a:pt x="-4461" y="31689"/>
                  </a:cubicBezTo>
                  <a:cubicBezTo>
                    <a:pt x="-6963" y="27930"/>
                    <a:pt x="-5502" y="22507"/>
                    <a:pt x="-600" y="22240"/>
                  </a:cubicBezTo>
                  <a:cubicBezTo>
                    <a:pt x="5267" y="21897"/>
                    <a:pt x="11478" y="22850"/>
                    <a:pt x="17370" y="23167"/>
                  </a:cubicBezTo>
                </a:path>
              </a:pathLst>
            </a:custGeom>
            <a:solidFill>
              <a:srgbClr val="FFE5CC"/>
            </a:solidFill>
            <a:ln w="1270" cap="flat">
              <a:noFill/>
              <a:prstDash val="solid"/>
              <a:miter/>
            </a:ln>
          </p:spPr>
          <p:txBody>
            <a:bodyPr rtlCol="0" anchor="ctr"/>
            <a:lstStyle/>
            <a:p>
              <a:endParaRPr lang="zh-CN" altLang="en-US"/>
            </a:p>
          </p:txBody>
        </p:sp>
        <p:sp>
          <p:nvSpPr>
            <p:cNvPr id="215" name="任意多边形: 形状 214"/>
            <p:cNvSpPr/>
            <p:nvPr/>
          </p:nvSpPr>
          <p:spPr>
            <a:xfrm flipV="1">
              <a:off x="16263331" y="5042374"/>
              <a:ext cx="107593" cy="113726"/>
            </a:xfrm>
            <a:custGeom>
              <a:avLst/>
              <a:gdLst>
                <a:gd name="connsiteX0" fmla="*/ 65490 w 107593"/>
                <a:gd name="connsiteY0" fmla="*/ 4986 h 113726"/>
                <a:gd name="connsiteX1" fmla="*/ 30298 w 107593"/>
                <a:gd name="connsiteY1" fmla="*/ 25291 h 113726"/>
                <a:gd name="connsiteX2" fmla="*/ -5909 w 107593"/>
                <a:gd name="connsiteY2" fmla="*/ 88002 h 113726"/>
                <a:gd name="connsiteX3" fmla="*/ 30298 w 107593"/>
                <a:gd name="connsiteY3" fmla="*/ 108897 h 113726"/>
                <a:gd name="connsiteX4" fmla="*/ 65490 w 107593"/>
                <a:gd name="connsiteY4" fmla="*/ 88588 h 113726"/>
                <a:gd name="connsiteX5" fmla="*/ 101685 w 107593"/>
                <a:gd name="connsiteY5" fmla="*/ 25876 h 113726"/>
                <a:gd name="connsiteX6" fmla="*/ 65490 w 107593"/>
                <a:gd name="connsiteY6" fmla="*/ 4986 h 11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93" h="113726">
                  <a:moveTo>
                    <a:pt x="65490" y="4986"/>
                  </a:moveTo>
                  <a:lnTo>
                    <a:pt x="30298" y="25291"/>
                  </a:lnTo>
                  <a:cubicBezTo>
                    <a:pt x="10397" y="36795"/>
                    <a:pt x="-5909" y="65002"/>
                    <a:pt x="-5909" y="88002"/>
                  </a:cubicBezTo>
                  <a:cubicBezTo>
                    <a:pt x="-5909" y="110990"/>
                    <a:pt x="10397" y="120401"/>
                    <a:pt x="30298" y="108897"/>
                  </a:cubicBezTo>
                  <a:lnTo>
                    <a:pt x="65490" y="88588"/>
                  </a:lnTo>
                  <a:cubicBezTo>
                    <a:pt x="85404" y="77093"/>
                    <a:pt x="101685" y="48875"/>
                    <a:pt x="101685" y="25876"/>
                  </a:cubicBezTo>
                  <a:cubicBezTo>
                    <a:pt x="101685" y="2902"/>
                    <a:pt x="85404" y="-6509"/>
                    <a:pt x="65490" y="4986"/>
                  </a:cubicBezTo>
                </a:path>
              </a:pathLst>
            </a:custGeom>
            <a:solidFill>
              <a:srgbClr val="262626"/>
            </a:solidFill>
            <a:ln w="1270" cap="flat">
              <a:noFill/>
              <a:prstDash val="solid"/>
              <a:miter/>
            </a:ln>
          </p:spPr>
          <p:txBody>
            <a:bodyPr rtlCol="0" anchor="ctr"/>
            <a:lstStyle/>
            <a:p>
              <a:endParaRPr lang="zh-CN" altLang="en-US"/>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文本框 3"/>
          <p:cNvSpPr>
            <a:spLocks noChangeArrowheads="1"/>
          </p:cNvSpPr>
          <p:nvPr/>
        </p:nvSpPr>
        <p:spPr bwMode="auto">
          <a:xfrm>
            <a:off x="1454150" y="2221865"/>
            <a:ext cx="2411730" cy="424815"/>
          </a:xfrm>
          <a:prstGeom prst="round1Rect">
            <a:avLst/>
          </a:prstGeom>
          <a:solidFill>
            <a:srgbClr val="015FE7"/>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71755" rIns="0" numCol="1" spcCol="0" rtlCol="0" fromWordArt="0" anchor="ctr" anchorCtr="0" forceAA="0" compatLnSpc="1">
            <a:no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华文楷体" panose="0201060004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华文楷体" panose="0201060004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华文楷体" panose="0201060004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9pPr>
          </a:lstStyle>
          <a:p>
            <a:pPr lvl="0" algn="ctr">
              <a:buClrTx/>
              <a:buSzTx/>
              <a:buFontTx/>
              <a:buNone/>
            </a:pPr>
            <a:r>
              <a:rPr lang="zh-CN" altLang="en-US" sz="2000" dirty="0" smtClean="0">
                <a:solidFill>
                  <a:schemeClr val="bg1"/>
                </a:solidFill>
                <a:latin typeface="印品灵秀体（非商用）" panose="02000000000000000000" charset="-122"/>
                <a:ea typeface="印品灵秀体（非商用）" panose="02000000000000000000" charset="-122"/>
                <a:sym typeface="+mn-ea"/>
              </a:rPr>
              <a:t>熟悉各种办事流程</a:t>
            </a:r>
            <a:endParaRPr lang="zh-CN" altLang="en-US" sz="2000" dirty="0" smtClean="0">
              <a:solidFill>
                <a:schemeClr val="bg1"/>
              </a:solidFill>
              <a:latin typeface="印品灵秀体（非商用）" panose="02000000000000000000" charset="-122"/>
              <a:ea typeface="印品灵秀体（非商用）" panose="02000000000000000000" charset="-122"/>
              <a:sym typeface="+mn-ea"/>
            </a:endParaRPr>
          </a:p>
        </p:txBody>
      </p:sp>
      <p:sp>
        <p:nvSpPr>
          <p:cNvPr id="8" name="文本框 7"/>
          <p:cNvSpPr txBox="1"/>
          <p:nvPr/>
        </p:nvSpPr>
        <p:spPr bwMode="auto">
          <a:xfrm>
            <a:off x="1466215" y="2783840"/>
            <a:ext cx="5114290" cy="645159"/>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Lst>
        </p:spPr>
        <p:txBody>
          <a:bodyPr wrap="square" anchor="t">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华文楷体" panose="0201060004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华文楷体" panose="0201060004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华文楷体" panose="0201060004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9pPr>
          </a:lstStyle>
          <a:p>
            <a:pPr lvl="0" algn="just">
              <a:lnSpc>
                <a:spcPct val="200000"/>
              </a:lnSpc>
              <a:buClrTx/>
              <a:buSzTx/>
              <a:buNone/>
            </a:pPr>
            <a:r>
              <a:rPr lang="en-US" altLang="zh-CN" sz="1800" dirty="0">
                <a:latin typeface="思源黑体 CN Normal" panose="020B0400000000000000" charset="-122"/>
                <a:ea typeface="思源黑体 CN Normal" panose="020B0400000000000000" charset="-122"/>
                <a:cs typeface="思源黑体 CN Normal" panose="020B0400000000000000" charset="-122"/>
                <a:sym typeface="+mn-ea"/>
              </a:rPr>
              <a:t>遇引诱要淡定，遇威胁要镇定，遇好心要冷静。</a:t>
            </a:r>
            <a:endParaRPr lang="en-US" altLang="zh-CN" sz="1800" dirty="0">
              <a:latin typeface="思源黑体 CN Normal" panose="020B0400000000000000" charset="-122"/>
              <a:ea typeface="思源黑体 CN Normal" panose="020B0400000000000000" charset="-122"/>
              <a:cs typeface="思源黑体 CN Normal" panose="020B0400000000000000" charset="-122"/>
              <a:sym typeface="+mn-ea"/>
            </a:endParaRPr>
          </a:p>
        </p:txBody>
      </p:sp>
      <p:sp>
        <p:nvSpPr>
          <p:cNvPr id="2" name="文本框 3"/>
          <p:cNvSpPr>
            <a:spLocks noChangeArrowheads="1"/>
          </p:cNvSpPr>
          <p:nvPr/>
        </p:nvSpPr>
        <p:spPr bwMode="auto">
          <a:xfrm>
            <a:off x="4443095" y="2221865"/>
            <a:ext cx="2411730" cy="424815"/>
          </a:xfrm>
          <a:prstGeom prst="round1Rect">
            <a:avLst/>
          </a:prstGeom>
          <a:solidFill>
            <a:srgbClr val="015FE7"/>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71755" rIns="0" numCol="1" spcCol="0" rtlCol="0" fromWordArt="0" anchor="ctr" anchorCtr="0" forceAA="0" compatLnSpc="1">
            <a:no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华文楷体" panose="0201060004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华文楷体" panose="0201060004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华文楷体" panose="0201060004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9pPr>
          </a:lstStyle>
          <a:p>
            <a:pPr lvl="0" algn="ctr">
              <a:buClrTx/>
              <a:buSzTx/>
              <a:buFontTx/>
              <a:buNone/>
            </a:pPr>
            <a:r>
              <a:rPr lang="zh-CN" altLang="en-US" sz="2000" dirty="0" smtClean="0">
                <a:solidFill>
                  <a:schemeClr val="bg1"/>
                </a:solidFill>
                <a:latin typeface="印品灵秀体（非商用）" panose="02000000000000000000" charset="-122"/>
                <a:ea typeface="印品灵秀体（非商用）" panose="02000000000000000000" charset="-122"/>
                <a:sym typeface="+mn-ea"/>
              </a:rPr>
              <a:t>熟悉各种办事流程</a:t>
            </a:r>
            <a:endParaRPr lang="zh-CN" altLang="en-US" sz="2000" dirty="0" smtClean="0">
              <a:solidFill>
                <a:schemeClr val="bg1"/>
              </a:solidFill>
              <a:latin typeface="印品灵秀体（非商用）" panose="02000000000000000000" charset="-122"/>
              <a:ea typeface="印品灵秀体（非商用）" panose="02000000000000000000" charset="-122"/>
              <a:sym typeface="+mn-ea"/>
            </a:endParaRPr>
          </a:p>
        </p:txBody>
      </p:sp>
      <p:sp>
        <p:nvSpPr>
          <p:cNvPr id="3" name="文本框 2"/>
          <p:cNvSpPr txBox="1"/>
          <p:nvPr/>
        </p:nvSpPr>
        <p:spPr bwMode="auto">
          <a:xfrm>
            <a:off x="1383030" y="4469765"/>
            <a:ext cx="5197475" cy="614044"/>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Lst>
        </p:spPr>
        <p:txBody>
          <a:bodyPr wrap="square" anchor="t">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华文楷体" panose="0201060004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华文楷体" panose="0201060004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华文楷体" panose="0201060004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9pPr>
          </a:lstStyle>
          <a:p>
            <a:pPr lvl="0" algn="just">
              <a:lnSpc>
                <a:spcPct val="200000"/>
              </a:lnSpc>
              <a:buClrTx/>
              <a:buSzTx/>
              <a:buNone/>
            </a:pPr>
            <a:r>
              <a:rPr lang="en-US" altLang="zh-CN" sz="1700" dirty="0">
                <a:latin typeface="思源黑体 CN Normal" panose="020B0400000000000000" charset="-122"/>
                <a:ea typeface="思源黑体 CN Normal" panose="020B0400000000000000" charset="-122"/>
                <a:cs typeface="思源黑体 CN Normal" panose="020B0400000000000000" charset="-122"/>
                <a:sym typeface="+mn-ea"/>
              </a:rPr>
              <a:t>手机来电标记；12321网络不良与垃圾信息举报中心。</a:t>
            </a:r>
            <a:endParaRPr lang="en-US" altLang="zh-CN" sz="1700" dirty="0">
              <a:latin typeface="思源黑体 CN Normal" panose="020B0400000000000000" charset="-122"/>
              <a:ea typeface="思源黑体 CN Normal" panose="020B0400000000000000" charset="-122"/>
              <a:cs typeface="思源黑体 CN Normal" panose="020B0400000000000000" charset="-122"/>
              <a:sym typeface="+mn-ea"/>
            </a:endParaRPr>
          </a:p>
        </p:txBody>
      </p:sp>
      <p:sp>
        <p:nvSpPr>
          <p:cNvPr id="4" name="文本框 3"/>
          <p:cNvSpPr>
            <a:spLocks noChangeArrowheads="1"/>
          </p:cNvSpPr>
          <p:nvPr/>
        </p:nvSpPr>
        <p:spPr bwMode="auto">
          <a:xfrm>
            <a:off x="1454150" y="3736975"/>
            <a:ext cx="2411730" cy="424815"/>
          </a:xfrm>
          <a:prstGeom prst="round1Rect">
            <a:avLst/>
          </a:prstGeom>
          <a:solidFill>
            <a:srgbClr val="015FE7"/>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71755" rIns="0" numCol="1" spcCol="0" rtlCol="0" fromWordArt="0" anchor="ctr" anchorCtr="0" forceAA="0" compatLnSpc="1">
            <a:no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华文楷体" panose="0201060004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华文楷体" panose="0201060004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华文楷体" panose="0201060004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9pPr>
          </a:lstStyle>
          <a:p>
            <a:pPr lvl="0" algn="ctr">
              <a:buClrTx/>
              <a:buSzTx/>
              <a:buFontTx/>
              <a:buNone/>
            </a:pPr>
            <a:r>
              <a:rPr lang="zh-CN" altLang="en-US" sz="2000" dirty="0" smtClean="0">
                <a:solidFill>
                  <a:schemeClr val="bg1"/>
                </a:solidFill>
                <a:latin typeface="印品灵秀体（非商用）" panose="02000000000000000000" charset="-122"/>
                <a:ea typeface="印品灵秀体（非商用）" panose="02000000000000000000" charset="-122"/>
                <a:sym typeface="+mn-ea"/>
              </a:rPr>
              <a:t>建立大众防骚扰共识</a:t>
            </a:r>
            <a:endParaRPr lang="zh-CN" altLang="en-US" sz="2000" dirty="0" smtClean="0">
              <a:solidFill>
                <a:schemeClr val="bg1"/>
              </a:solidFill>
              <a:latin typeface="印品灵秀体（非商用）" panose="02000000000000000000" charset="-122"/>
              <a:ea typeface="印品灵秀体（非商用）" panose="02000000000000000000" charset="-122"/>
              <a:sym typeface="+mn-ea"/>
            </a:endParaRPr>
          </a:p>
        </p:txBody>
      </p:sp>
      <p:sp>
        <p:nvSpPr>
          <p:cNvPr id="5" name="文本框 3"/>
          <p:cNvSpPr>
            <a:spLocks noChangeArrowheads="1"/>
          </p:cNvSpPr>
          <p:nvPr/>
        </p:nvSpPr>
        <p:spPr bwMode="auto">
          <a:xfrm>
            <a:off x="4403090" y="3736975"/>
            <a:ext cx="2411730" cy="424815"/>
          </a:xfrm>
          <a:prstGeom prst="round1Rect">
            <a:avLst/>
          </a:prstGeom>
          <a:solidFill>
            <a:srgbClr val="015FE7"/>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71755" rIns="0" numCol="1" spcCol="0" rtlCol="0" fromWordArt="0" anchor="ctr" anchorCtr="0" forceAA="0" compatLnSpc="1">
            <a:no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华文楷体" panose="0201060004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华文楷体" panose="0201060004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华文楷体" panose="0201060004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9pPr>
          </a:lstStyle>
          <a:p>
            <a:pPr lvl="0" algn="ctr">
              <a:buClrTx/>
              <a:buSzTx/>
              <a:buFontTx/>
              <a:buNone/>
            </a:pPr>
            <a:r>
              <a:rPr lang="zh-CN" altLang="en-US" sz="2000" dirty="0" smtClean="0">
                <a:solidFill>
                  <a:schemeClr val="bg1"/>
                </a:solidFill>
                <a:latin typeface="印品灵秀体（非商用）" panose="02000000000000000000" charset="-122"/>
                <a:ea typeface="印品灵秀体（非商用）" panose="02000000000000000000" charset="-122"/>
                <a:sym typeface="+mn-ea"/>
              </a:rPr>
              <a:t>管好身份证和银行卡</a:t>
            </a:r>
            <a:endParaRPr lang="zh-CN" altLang="en-US" sz="2000" dirty="0" smtClean="0">
              <a:solidFill>
                <a:schemeClr val="bg1"/>
              </a:solidFill>
              <a:latin typeface="印品灵秀体（非商用）" panose="02000000000000000000" charset="-122"/>
              <a:ea typeface="印品灵秀体（非商用）" panose="02000000000000000000" charset="-122"/>
              <a:sym typeface="+mn-ea"/>
            </a:endParaRPr>
          </a:p>
        </p:txBody>
      </p:sp>
      <p:pic>
        <p:nvPicPr>
          <p:cNvPr id="7" name="图片 6" descr="51miz-E1068703-0A48CA08"/>
          <p:cNvPicPr>
            <a:picLocks noChangeAspect="1"/>
          </p:cNvPicPr>
          <p:nvPr/>
        </p:nvPicPr>
        <p:blipFill>
          <a:blip r:embed="rId1"/>
          <a:stretch>
            <a:fillRect/>
          </a:stretch>
        </p:blipFill>
        <p:spPr>
          <a:xfrm>
            <a:off x="6854825" y="2120265"/>
            <a:ext cx="4867910" cy="3651250"/>
          </a:xfrm>
          <a:prstGeom prst="rect">
            <a:avLst/>
          </a:prstGeom>
        </p:spPr>
      </p:pic>
      <p:grpSp>
        <p:nvGrpSpPr>
          <p:cNvPr id="132" name="组合 131"/>
          <p:cNvGrpSpPr/>
          <p:nvPr/>
        </p:nvGrpSpPr>
        <p:grpSpPr>
          <a:xfrm>
            <a:off x="3962398" y="479494"/>
            <a:ext cx="4267201" cy="1117600"/>
            <a:chOff x="3962398" y="479494"/>
            <a:chExt cx="4267201" cy="1117600"/>
          </a:xfrm>
        </p:grpSpPr>
        <p:pic>
          <p:nvPicPr>
            <p:cNvPr id="133" name="图片 132" descr="徽标&#10;&#10;描述已自动生成"/>
            <p:cNvPicPr>
              <a:picLocks noChangeAspect="1"/>
            </p:cNvPicPr>
            <p:nvPr/>
          </p:nvPicPr>
          <p:blipFill rotWithShape="1">
            <a:blip r:embed="rId2">
              <a:clrChange>
                <a:clrFrom>
                  <a:srgbClr val="B9C0C8"/>
                </a:clrFrom>
                <a:clrTo>
                  <a:srgbClr val="B9C0C8">
                    <a:alpha val="0"/>
                  </a:srgbClr>
                </a:clrTo>
              </a:clrChange>
              <a:extLst>
                <a:ext uri="{28A0092B-C50C-407E-A947-70E740481C1C}">
                  <a14:useLocalDpi xmlns:a14="http://schemas.microsoft.com/office/drawing/2010/main" val="0"/>
                </a:ext>
              </a:extLst>
            </a:blip>
            <a:srcRect l="79792" t="8333" r="2500" b="8594"/>
            <a:stretch>
              <a:fillRect/>
            </a:stretch>
          </p:blipFill>
          <p:spPr>
            <a:xfrm rot="5400000" flipV="1">
              <a:off x="5537199" y="-1095307"/>
              <a:ext cx="1117600" cy="4267201"/>
            </a:xfrm>
            <a:prstGeom prst="rect">
              <a:avLst/>
            </a:prstGeom>
          </p:spPr>
        </p:pic>
        <p:sp>
          <p:nvSpPr>
            <p:cNvPr id="134" name="文本框 133"/>
            <p:cNvSpPr txBox="1"/>
            <p:nvPr/>
          </p:nvSpPr>
          <p:spPr>
            <a:xfrm>
              <a:off x="4402872" y="776683"/>
              <a:ext cx="3386254" cy="523220"/>
            </a:xfrm>
            <a:prstGeom prst="rect">
              <a:avLst/>
            </a:prstGeom>
            <a:noFill/>
            <a:ln>
              <a:noFill/>
            </a:ln>
          </p:spPr>
          <p:txBody>
            <a:bodyPr wrap="square" rtlCol="0">
              <a:spAutoFit/>
            </a:bodyPr>
            <a:p>
              <a:pPr algn="dist"/>
              <a:r>
                <a:rPr lang="zh-CN" altLang="en-US" sz="2800" dirty="0">
                  <a:solidFill>
                    <a:schemeClr val="tx1">
                      <a:lumMod val="85000"/>
                      <a:lumOff val="15000"/>
                    </a:schemeClr>
                  </a:solidFill>
                  <a:latin typeface="+mj-ea"/>
                  <a:ea typeface="+mj-ea"/>
                </a:rPr>
                <a:t>怎样防诈骗</a:t>
              </a:r>
              <a:endParaRPr lang="zh-CN" altLang="en-US" sz="2800" dirty="0">
                <a:solidFill>
                  <a:schemeClr val="tx1">
                    <a:lumMod val="85000"/>
                    <a:lumOff val="15000"/>
                  </a:schemeClr>
                </a:solidFill>
                <a:latin typeface="+mj-ea"/>
                <a:ea typeface="+mj-ea"/>
              </a:endParaRPr>
            </a:p>
          </p:txBody>
        </p:sp>
      </p:grpSp>
    </p:spTree>
  </p:cSld>
  <p:clrMapOvr>
    <a:masterClrMapping/>
  </p:clrMapOvr>
  <mc:AlternateContent xmlns:mc="http://schemas.openxmlformats.org/markup-compatibility/2006">
    <mc:Choice xmlns:p14="http://schemas.microsoft.com/office/powerpoint/2010/main" Requires="p14">
      <p:transition spd="slow" p14:dur="1250" advTm="2000">
        <p:wipe/>
      </p:transition>
    </mc:Choice>
    <mc:Fallback>
      <p:transition spd="slow" advTm="2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2770"/>
                                        </p:tgtEl>
                                        <p:attrNameLst>
                                          <p:attrName>style.visibility</p:attrName>
                                        </p:attrNameLst>
                                      </p:cBhvr>
                                      <p:to>
                                        <p:strVal val="visible"/>
                                      </p:to>
                                    </p:set>
                                    <p:anim calcmode="lin" valueType="num">
                                      <p:cBhvr>
                                        <p:cTn id="7" dur="500" fill="hold"/>
                                        <p:tgtEl>
                                          <p:spTgt spid="32770"/>
                                        </p:tgtEl>
                                        <p:attrNameLst>
                                          <p:attrName>ppt_w</p:attrName>
                                        </p:attrNameLst>
                                      </p:cBhvr>
                                      <p:tavLst>
                                        <p:tav tm="0">
                                          <p:val>
                                            <p:fltVal val="0"/>
                                          </p:val>
                                        </p:tav>
                                        <p:tav tm="100000">
                                          <p:val>
                                            <p:strVal val="#ppt_w"/>
                                          </p:val>
                                        </p:tav>
                                      </p:tavLst>
                                    </p:anim>
                                    <p:anim calcmode="lin" valueType="num">
                                      <p:cBhvr>
                                        <p:cTn id="8" dur="500" fill="hold"/>
                                        <p:tgtEl>
                                          <p:spTgt spid="32770"/>
                                        </p:tgtEl>
                                        <p:attrNameLst>
                                          <p:attrName>ppt_h</p:attrName>
                                        </p:attrNameLst>
                                      </p:cBhvr>
                                      <p:tavLst>
                                        <p:tav tm="0">
                                          <p:val>
                                            <p:fltVal val="0"/>
                                          </p:val>
                                        </p:tav>
                                        <p:tav tm="100000">
                                          <p:val>
                                            <p:strVal val="#ppt_h"/>
                                          </p:val>
                                        </p:tav>
                                      </p:tavLst>
                                    </p:anim>
                                    <p:animEffect transition="in" filter="fade">
                                      <p:cBhvr>
                                        <p:cTn id="9" dur="500"/>
                                        <p:tgtEl>
                                          <p:spTgt spid="3277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ppt_x</p:attrName>
                                        </p:attrNameLst>
                                      </p:cBhvr>
                                      <p:tavLst>
                                        <p:tav tm="0">
                                          <p:val>
                                            <p:strVal val="#ppt_x-.2"/>
                                          </p:val>
                                        </p:tav>
                                        <p:tav tm="100000">
                                          <p:val>
                                            <p:strVal val="#ppt_x"/>
                                          </p:val>
                                        </p:tav>
                                      </p:tavLst>
                                    </p:anim>
                                    <p:anim calcmode="lin" valueType="num">
                                      <p:cBhvr>
                                        <p:cTn id="22"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3" dur="1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1000" fill="hold"/>
                                        <p:tgtEl>
                                          <p:spTgt spid="3"/>
                                        </p:tgtEl>
                                        <p:attrNameLst>
                                          <p:attrName>ppt_x</p:attrName>
                                        </p:attrNameLst>
                                      </p:cBhvr>
                                      <p:tavLst>
                                        <p:tav tm="0">
                                          <p:val>
                                            <p:strVal val="#ppt_x-.2"/>
                                          </p:val>
                                        </p:tav>
                                        <p:tav tm="100000">
                                          <p:val>
                                            <p:strVal val="#ppt_x"/>
                                          </p:val>
                                        </p:tav>
                                      </p:tavLst>
                                    </p:anim>
                                    <p:anim calcmode="lin" valueType="num">
                                      <p:cBhvr>
                                        <p:cTn id="36"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37" dur="10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fltVal val="0"/>
                                          </p:val>
                                        </p:tav>
                                        <p:tav tm="100000">
                                          <p:val>
                                            <p:strVal val="#ppt_h"/>
                                          </p:val>
                                        </p:tav>
                                      </p:tavLst>
                                    </p:anim>
                                    <p:animEffect transition="in" filter="fade">
                                      <p:cBhvr>
                                        <p:cTn id="44" dur="500"/>
                                        <p:tgtEl>
                                          <p:spTgt spid="5"/>
                                        </p:tgtEl>
                                      </p:cBhvr>
                                    </p:animEffect>
                                  </p:childTnLst>
                                </p:cTn>
                              </p:par>
                              <p:par>
                                <p:cTn id="45" presetID="42"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anim calcmode="lin" valueType="num">
                                      <p:cBhvr>
                                        <p:cTn id="48" dur="1000" fill="hold"/>
                                        <p:tgtEl>
                                          <p:spTgt spid="7"/>
                                        </p:tgtEl>
                                        <p:attrNameLst>
                                          <p:attrName>ppt_x</p:attrName>
                                        </p:attrNameLst>
                                      </p:cBhvr>
                                      <p:tavLst>
                                        <p:tav tm="0">
                                          <p:val>
                                            <p:strVal val="#ppt_x"/>
                                          </p:val>
                                        </p:tav>
                                        <p:tav tm="100000">
                                          <p:val>
                                            <p:strVal val="#ppt_x"/>
                                          </p:val>
                                        </p:tav>
                                      </p:tavLst>
                                    </p:anim>
                                    <p:anim calcmode="lin" valueType="num">
                                      <p:cBhvr>
                                        <p:cTn id="4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bldLvl="0" animBg="1"/>
      <p:bldP spid="8" grpId="0"/>
      <p:bldP spid="2" grpId="0" bldLvl="0" animBg="1"/>
      <p:bldP spid="3" grpId="0"/>
      <p:bldP spid="4" grpId="0" bldLvl="0" animBg="1"/>
      <p:bldP spid="5"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文本框 1"/>
          <p:cNvSpPr txBox="1">
            <a:spLocks noChangeArrowheads="1"/>
          </p:cNvSpPr>
          <p:nvPr/>
        </p:nvSpPr>
        <p:spPr bwMode="auto">
          <a:xfrm>
            <a:off x="1535430" y="3859530"/>
            <a:ext cx="6576695" cy="119888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nchor="t">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华文楷体" panose="0201060004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华文楷体" panose="0201060004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华文楷体" panose="0201060004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9pPr>
          </a:lstStyle>
          <a:p>
            <a:pPr lvl="0" algn="just">
              <a:lnSpc>
                <a:spcPct val="200000"/>
              </a:lnSpc>
              <a:buClrTx/>
              <a:buSzTx/>
              <a:buNone/>
            </a:pPr>
            <a:r>
              <a:rPr lang="en-US" altLang="zh-CN" sz="1800" dirty="0">
                <a:latin typeface="思源黑体 CN Normal" panose="020B0400000000000000" charset="-122"/>
                <a:ea typeface="思源黑体 CN Normal" panose="020B0400000000000000" charset="-122"/>
                <a:cs typeface="思源黑体 CN Normal" panose="020B0400000000000000" charset="-122"/>
                <a:sym typeface="+mn-ea"/>
              </a:rPr>
              <a:t>             银行客服电话：工商银行95588；农业银行95599；中国银行95566；建设银行95533；邮储银行95580等等。</a:t>
            </a:r>
            <a:endParaRPr lang="en-US" altLang="zh-CN" sz="1800" dirty="0">
              <a:latin typeface="思源黑体 CN Normal" panose="020B0400000000000000" charset="-122"/>
              <a:ea typeface="思源黑体 CN Normal" panose="020B0400000000000000" charset="-122"/>
              <a:cs typeface="思源黑体 CN Normal" panose="020B0400000000000000" charset="-122"/>
              <a:sym typeface="+mn-ea"/>
            </a:endParaRPr>
          </a:p>
        </p:txBody>
      </p:sp>
      <p:sp>
        <p:nvSpPr>
          <p:cNvPr id="47107" name="标题 1"/>
          <p:cNvSpPr txBox="1">
            <a:spLocks noGrp="1" noChangeArrowheads="1"/>
          </p:cNvSpPr>
          <p:nvPr/>
        </p:nvSpPr>
        <p:spPr bwMode="auto">
          <a:xfrm>
            <a:off x="1526540" y="2183130"/>
            <a:ext cx="3458210" cy="521970"/>
          </a:xfrm>
          <a:prstGeom prst="rect">
            <a:avLst/>
          </a:prstGeom>
          <a:noFill/>
        </p:spPr>
        <p:txBody>
          <a:bodyPr wrap="square" rtlCol="0" anchor="t">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华文楷体" panose="0201060004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华文楷体" panose="0201060004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华文楷体" panose="0201060004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9pPr>
          </a:lstStyle>
          <a:p>
            <a:pPr lvl="0" algn="just">
              <a:buClrTx/>
              <a:buSzTx/>
              <a:buNone/>
            </a:pPr>
            <a:r>
              <a:rPr lang="zh-CN" altLang="en-US" sz="2800">
                <a:solidFill>
                  <a:srgbClr val="015FE7"/>
                </a:solidFill>
                <a:latin typeface="印品灵秀体（非商用）" panose="02000000000000000000" charset="-122"/>
                <a:ea typeface="印品灵秀体（非商用）" panose="02000000000000000000" charset="-122"/>
                <a:sym typeface="+mn-ea"/>
              </a:rPr>
              <a:t>管好身份证和银行卡</a:t>
            </a:r>
            <a:endParaRPr lang="zh-CN" altLang="en-US" sz="2800">
              <a:solidFill>
                <a:srgbClr val="015FE7"/>
              </a:solidFill>
              <a:latin typeface="印品灵秀体（非商用）" panose="02000000000000000000" charset="-122"/>
              <a:ea typeface="印品灵秀体（非商用）" panose="02000000000000000000" charset="-122"/>
              <a:sym typeface="+mn-ea"/>
            </a:endParaRPr>
          </a:p>
        </p:txBody>
      </p:sp>
      <p:sp>
        <p:nvSpPr>
          <p:cNvPr id="2" name="文本框 1"/>
          <p:cNvSpPr txBox="1"/>
          <p:nvPr/>
        </p:nvSpPr>
        <p:spPr bwMode="auto">
          <a:xfrm>
            <a:off x="2950210" y="2959735"/>
            <a:ext cx="2272665" cy="64516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nchor="t">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华文楷体" panose="0201060004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华文楷体" panose="0201060004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华文楷体" panose="0201060004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9pPr>
          </a:lstStyle>
          <a:p>
            <a:pPr lvl="0" algn="just">
              <a:lnSpc>
                <a:spcPct val="200000"/>
              </a:lnSpc>
              <a:buClrTx/>
              <a:buSzTx/>
              <a:buNone/>
            </a:pPr>
            <a:r>
              <a:rPr lang="en-US" altLang="zh-CN" sz="1800" dirty="0">
                <a:latin typeface="思源黑体 CN Normal" panose="020B0400000000000000" charset="-122"/>
                <a:ea typeface="思源黑体 CN Normal" panose="020B0400000000000000" charset="-122"/>
                <a:cs typeface="思源黑体 CN Normal" panose="020B0400000000000000" charset="-122"/>
                <a:sym typeface="+mn-ea"/>
              </a:rPr>
              <a:t>不借不卖，遗失补办</a:t>
            </a:r>
            <a:endParaRPr lang="en-US" altLang="zh-CN" sz="1800" dirty="0">
              <a:latin typeface="思源黑体 CN Normal" panose="020B0400000000000000" charset="-122"/>
              <a:ea typeface="思源黑体 CN Normal" panose="020B0400000000000000" charset="-122"/>
              <a:cs typeface="思源黑体 CN Normal" panose="020B0400000000000000" charset="-122"/>
              <a:sym typeface="+mn-ea"/>
            </a:endParaRPr>
          </a:p>
        </p:txBody>
      </p:sp>
      <p:sp>
        <p:nvSpPr>
          <p:cNvPr id="3" name="矩形 2"/>
          <p:cNvSpPr/>
          <p:nvPr/>
        </p:nvSpPr>
        <p:spPr bwMode="auto">
          <a:xfrm>
            <a:off x="1624330" y="3130868"/>
            <a:ext cx="1325880" cy="424815"/>
          </a:xfrm>
          <a:prstGeom prst="rect">
            <a:avLst/>
          </a:prstGeom>
          <a:solidFill>
            <a:srgbClr val="015FE7"/>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71755" rIns="0" numCol="1" spcCol="0" rtlCol="0" fromWordArt="0" anchor="ctr" anchorCtr="0" forceAA="0" compatLnSpc="1">
            <a:no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华文楷体" panose="0201060004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华文楷体" panose="0201060004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华文楷体" panose="0201060004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9pPr>
          </a:lstStyle>
          <a:p>
            <a:pPr lvl="0" algn="ctr">
              <a:buClrTx/>
              <a:buSzTx/>
              <a:buFontTx/>
              <a:buNone/>
            </a:pPr>
            <a:r>
              <a:rPr lang="zh-CN" altLang="en-US" sz="2000" dirty="0" smtClean="0">
                <a:solidFill>
                  <a:schemeClr val="bg1"/>
                </a:solidFill>
                <a:latin typeface="印品灵秀体（非商用）" panose="02000000000000000000" charset="-122"/>
                <a:ea typeface="印品灵秀体（非商用）" panose="02000000000000000000" charset="-122"/>
                <a:sym typeface="+mn-ea"/>
              </a:rPr>
              <a:t>身份证管理</a:t>
            </a:r>
            <a:endParaRPr lang="zh-CN" altLang="en-US" sz="2000" dirty="0" smtClean="0">
              <a:solidFill>
                <a:schemeClr val="bg1"/>
              </a:solidFill>
              <a:latin typeface="印品灵秀体（非商用）" panose="02000000000000000000" charset="-122"/>
              <a:ea typeface="印品灵秀体（非商用）" panose="02000000000000000000" charset="-122"/>
              <a:sym typeface="+mn-ea"/>
            </a:endParaRPr>
          </a:p>
        </p:txBody>
      </p:sp>
      <p:sp>
        <p:nvSpPr>
          <p:cNvPr id="4" name="矩形 3"/>
          <p:cNvSpPr/>
          <p:nvPr/>
        </p:nvSpPr>
        <p:spPr bwMode="auto">
          <a:xfrm>
            <a:off x="1624330" y="4090988"/>
            <a:ext cx="1325880" cy="424815"/>
          </a:xfrm>
          <a:prstGeom prst="rect">
            <a:avLst/>
          </a:prstGeom>
          <a:solidFill>
            <a:srgbClr val="015FE7"/>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71755" rIns="0" numCol="1" spcCol="0" rtlCol="0" fromWordArt="0" anchor="ctr" anchorCtr="0" forceAA="0" compatLnSpc="1">
            <a:no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华文楷体" panose="0201060004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华文楷体" panose="0201060004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华文楷体" panose="0201060004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9pPr>
          </a:lstStyle>
          <a:p>
            <a:pPr lvl="0" algn="ctr">
              <a:buClrTx/>
              <a:buSzTx/>
              <a:buFontTx/>
              <a:buNone/>
            </a:pPr>
            <a:r>
              <a:rPr lang="zh-CN" altLang="en-US" sz="2000" dirty="0" smtClean="0">
                <a:solidFill>
                  <a:schemeClr val="bg1"/>
                </a:solidFill>
                <a:latin typeface="印品灵秀体（非商用）" panose="02000000000000000000" charset="-122"/>
                <a:ea typeface="印品灵秀体（非商用）" panose="02000000000000000000" charset="-122"/>
                <a:sym typeface="+mn-ea"/>
              </a:rPr>
              <a:t>银行卡方面</a:t>
            </a:r>
            <a:endParaRPr lang="zh-CN" altLang="en-US" sz="2000" dirty="0" smtClean="0">
              <a:solidFill>
                <a:schemeClr val="bg1"/>
              </a:solidFill>
              <a:latin typeface="印品灵秀体（非商用）" panose="02000000000000000000" charset="-122"/>
              <a:ea typeface="印品灵秀体（非商用）" panose="02000000000000000000" charset="-122"/>
              <a:sym typeface="+mn-ea"/>
            </a:endParaRPr>
          </a:p>
        </p:txBody>
      </p:sp>
      <p:pic>
        <p:nvPicPr>
          <p:cNvPr id="6" name="图片 5" descr="51miz-E834438-75F5CB00"/>
          <p:cNvPicPr>
            <a:picLocks noChangeAspect="1"/>
          </p:cNvPicPr>
          <p:nvPr/>
        </p:nvPicPr>
        <p:blipFill>
          <a:blip r:embed="rId1"/>
          <a:stretch>
            <a:fillRect/>
          </a:stretch>
        </p:blipFill>
        <p:spPr>
          <a:xfrm>
            <a:off x="8112125" y="2404745"/>
            <a:ext cx="2804160" cy="2804160"/>
          </a:xfrm>
          <a:prstGeom prst="rect">
            <a:avLst/>
          </a:prstGeom>
        </p:spPr>
      </p:pic>
      <p:grpSp>
        <p:nvGrpSpPr>
          <p:cNvPr id="132" name="组合 131"/>
          <p:cNvGrpSpPr/>
          <p:nvPr/>
        </p:nvGrpSpPr>
        <p:grpSpPr>
          <a:xfrm>
            <a:off x="3962398" y="776674"/>
            <a:ext cx="4267201" cy="1117600"/>
            <a:chOff x="3962398" y="479494"/>
            <a:chExt cx="4267201" cy="1117600"/>
          </a:xfrm>
        </p:grpSpPr>
        <p:pic>
          <p:nvPicPr>
            <p:cNvPr id="133" name="图片 132" descr="徽标&#10;&#10;描述已自动生成"/>
            <p:cNvPicPr>
              <a:picLocks noChangeAspect="1"/>
            </p:cNvPicPr>
            <p:nvPr/>
          </p:nvPicPr>
          <p:blipFill rotWithShape="1">
            <a:blip r:embed="rId2">
              <a:clrChange>
                <a:clrFrom>
                  <a:srgbClr val="B9C0C8"/>
                </a:clrFrom>
                <a:clrTo>
                  <a:srgbClr val="B9C0C8">
                    <a:alpha val="0"/>
                  </a:srgbClr>
                </a:clrTo>
              </a:clrChange>
              <a:extLst>
                <a:ext uri="{28A0092B-C50C-407E-A947-70E740481C1C}">
                  <a14:useLocalDpi xmlns:a14="http://schemas.microsoft.com/office/drawing/2010/main" val="0"/>
                </a:ext>
              </a:extLst>
            </a:blip>
            <a:srcRect l="79792" t="8333" r="2500" b="8594"/>
            <a:stretch>
              <a:fillRect/>
            </a:stretch>
          </p:blipFill>
          <p:spPr>
            <a:xfrm rot="5400000" flipV="1">
              <a:off x="5537199" y="-1095307"/>
              <a:ext cx="1117600" cy="4267201"/>
            </a:xfrm>
            <a:prstGeom prst="rect">
              <a:avLst/>
            </a:prstGeom>
          </p:spPr>
        </p:pic>
        <p:sp>
          <p:nvSpPr>
            <p:cNvPr id="134" name="文本框 133"/>
            <p:cNvSpPr txBox="1"/>
            <p:nvPr/>
          </p:nvSpPr>
          <p:spPr>
            <a:xfrm>
              <a:off x="4402872" y="776683"/>
              <a:ext cx="3386254" cy="523220"/>
            </a:xfrm>
            <a:prstGeom prst="rect">
              <a:avLst/>
            </a:prstGeom>
            <a:noFill/>
            <a:ln>
              <a:noFill/>
            </a:ln>
          </p:spPr>
          <p:txBody>
            <a:bodyPr wrap="square" rtlCol="0">
              <a:spAutoFit/>
            </a:bodyPr>
            <a:p>
              <a:pPr algn="dist"/>
              <a:r>
                <a:rPr lang="zh-CN" altLang="en-US" sz="2800" dirty="0">
                  <a:solidFill>
                    <a:schemeClr val="tx1">
                      <a:lumMod val="85000"/>
                      <a:lumOff val="15000"/>
                    </a:schemeClr>
                  </a:solidFill>
                  <a:latin typeface="+mj-ea"/>
                  <a:ea typeface="+mj-ea"/>
                </a:rPr>
                <a:t>怎样防诈骗</a:t>
              </a:r>
              <a:endParaRPr lang="zh-CN" altLang="en-US" sz="2800" dirty="0">
                <a:solidFill>
                  <a:schemeClr val="tx1">
                    <a:lumMod val="85000"/>
                    <a:lumOff val="15000"/>
                  </a:schemeClr>
                </a:solidFill>
                <a:latin typeface="+mj-ea"/>
                <a:ea typeface="+mj-ea"/>
              </a:endParaRPr>
            </a:p>
          </p:txBody>
        </p:sp>
      </p:grpSp>
    </p:spTree>
  </p:cSld>
  <p:clrMapOvr>
    <a:masterClrMapping/>
  </p:clrMapOvr>
  <mc:AlternateContent xmlns:mc="http://schemas.openxmlformats.org/markup-compatibility/2006">
    <mc:Choice xmlns:p14="http://schemas.microsoft.com/office/powerpoint/2010/main" Requires="p14">
      <p:transition spd="slow" p14:dur="1250" advTm="2000">
        <p:wipe/>
      </p:transition>
    </mc:Choice>
    <mc:Fallback>
      <p:transition spd="slow" advTm="2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7107"/>
                                        </p:tgtEl>
                                        <p:attrNameLst>
                                          <p:attrName>style.visibility</p:attrName>
                                        </p:attrNameLst>
                                      </p:cBhvr>
                                      <p:to>
                                        <p:strVal val="visible"/>
                                      </p:to>
                                    </p:set>
                                    <p:anim calcmode="lin" valueType="num">
                                      <p:cBhvr>
                                        <p:cTn id="7" dur="1000" fill="hold"/>
                                        <p:tgtEl>
                                          <p:spTgt spid="47107"/>
                                        </p:tgtEl>
                                        <p:attrNameLst>
                                          <p:attrName>ppt_x</p:attrName>
                                        </p:attrNameLst>
                                      </p:cBhvr>
                                      <p:tavLst>
                                        <p:tav tm="0">
                                          <p:val>
                                            <p:strVal val="#ppt_x-.2"/>
                                          </p:val>
                                        </p:tav>
                                        <p:tav tm="100000">
                                          <p:val>
                                            <p:strVal val="#ppt_x"/>
                                          </p:val>
                                        </p:tav>
                                      </p:tavLst>
                                    </p:anim>
                                    <p:anim calcmode="lin" valueType="num">
                                      <p:cBhvr>
                                        <p:cTn id="8" dur="1000" fill="hold"/>
                                        <p:tgtEl>
                                          <p:spTgt spid="47107"/>
                                        </p:tgtEl>
                                        <p:attrNameLst>
                                          <p:attrName>ppt_y</p:attrName>
                                        </p:attrNameLst>
                                      </p:cBhvr>
                                      <p:tavLst>
                                        <p:tav tm="0">
                                          <p:val>
                                            <p:strVal val="#ppt_y"/>
                                          </p:val>
                                        </p:tav>
                                        <p:tav tm="100000">
                                          <p:val>
                                            <p:strVal val="#ppt_y"/>
                                          </p:val>
                                        </p:tav>
                                      </p:tavLst>
                                    </p:anim>
                                    <p:animEffect transition="in" filter="wipe(right)" prLst="gradientSize: 0.1">
                                      <p:cBhvr>
                                        <p:cTn id="9" dur="1000"/>
                                        <p:tgtEl>
                                          <p:spTgt spid="4710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7106"/>
                                        </p:tgtEl>
                                        <p:attrNameLst>
                                          <p:attrName>style.visibility</p:attrName>
                                        </p:attrNameLst>
                                      </p:cBhvr>
                                      <p:to>
                                        <p:strVal val="visible"/>
                                      </p:to>
                                    </p:set>
                                    <p:animEffect transition="in" filter="fade">
                                      <p:cBhvr>
                                        <p:cTn id="35" dur="1000"/>
                                        <p:tgtEl>
                                          <p:spTgt spid="47106"/>
                                        </p:tgtEl>
                                      </p:cBhvr>
                                    </p:animEffect>
                                    <p:anim calcmode="lin" valueType="num">
                                      <p:cBhvr>
                                        <p:cTn id="36" dur="1000" fill="hold"/>
                                        <p:tgtEl>
                                          <p:spTgt spid="47106"/>
                                        </p:tgtEl>
                                        <p:attrNameLst>
                                          <p:attrName>ppt_x</p:attrName>
                                        </p:attrNameLst>
                                      </p:cBhvr>
                                      <p:tavLst>
                                        <p:tav tm="0">
                                          <p:val>
                                            <p:strVal val="#ppt_x"/>
                                          </p:val>
                                        </p:tav>
                                        <p:tav tm="100000">
                                          <p:val>
                                            <p:strVal val="#ppt_x"/>
                                          </p:val>
                                        </p:tav>
                                      </p:tavLst>
                                    </p:anim>
                                    <p:anim calcmode="lin" valueType="num">
                                      <p:cBhvr>
                                        <p:cTn id="37" dur="1000" fill="hold"/>
                                        <p:tgtEl>
                                          <p:spTgt spid="471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p:bldP spid="47107" grpId="0"/>
      <p:bldP spid="2" grpId="0"/>
      <p:bldP spid="3" grpId="0" bldLvl="0" animBg="1"/>
      <p:bldP spid="4"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标题 1"/>
          <p:cNvSpPr txBox="1">
            <a:spLocks noGrp="1" noChangeArrowheads="1"/>
          </p:cNvSpPr>
          <p:nvPr/>
        </p:nvSpPr>
        <p:spPr bwMode="auto">
          <a:xfrm>
            <a:off x="1526540" y="2183130"/>
            <a:ext cx="3458210" cy="521970"/>
          </a:xfrm>
          <a:prstGeom prst="rect">
            <a:avLst/>
          </a:prstGeom>
          <a:noFill/>
        </p:spPr>
        <p:txBody>
          <a:bodyPr wrap="square" rtlCol="0" anchor="t">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华文楷体" panose="0201060004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华文楷体" panose="0201060004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华文楷体" panose="0201060004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华文楷体" panose="02010600040101010101" pitchFamily="2" charset="-122"/>
              </a:defRPr>
            </a:lvl9pPr>
          </a:lstStyle>
          <a:p>
            <a:pPr lvl="0" algn="just">
              <a:buClrTx/>
              <a:buSzTx/>
              <a:buNone/>
            </a:pPr>
            <a:endParaRPr lang="zh-CN" altLang="en-US" sz="2800">
              <a:solidFill>
                <a:srgbClr val="015FE7"/>
              </a:solidFill>
              <a:latin typeface="印品灵秀体（非商用）" panose="02000000000000000000" charset="-122"/>
              <a:ea typeface="印品灵秀体（非商用）" panose="02000000000000000000" charset="-122"/>
              <a:sym typeface="+mn-ea"/>
            </a:endParaRPr>
          </a:p>
        </p:txBody>
      </p:sp>
      <p:grpSp>
        <p:nvGrpSpPr>
          <p:cNvPr id="132" name="组合 131"/>
          <p:cNvGrpSpPr/>
          <p:nvPr/>
        </p:nvGrpSpPr>
        <p:grpSpPr>
          <a:xfrm>
            <a:off x="3962398" y="776674"/>
            <a:ext cx="4267201" cy="1117600"/>
            <a:chOff x="3962398" y="479494"/>
            <a:chExt cx="4267201" cy="1117600"/>
          </a:xfrm>
        </p:grpSpPr>
        <p:pic>
          <p:nvPicPr>
            <p:cNvPr id="133" name="图片 132" descr="徽标&#10;&#10;描述已自动生成"/>
            <p:cNvPicPr>
              <a:picLocks noChangeAspect="1"/>
            </p:cNvPicPr>
            <p:nvPr/>
          </p:nvPicPr>
          <p:blipFill rotWithShape="1">
            <a:blip r:embed="rId1">
              <a:clrChange>
                <a:clrFrom>
                  <a:srgbClr val="B9C0C8"/>
                </a:clrFrom>
                <a:clrTo>
                  <a:srgbClr val="B9C0C8">
                    <a:alpha val="0"/>
                  </a:srgbClr>
                </a:clrTo>
              </a:clrChange>
              <a:extLst>
                <a:ext uri="{28A0092B-C50C-407E-A947-70E740481C1C}">
                  <a14:useLocalDpi xmlns:a14="http://schemas.microsoft.com/office/drawing/2010/main" val="0"/>
                </a:ext>
              </a:extLst>
            </a:blip>
            <a:srcRect l="79792" t="8333" r="2500" b="8594"/>
            <a:stretch>
              <a:fillRect/>
            </a:stretch>
          </p:blipFill>
          <p:spPr>
            <a:xfrm rot="5400000" flipV="1">
              <a:off x="5537199" y="-1095307"/>
              <a:ext cx="1117600" cy="4267201"/>
            </a:xfrm>
            <a:prstGeom prst="rect">
              <a:avLst/>
            </a:prstGeom>
          </p:spPr>
        </p:pic>
        <p:sp>
          <p:nvSpPr>
            <p:cNvPr id="134" name="文本框 133"/>
            <p:cNvSpPr txBox="1"/>
            <p:nvPr/>
          </p:nvSpPr>
          <p:spPr>
            <a:xfrm>
              <a:off x="4402872" y="776683"/>
              <a:ext cx="3386254" cy="523220"/>
            </a:xfrm>
            <a:prstGeom prst="rect">
              <a:avLst/>
            </a:prstGeom>
            <a:noFill/>
            <a:ln>
              <a:noFill/>
            </a:ln>
          </p:spPr>
          <p:txBody>
            <a:bodyPr wrap="square" rtlCol="0">
              <a:spAutoFit/>
            </a:bodyPr>
            <a:p>
              <a:pPr algn="dist"/>
              <a:r>
                <a:rPr lang="zh-CN" altLang="en-US" sz="2800" dirty="0">
                  <a:solidFill>
                    <a:schemeClr val="tx1">
                      <a:lumMod val="85000"/>
                      <a:lumOff val="15000"/>
                    </a:schemeClr>
                  </a:solidFill>
                  <a:latin typeface="+mj-ea"/>
                  <a:ea typeface="+mj-ea"/>
                </a:rPr>
                <a:t>怎样防诈骗</a:t>
              </a:r>
              <a:endParaRPr lang="zh-CN" altLang="en-US" sz="2800" dirty="0">
                <a:solidFill>
                  <a:schemeClr val="tx1">
                    <a:lumMod val="85000"/>
                    <a:lumOff val="15000"/>
                  </a:schemeClr>
                </a:solidFill>
                <a:latin typeface="+mj-ea"/>
                <a:ea typeface="+mj-ea"/>
              </a:endParaRPr>
            </a:p>
          </p:txBody>
        </p:sp>
      </p:grpSp>
      <p:pic>
        <p:nvPicPr>
          <p:cNvPr id="5" name="图片 4"/>
          <p:cNvPicPr>
            <a:picLocks noChangeAspect="1"/>
          </p:cNvPicPr>
          <p:nvPr/>
        </p:nvPicPr>
        <p:blipFill>
          <a:blip r:embed="rId2"/>
          <a:stretch>
            <a:fillRect/>
          </a:stretch>
        </p:blipFill>
        <p:spPr>
          <a:xfrm>
            <a:off x="1324610" y="2078355"/>
            <a:ext cx="9942830" cy="42640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Tm="2000">
        <p:wipe/>
      </p:transition>
    </mc:Choice>
    <mc:Fallback>
      <p:transition spd="slow" advTm="2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7107"/>
                                        </p:tgtEl>
                                        <p:attrNameLst>
                                          <p:attrName>style.visibility</p:attrName>
                                        </p:attrNameLst>
                                      </p:cBhvr>
                                      <p:to>
                                        <p:strVal val="visible"/>
                                      </p:to>
                                    </p:set>
                                    <p:anim calcmode="lin" valueType="num">
                                      <p:cBhvr>
                                        <p:cTn id="7" dur="1000" fill="hold"/>
                                        <p:tgtEl>
                                          <p:spTgt spid="47107"/>
                                        </p:tgtEl>
                                        <p:attrNameLst>
                                          <p:attrName>ppt_x</p:attrName>
                                        </p:attrNameLst>
                                      </p:cBhvr>
                                      <p:tavLst>
                                        <p:tav tm="0">
                                          <p:val>
                                            <p:strVal val="#ppt_x-.2"/>
                                          </p:val>
                                        </p:tav>
                                        <p:tav tm="100000">
                                          <p:val>
                                            <p:strVal val="#ppt_x"/>
                                          </p:val>
                                        </p:tav>
                                      </p:tavLst>
                                    </p:anim>
                                    <p:anim calcmode="lin" valueType="num">
                                      <p:cBhvr>
                                        <p:cTn id="8" dur="1000" fill="hold"/>
                                        <p:tgtEl>
                                          <p:spTgt spid="47107"/>
                                        </p:tgtEl>
                                        <p:attrNameLst>
                                          <p:attrName>ppt_y</p:attrName>
                                        </p:attrNameLst>
                                      </p:cBhvr>
                                      <p:tavLst>
                                        <p:tav tm="0">
                                          <p:val>
                                            <p:strVal val="#ppt_y"/>
                                          </p:val>
                                        </p:tav>
                                        <p:tav tm="100000">
                                          <p:val>
                                            <p:strVal val="#ppt_y"/>
                                          </p:val>
                                        </p:tav>
                                      </p:tavLst>
                                    </p:anim>
                                    <p:animEffect transition="in" filter="wipe(right)" prLst="gradientSize: 0.1">
                                      <p:cBhvr>
                                        <p:cTn id="9" dur="1000"/>
                                        <p:tgtEl>
                                          <p:spTgt spid="47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1"/>
          <a:stretch>
            <a:fillRect/>
          </a:stretch>
        </p:blipFill>
        <p:spPr>
          <a:xfrm>
            <a:off x="6772275" y="1046480"/>
            <a:ext cx="5419725" cy="5143500"/>
          </a:xfrm>
          <a:prstGeom prst="rect">
            <a:avLst/>
          </a:prstGeom>
        </p:spPr>
      </p:pic>
      <p:sp>
        <p:nvSpPr>
          <p:cNvPr id="7" name="文本框 6"/>
          <p:cNvSpPr txBox="1"/>
          <p:nvPr/>
        </p:nvSpPr>
        <p:spPr>
          <a:xfrm>
            <a:off x="2559685" y="1250950"/>
            <a:ext cx="4431665" cy="4939030"/>
          </a:xfrm>
          <a:prstGeom prst="rect">
            <a:avLst/>
          </a:prstGeom>
          <a:noFill/>
        </p:spPr>
        <p:txBody>
          <a:bodyPr wrap="square" rtlCol="0" anchor="t">
            <a:spAutoFit/>
          </a:bodyPr>
          <a:p>
            <a:pPr algn="l">
              <a:lnSpc>
                <a:spcPct val="150000"/>
              </a:lnSpc>
            </a:pPr>
            <a:r>
              <a:rPr lang="zh-CN" altLang="en-US">
                <a:cs typeface="汉仪润圆-65简" panose="00020600040101010101" charset="-122"/>
              </a:rPr>
              <a:t>凡是自称公检法要求汇款的</a:t>
            </a:r>
            <a:endParaRPr lang="zh-CN" altLang="en-US">
              <a:cs typeface="汉仪润圆-65简" panose="00020600040101010101" charset="-122"/>
            </a:endParaRPr>
          </a:p>
          <a:p>
            <a:pPr algn="l">
              <a:lnSpc>
                <a:spcPct val="150000"/>
              </a:lnSpc>
            </a:pPr>
            <a:r>
              <a:rPr lang="zh-CN" altLang="en-US">
                <a:cs typeface="汉仪润圆-65简" panose="00020600040101010101" charset="-122"/>
              </a:rPr>
              <a:t>凡是叫你汇款到“安全账户”的</a:t>
            </a:r>
            <a:endParaRPr lang="zh-CN" altLang="en-US">
              <a:cs typeface="汉仪润圆-65简" panose="00020600040101010101" charset="-122"/>
            </a:endParaRPr>
          </a:p>
          <a:p>
            <a:pPr algn="l">
              <a:lnSpc>
                <a:spcPct val="150000"/>
              </a:lnSpc>
            </a:pPr>
            <a:r>
              <a:rPr lang="zh-CN" altLang="en-US">
                <a:cs typeface="汉仪润圆-65简" panose="00020600040101010101" charset="-122"/>
              </a:rPr>
              <a:t>凡是通知中奖、领奖要你先交钱的</a:t>
            </a:r>
            <a:endParaRPr lang="zh-CN" altLang="en-US">
              <a:cs typeface="汉仪润圆-65简" panose="00020600040101010101" charset="-122"/>
            </a:endParaRPr>
          </a:p>
          <a:p>
            <a:pPr algn="l">
              <a:lnSpc>
                <a:spcPct val="150000"/>
              </a:lnSpc>
            </a:pPr>
            <a:r>
              <a:rPr lang="zh-CN" altLang="en-US">
                <a:cs typeface="汉仪润圆-65简" panose="00020600040101010101" charset="-122"/>
              </a:rPr>
              <a:t>凡是通知“家属”出事要先汇款的</a:t>
            </a:r>
            <a:endParaRPr lang="zh-CN" altLang="en-US">
              <a:cs typeface="汉仪润圆-65简" panose="00020600040101010101" charset="-122"/>
            </a:endParaRPr>
          </a:p>
          <a:p>
            <a:pPr algn="l">
              <a:lnSpc>
                <a:spcPct val="150000"/>
              </a:lnSpc>
            </a:pPr>
            <a:r>
              <a:rPr lang="zh-CN" altLang="en-US">
                <a:cs typeface="汉仪润圆-65简" panose="00020600040101010101" charset="-122"/>
              </a:rPr>
              <a:t>凡是在电话中索要银行卡信息及验证码的</a:t>
            </a:r>
            <a:endParaRPr lang="zh-CN" altLang="en-US">
              <a:cs typeface="汉仪润圆-65简" panose="00020600040101010101" charset="-122"/>
            </a:endParaRPr>
          </a:p>
          <a:p>
            <a:pPr algn="l">
              <a:lnSpc>
                <a:spcPct val="150000"/>
              </a:lnSpc>
            </a:pPr>
            <a:r>
              <a:rPr lang="zh-CN" altLang="en-US">
                <a:cs typeface="汉仪润圆-65简" panose="00020600040101010101" charset="-122"/>
              </a:rPr>
              <a:t>凡是让你开通网银接受检查的</a:t>
            </a:r>
            <a:endParaRPr lang="zh-CN" altLang="en-US">
              <a:cs typeface="汉仪润圆-65简" panose="00020600040101010101" charset="-122"/>
            </a:endParaRPr>
          </a:p>
          <a:p>
            <a:pPr algn="l">
              <a:lnSpc>
                <a:spcPct val="150000"/>
              </a:lnSpc>
            </a:pPr>
            <a:r>
              <a:rPr lang="zh-CN" altLang="en-US">
                <a:cs typeface="汉仪润圆-65简" panose="00020600040101010101" charset="-122"/>
              </a:rPr>
              <a:t>凡是自称领导要求汇款的</a:t>
            </a:r>
            <a:endParaRPr lang="zh-CN" altLang="en-US">
              <a:cs typeface="汉仪润圆-65简" panose="00020600040101010101" charset="-122"/>
            </a:endParaRPr>
          </a:p>
          <a:p>
            <a:pPr algn="l">
              <a:lnSpc>
                <a:spcPct val="150000"/>
              </a:lnSpc>
            </a:pPr>
            <a:r>
              <a:rPr lang="zh-CN" altLang="en-US">
                <a:cs typeface="汉仪润圆-65简" panose="00020600040101010101" charset="-122"/>
              </a:rPr>
              <a:t>凡是陌生网站要登记银行卡信息的</a:t>
            </a:r>
            <a:endParaRPr lang="zh-CN" altLang="en-US">
              <a:cs typeface="汉仪润圆-65简" panose="00020600040101010101" charset="-122"/>
            </a:endParaRPr>
          </a:p>
          <a:p>
            <a:pPr algn="l">
              <a:lnSpc>
                <a:spcPct val="150000"/>
              </a:lnSpc>
            </a:pPr>
            <a:r>
              <a:rPr lang="zh-CN" altLang="en-US">
                <a:cs typeface="汉仪润圆-65简" panose="00020600040101010101" charset="-122"/>
              </a:rPr>
              <a:t>凡是承诺能帮你代办各种银行信用卡的</a:t>
            </a:r>
            <a:endParaRPr lang="zh-CN" altLang="en-US">
              <a:cs typeface="汉仪润圆-65简" panose="00020600040101010101" charset="-122"/>
            </a:endParaRPr>
          </a:p>
          <a:p>
            <a:pPr algn="l">
              <a:lnSpc>
                <a:spcPct val="150000"/>
              </a:lnSpc>
            </a:pPr>
            <a:r>
              <a:rPr lang="zh-CN" altLang="en-US">
                <a:cs typeface="汉仪润圆-65简" panose="00020600040101010101" charset="-122"/>
              </a:rPr>
              <a:t>凡是用各种借口引导你用</a:t>
            </a:r>
            <a:endParaRPr lang="zh-CN" altLang="en-US">
              <a:cs typeface="汉仪润圆-65简" panose="00020600040101010101" charset="-122"/>
            </a:endParaRPr>
          </a:p>
          <a:p>
            <a:pPr algn="l">
              <a:lnSpc>
                <a:spcPct val="150000"/>
              </a:lnSpc>
            </a:pPr>
            <a:r>
              <a:rPr lang="zh-CN" altLang="en-US">
                <a:cs typeface="汉仪润圆-65简" panose="00020600040101010101" charset="-122"/>
              </a:rPr>
              <a:t>英文界面操作ATM机的</a:t>
            </a:r>
            <a:endParaRPr lang="zh-CN" altLang="en-US">
              <a:cs typeface="汉仪润圆-65简" panose="00020600040101010101" charset="-122"/>
            </a:endParaRPr>
          </a:p>
          <a:p>
            <a:pPr algn="l"/>
            <a:endParaRPr lang="zh-CN" altLang="en-US">
              <a:cs typeface="汉仪润圆-65简" panose="00020600040101010101" charset="-122"/>
            </a:endParaRPr>
          </a:p>
        </p:txBody>
      </p:sp>
      <p:sp>
        <p:nvSpPr>
          <p:cNvPr id="9" name="文本框 8"/>
          <p:cNvSpPr txBox="1"/>
          <p:nvPr/>
        </p:nvSpPr>
        <p:spPr>
          <a:xfrm>
            <a:off x="1468120" y="2164080"/>
            <a:ext cx="613410" cy="2225040"/>
          </a:xfrm>
          <a:prstGeom prst="rect">
            <a:avLst/>
          </a:prstGeom>
          <a:noFill/>
        </p:spPr>
        <p:txBody>
          <a:bodyPr vert="eaVert" wrap="none" rtlCol="0">
            <a:spAutoFit/>
          </a:bodyPr>
          <a:p>
            <a:pPr algn="l"/>
            <a:r>
              <a:rPr lang="zh-CN" altLang="en-US" sz="2800" dirty="0">
                <a:solidFill>
                  <a:schemeClr val="tx1">
                    <a:lumMod val="85000"/>
                    <a:lumOff val="15000"/>
                  </a:schemeClr>
                </a:solidFill>
                <a:latin typeface="汉仪润圆-65简" panose="00020600040101010101" charset="-122"/>
                <a:ea typeface="汉仪润圆-65简" panose="00020600040101010101" charset="-122"/>
                <a:cs typeface="+mn-ea"/>
                <a:sym typeface="+mn-lt"/>
              </a:rPr>
              <a:t>安全防范小结</a:t>
            </a:r>
            <a:endParaRPr lang="zh-CN" altLang="en-US" sz="2800" dirty="0">
              <a:solidFill>
                <a:schemeClr val="tx1">
                  <a:lumMod val="85000"/>
                  <a:lumOff val="15000"/>
                </a:schemeClr>
              </a:solidFill>
              <a:latin typeface="汉仪润圆-65简" panose="00020600040101010101" charset="-122"/>
              <a:ea typeface="汉仪润圆-65简" panose="00020600040101010101" charset="-122"/>
              <a:cs typeface="+mn-ea"/>
              <a:sym typeface="+mn-lt"/>
            </a:endParaRPr>
          </a:p>
        </p:txBody>
      </p:sp>
      <p:grpSp>
        <p:nvGrpSpPr>
          <p:cNvPr id="11" name="组合 10"/>
          <p:cNvGrpSpPr/>
          <p:nvPr/>
        </p:nvGrpSpPr>
        <p:grpSpPr>
          <a:xfrm>
            <a:off x="1222375" y="1352550"/>
            <a:ext cx="5876925" cy="4735830"/>
            <a:chOff x="2445" y="2370"/>
            <a:chExt cx="9255" cy="6760"/>
          </a:xfrm>
        </p:grpSpPr>
        <p:sp>
          <p:nvSpPr>
            <p:cNvPr id="8" name="线形标注 3(带边框和强调线) 7"/>
            <p:cNvSpPr/>
            <p:nvPr/>
          </p:nvSpPr>
          <p:spPr>
            <a:xfrm>
              <a:off x="2445" y="2370"/>
              <a:ext cx="1740" cy="6760"/>
            </a:xfrm>
            <a:prstGeom prst="accentBorderCallout3">
              <a:avLst>
                <a:gd name="adj1" fmla="val 18750"/>
                <a:gd name="adj2" fmla="val -8333"/>
                <a:gd name="adj3" fmla="val 18750"/>
                <a:gd name="adj4" fmla="val -16667"/>
                <a:gd name="adj5" fmla="val 100000"/>
                <a:gd name="adj6" fmla="val -16667"/>
                <a:gd name="adj7" fmla="val 107633"/>
                <a:gd name="adj8" fmla="val 54885"/>
              </a:avLst>
            </a:prstGeom>
            <a:noFill/>
            <a:ln>
              <a:solidFill>
                <a:srgbClr val="583B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润圆-65简" panose="00020600040101010101" charset="-122"/>
              </a:endParaRPr>
            </a:p>
          </p:txBody>
        </p:sp>
        <p:sp>
          <p:nvSpPr>
            <p:cNvPr id="10" name="矩形 9"/>
            <p:cNvSpPr/>
            <p:nvPr/>
          </p:nvSpPr>
          <p:spPr>
            <a:xfrm>
              <a:off x="4220" y="2370"/>
              <a:ext cx="7480" cy="6760"/>
            </a:xfrm>
            <a:prstGeom prst="rect">
              <a:avLst/>
            </a:prstGeom>
            <a:noFill/>
            <a:ln>
              <a:solidFill>
                <a:srgbClr val="583B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润圆-65简" panose="00020600040101010101" charset="-122"/>
              </a:endParaRPr>
            </a:p>
          </p:txBody>
        </p:sp>
      </p:grpSp>
      <p:cxnSp>
        <p:nvCxnSpPr>
          <p:cNvPr id="33" name="直接连接符 32"/>
          <p:cNvCxnSpPr/>
          <p:nvPr/>
        </p:nvCxnSpPr>
        <p:spPr>
          <a:xfrm>
            <a:off x="1641475" y="742950"/>
            <a:ext cx="8909050" cy="0"/>
          </a:xfrm>
          <a:prstGeom prst="line">
            <a:avLst/>
          </a:prstGeom>
          <a:ln>
            <a:gradFill>
              <a:gsLst>
                <a:gs pos="67000">
                  <a:schemeClr val="bg1">
                    <a:alpha val="0"/>
                  </a:schemeClr>
                </a:gs>
                <a:gs pos="100000">
                  <a:srgbClr val="583B69"/>
                </a:gs>
                <a:gs pos="0">
                  <a:srgbClr val="583B69"/>
                </a:gs>
                <a:gs pos="45000">
                  <a:schemeClr val="bg1">
                    <a:alpha val="0"/>
                  </a:schemeClr>
                </a:gs>
              </a:gsLst>
              <a:lin ang="0" scaled="1"/>
            </a:gradFill>
            <a:headEnd type="oval"/>
            <a:tailEnd type="oval"/>
          </a:ln>
        </p:spPr>
        <p:style>
          <a:lnRef idx="1">
            <a:schemeClr val="accent1"/>
          </a:lnRef>
          <a:fillRef idx="0">
            <a:schemeClr val="accent1"/>
          </a:fillRef>
          <a:effectRef idx="0">
            <a:schemeClr val="accent1"/>
          </a:effectRef>
          <a:fontRef idx="minor">
            <a:schemeClr val="tx1"/>
          </a:fontRef>
        </p:style>
      </p:cxnSp>
      <p:pic>
        <p:nvPicPr>
          <p:cNvPr id="133" name="图片 132" descr="徽标&#10;&#10;描述已自动生成"/>
          <p:cNvPicPr>
            <a:picLocks noChangeAspect="1"/>
          </p:cNvPicPr>
          <p:nvPr/>
        </p:nvPicPr>
        <p:blipFill rotWithShape="1">
          <a:blip r:embed="rId2">
            <a:clrChange>
              <a:clrFrom>
                <a:srgbClr val="B9C0C8"/>
              </a:clrFrom>
              <a:clrTo>
                <a:srgbClr val="B9C0C8">
                  <a:alpha val="0"/>
                </a:srgbClr>
              </a:clrTo>
            </a:clrChange>
            <a:extLst>
              <a:ext uri="{28A0092B-C50C-407E-A947-70E740481C1C}">
                <a14:useLocalDpi xmlns:a14="http://schemas.microsoft.com/office/drawing/2010/main" val="0"/>
              </a:ext>
            </a:extLst>
          </a:blip>
          <a:srcRect l="79792" t="8333" r="2500" b="8594"/>
          <a:stretch>
            <a:fillRect/>
          </a:stretch>
        </p:blipFill>
        <p:spPr>
          <a:xfrm rot="5400000" flipV="1">
            <a:off x="5753734" y="-1339782"/>
            <a:ext cx="1117600" cy="4267201"/>
          </a:xfrm>
          <a:prstGeom prst="rect">
            <a:avLst/>
          </a:prstGeom>
        </p:spPr>
      </p:pic>
      <p:sp>
        <p:nvSpPr>
          <p:cNvPr id="134" name="文本框 133"/>
          <p:cNvSpPr txBox="1"/>
          <p:nvPr/>
        </p:nvSpPr>
        <p:spPr>
          <a:xfrm>
            <a:off x="4619407" y="523318"/>
            <a:ext cx="3386254" cy="523220"/>
          </a:xfrm>
          <a:prstGeom prst="rect">
            <a:avLst/>
          </a:prstGeom>
          <a:noFill/>
          <a:ln>
            <a:noFill/>
          </a:ln>
        </p:spPr>
        <p:txBody>
          <a:bodyPr wrap="square" rtlCol="0">
            <a:spAutoFit/>
          </a:bodyPr>
          <a:p>
            <a:pPr algn="dist"/>
            <a:r>
              <a:rPr lang="zh-CN" altLang="en-US" sz="2800" dirty="0">
                <a:solidFill>
                  <a:schemeClr val="tx1">
                    <a:lumMod val="85000"/>
                    <a:lumOff val="15000"/>
                  </a:schemeClr>
                </a:solidFill>
                <a:latin typeface="+mj-ea"/>
                <a:ea typeface="+mj-ea"/>
              </a:rPr>
              <a:t>怎样防诈骗</a:t>
            </a:r>
            <a:endParaRPr lang="zh-CN" altLang="en-US" sz="2800" dirty="0">
              <a:solidFill>
                <a:schemeClr val="tx1">
                  <a:lumMod val="85000"/>
                  <a:lumOff val="1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 name="组合 129"/>
          <p:cNvGrpSpPr/>
          <p:nvPr/>
        </p:nvGrpSpPr>
        <p:grpSpPr>
          <a:xfrm>
            <a:off x="7150100" y="2113168"/>
            <a:ext cx="4483646" cy="3992357"/>
            <a:chOff x="4861469" y="703573"/>
            <a:chExt cx="3807622" cy="3390407"/>
          </a:xfrm>
        </p:grpSpPr>
        <p:sp>
          <p:nvSpPr>
            <p:cNvPr id="6" name="任意多边形: 形状 5"/>
            <p:cNvSpPr/>
            <p:nvPr/>
          </p:nvSpPr>
          <p:spPr>
            <a:xfrm flipV="1">
              <a:off x="5326313" y="703573"/>
              <a:ext cx="3164183" cy="2904593"/>
            </a:xfrm>
            <a:custGeom>
              <a:avLst/>
              <a:gdLst>
                <a:gd name="connsiteX0" fmla="*/ 3154851 w 3164183"/>
                <a:gd name="connsiteY0" fmla="*/ -3645 h 2904593"/>
                <a:gd name="connsiteX1" fmla="*/ -9332 w 3164183"/>
                <a:gd name="connsiteY1" fmla="*/ -3645 h 2904593"/>
                <a:gd name="connsiteX2" fmla="*/ -9332 w 3164183"/>
                <a:gd name="connsiteY2" fmla="*/ 2900949 h 2904593"/>
                <a:gd name="connsiteX3" fmla="*/ 3154851 w 3164183"/>
                <a:gd name="connsiteY3" fmla="*/ 2900949 h 2904593"/>
                <a:gd name="connsiteX4" fmla="*/ 3154851 w 3164183"/>
                <a:gd name="connsiteY4" fmla="*/ -3645 h 2904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4183" h="2904593">
                  <a:moveTo>
                    <a:pt x="3154851" y="-3645"/>
                  </a:moveTo>
                  <a:lnTo>
                    <a:pt x="-9332" y="-3645"/>
                  </a:lnTo>
                  <a:lnTo>
                    <a:pt x="-9332" y="2900949"/>
                  </a:lnTo>
                  <a:lnTo>
                    <a:pt x="3154851" y="2900949"/>
                  </a:lnTo>
                  <a:lnTo>
                    <a:pt x="3154851" y="-3645"/>
                  </a:lnTo>
                </a:path>
              </a:pathLst>
            </a:custGeom>
            <a:solidFill>
              <a:srgbClr val="AAE0FF"/>
            </a:solidFill>
            <a:ln w="504" cap="flat">
              <a:noFill/>
              <a:prstDash val="solid"/>
              <a:miter/>
            </a:ln>
          </p:spPr>
          <p:txBody>
            <a:bodyPr rtlCol="0" anchor="ctr"/>
            <a:lstStyle/>
            <a:p>
              <a:endParaRPr lang="zh-CN" altLang="en-US"/>
            </a:p>
          </p:txBody>
        </p:sp>
        <p:sp>
          <p:nvSpPr>
            <p:cNvPr id="7" name="任意多边形: 形状 6"/>
            <p:cNvSpPr/>
            <p:nvPr/>
          </p:nvSpPr>
          <p:spPr>
            <a:xfrm flipV="1">
              <a:off x="6192709" y="2452952"/>
              <a:ext cx="1398678" cy="841730"/>
            </a:xfrm>
            <a:custGeom>
              <a:avLst/>
              <a:gdLst>
                <a:gd name="connsiteX0" fmla="*/ 1315719 w 1398678"/>
                <a:gd name="connsiteY0" fmla="*/ 29171 h 841730"/>
                <a:gd name="connsiteX1" fmla="*/ 1153428 w 1398678"/>
                <a:gd name="connsiteY1" fmla="*/ 13912 h 841730"/>
                <a:gd name="connsiteX2" fmla="*/ 630205 w 1398678"/>
                <a:gd name="connsiteY2" fmla="*/ 47 h 841730"/>
                <a:gd name="connsiteX3" fmla="*/ 388157 w 1398678"/>
                <a:gd name="connsiteY3" fmla="*/ 19646 h 841730"/>
                <a:gd name="connsiteX4" fmla="*/ 9918 w 1398678"/>
                <a:gd name="connsiteY4" fmla="*/ 733683 h 841730"/>
                <a:gd name="connsiteX5" fmla="*/ 161095 w 1398678"/>
                <a:gd name="connsiteY5" fmla="*/ 839548 h 841730"/>
                <a:gd name="connsiteX6" fmla="*/ 498295 w 1398678"/>
                <a:gd name="connsiteY6" fmla="*/ 368388 h 841730"/>
                <a:gd name="connsiteX7" fmla="*/ 915707 w 1398678"/>
                <a:gd name="connsiteY7" fmla="*/ 506065 h 841730"/>
                <a:gd name="connsiteX8" fmla="*/ 1315719 w 1398678"/>
                <a:gd name="connsiteY8" fmla="*/ 29171 h 84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8678" h="841730">
                  <a:moveTo>
                    <a:pt x="1315719" y="29171"/>
                  </a:moveTo>
                  <a:cubicBezTo>
                    <a:pt x="1315719" y="29171"/>
                    <a:pt x="1252270" y="21564"/>
                    <a:pt x="1153428" y="13912"/>
                  </a:cubicBezTo>
                  <a:cubicBezTo>
                    <a:pt x="1020652" y="3581"/>
                    <a:pt x="824199" y="-6868"/>
                    <a:pt x="630205" y="47"/>
                  </a:cubicBezTo>
                  <a:cubicBezTo>
                    <a:pt x="547488" y="2889"/>
                    <a:pt x="464817" y="9083"/>
                    <a:pt x="388157" y="19646"/>
                  </a:cubicBezTo>
                  <a:cubicBezTo>
                    <a:pt x="211791" y="11716"/>
                    <a:pt x="-92750" y="626679"/>
                    <a:pt x="9918" y="733683"/>
                  </a:cubicBezTo>
                  <a:lnTo>
                    <a:pt x="161095" y="839548"/>
                  </a:lnTo>
                  <a:cubicBezTo>
                    <a:pt x="280160" y="809454"/>
                    <a:pt x="488730" y="458862"/>
                    <a:pt x="498295" y="368388"/>
                  </a:cubicBezTo>
                  <a:lnTo>
                    <a:pt x="915707" y="506065"/>
                  </a:lnTo>
                  <a:cubicBezTo>
                    <a:pt x="1360631" y="781737"/>
                    <a:pt x="1484251" y="169134"/>
                    <a:pt x="1315719" y="29171"/>
                  </a:cubicBezTo>
                </a:path>
              </a:pathLst>
            </a:custGeom>
            <a:solidFill>
              <a:srgbClr val="153566"/>
            </a:solidFill>
            <a:ln w="455" cap="flat">
              <a:noFill/>
              <a:prstDash val="solid"/>
              <a:miter/>
            </a:ln>
          </p:spPr>
          <p:txBody>
            <a:bodyPr rtlCol="0" anchor="ctr"/>
            <a:lstStyle/>
            <a:p>
              <a:endParaRPr lang="zh-CN" altLang="en-US"/>
            </a:p>
          </p:txBody>
        </p:sp>
        <p:sp>
          <p:nvSpPr>
            <p:cNvPr id="8" name="任意多边形: 形状 7"/>
            <p:cNvSpPr/>
            <p:nvPr/>
          </p:nvSpPr>
          <p:spPr>
            <a:xfrm flipV="1">
              <a:off x="6168827" y="2436337"/>
              <a:ext cx="239337" cy="189302"/>
            </a:xfrm>
            <a:custGeom>
              <a:avLst/>
              <a:gdLst>
                <a:gd name="connsiteX0" fmla="*/ 29910 w 239337"/>
                <a:gd name="connsiteY0" fmla="*/ -3326 h 189302"/>
                <a:gd name="connsiteX1" fmla="*/ -11706 w 239337"/>
                <a:gd name="connsiteY1" fmla="*/ 52452 h 189302"/>
                <a:gd name="connsiteX2" fmla="*/ 223183 w 239337"/>
                <a:gd name="connsiteY2" fmla="*/ 163773 h 189302"/>
                <a:gd name="connsiteX3" fmla="*/ 29910 w 239337"/>
                <a:gd name="connsiteY3" fmla="*/ -3326 h 189302"/>
              </a:gdLst>
              <a:ahLst/>
              <a:cxnLst>
                <a:cxn ang="0">
                  <a:pos x="connsiteX0" y="connsiteY0"/>
                </a:cxn>
                <a:cxn ang="0">
                  <a:pos x="connsiteX1" y="connsiteY1"/>
                </a:cxn>
                <a:cxn ang="0">
                  <a:pos x="connsiteX2" y="connsiteY2"/>
                </a:cxn>
                <a:cxn ang="0">
                  <a:pos x="connsiteX3" y="connsiteY3"/>
                </a:cxn>
              </a:cxnLst>
              <a:rect l="l" t="t" r="r" b="b"/>
              <a:pathLst>
                <a:path w="239337" h="189302">
                  <a:moveTo>
                    <a:pt x="29910" y="-3326"/>
                  </a:moveTo>
                  <a:cubicBezTo>
                    <a:pt x="29910" y="-3326"/>
                    <a:pt x="-18938" y="12089"/>
                    <a:pt x="-11706" y="52452"/>
                  </a:cubicBezTo>
                  <a:cubicBezTo>
                    <a:pt x="-4473" y="92810"/>
                    <a:pt x="175471" y="239730"/>
                    <a:pt x="223183" y="163773"/>
                  </a:cubicBezTo>
                  <a:cubicBezTo>
                    <a:pt x="254234" y="114307"/>
                    <a:pt x="82129" y="-14978"/>
                    <a:pt x="29910" y="-3326"/>
                  </a:cubicBezTo>
                </a:path>
              </a:pathLst>
            </a:custGeom>
            <a:solidFill>
              <a:srgbClr val="153566"/>
            </a:solidFill>
            <a:ln w="378" cap="flat">
              <a:noFill/>
              <a:prstDash val="solid"/>
              <a:miter/>
            </a:ln>
          </p:spPr>
          <p:txBody>
            <a:bodyPr rtlCol="0" anchor="ctr"/>
            <a:lstStyle/>
            <a:p>
              <a:endParaRPr lang="zh-CN" altLang="en-US"/>
            </a:p>
          </p:txBody>
        </p:sp>
        <p:sp>
          <p:nvSpPr>
            <p:cNvPr id="9" name="任意多边形: 形状 8"/>
            <p:cNvSpPr/>
            <p:nvPr/>
          </p:nvSpPr>
          <p:spPr>
            <a:xfrm flipV="1">
              <a:off x="6157004" y="2354703"/>
              <a:ext cx="190984" cy="204512"/>
            </a:xfrm>
            <a:custGeom>
              <a:avLst/>
              <a:gdLst>
                <a:gd name="connsiteX0" fmla="*/ 41552 w 190984"/>
                <a:gd name="connsiteY0" fmla="*/ -1149 h 204512"/>
                <a:gd name="connsiteX1" fmla="*/ -5316 w 190984"/>
                <a:gd name="connsiteY1" fmla="*/ 80725 h 204512"/>
                <a:gd name="connsiteX2" fmla="*/ 117492 w 190984"/>
                <a:gd name="connsiteY2" fmla="*/ 189645 h 204512"/>
                <a:gd name="connsiteX3" fmla="*/ 175187 w 190984"/>
                <a:gd name="connsiteY3" fmla="*/ 103425 h 204512"/>
                <a:gd name="connsiteX4" fmla="*/ 41552 w 190984"/>
                <a:gd name="connsiteY4" fmla="*/ -1149 h 204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984" h="204512">
                  <a:moveTo>
                    <a:pt x="41552" y="-1149"/>
                  </a:moveTo>
                  <a:lnTo>
                    <a:pt x="-5316" y="80725"/>
                  </a:lnTo>
                  <a:cubicBezTo>
                    <a:pt x="-42706" y="141474"/>
                    <a:pt x="75307" y="230886"/>
                    <a:pt x="117492" y="189645"/>
                  </a:cubicBezTo>
                  <a:lnTo>
                    <a:pt x="175187" y="103425"/>
                  </a:lnTo>
                  <a:cubicBezTo>
                    <a:pt x="200325" y="76451"/>
                    <a:pt x="73059" y="-23433"/>
                    <a:pt x="41552" y="-1149"/>
                  </a:cubicBezTo>
                </a:path>
              </a:pathLst>
            </a:custGeom>
            <a:solidFill>
              <a:srgbClr val="F7A594"/>
            </a:solidFill>
            <a:ln w="374" cap="flat">
              <a:noFill/>
              <a:prstDash val="solid"/>
              <a:miter/>
            </a:ln>
          </p:spPr>
          <p:txBody>
            <a:bodyPr rtlCol="0" anchor="ctr"/>
            <a:lstStyle/>
            <a:p>
              <a:endParaRPr lang="zh-CN" altLang="en-US"/>
            </a:p>
          </p:txBody>
        </p:sp>
        <p:sp>
          <p:nvSpPr>
            <p:cNvPr id="10" name="任意多边形: 形状 9"/>
            <p:cNvSpPr/>
            <p:nvPr/>
          </p:nvSpPr>
          <p:spPr>
            <a:xfrm flipV="1">
              <a:off x="6833654" y="2817087"/>
              <a:ext cx="523242" cy="477595"/>
            </a:xfrm>
            <a:custGeom>
              <a:avLst/>
              <a:gdLst>
                <a:gd name="connsiteX0" fmla="*/ 511537 w 523242"/>
                <a:gd name="connsiteY0" fmla="*/ 14270 h 477595"/>
                <a:gd name="connsiteX1" fmla="*/ -11706 w 523242"/>
                <a:gd name="connsiteY1" fmla="*/ 402 h 477595"/>
                <a:gd name="connsiteX2" fmla="*/ 435428 w 523242"/>
                <a:gd name="connsiteY2" fmla="*/ 475770 h 477595"/>
                <a:gd name="connsiteX3" fmla="*/ 511537 w 523242"/>
                <a:gd name="connsiteY3" fmla="*/ 14270 h 477595"/>
              </a:gdLst>
              <a:ahLst/>
              <a:cxnLst>
                <a:cxn ang="0">
                  <a:pos x="connsiteX0" y="connsiteY0"/>
                </a:cxn>
                <a:cxn ang="0">
                  <a:pos x="connsiteX1" y="connsiteY1"/>
                </a:cxn>
                <a:cxn ang="0">
                  <a:pos x="connsiteX2" y="connsiteY2"/>
                </a:cxn>
                <a:cxn ang="0">
                  <a:pos x="connsiteX3" y="connsiteY3"/>
                </a:cxn>
              </a:cxnLst>
              <a:rect l="l" t="t" r="r" b="b"/>
              <a:pathLst>
                <a:path w="523242" h="477595">
                  <a:moveTo>
                    <a:pt x="511537" y="14270"/>
                  </a:moveTo>
                  <a:cubicBezTo>
                    <a:pt x="378751" y="3939"/>
                    <a:pt x="182256" y="-6511"/>
                    <a:pt x="-11706" y="402"/>
                  </a:cubicBezTo>
                  <a:cubicBezTo>
                    <a:pt x="93135" y="8353"/>
                    <a:pt x="363337" y="189901"/>
                    <a:pt x="435428" y="475770"/>
                  </a:cubicBezTo>
                  <a:cubicBezTo>
                    <a:pt x="535291" y="199682"/>
                    <a:pt x="486037" y="111727"/>
                    <a:pt x="511537" y="14270"/>
                  </a:cubicBezTo>
                </a:path>
              </a:pathLst>
            </a:custGeom>
            <a:solidFill>
              <a:srgbClr val="0E0E0E"/>
            </a:solidFill>
            <a:ln w="436" cap="flat">
              <a:noFill/>
              <a:prstDash val="solid"/>
              <a:miter/>
            </a:ln>
          </p:spPr>
          <p:txBody>
            <a:bodyPr rtlCol="0" anchor="ctr"/>
            <a:lstStyle/>
            <a:p>
              <a:endParaRPr lang="zh-CN" altLang="en-US"/>
            </a:p>
          </p:txBody>
        </p:sp>
        <p:sp>
          <p:nvSpPr>
            <p:cNvPr id="11" name="任意多边形: 形状 10"/>
            <p:cNvSpPr/>
            <p:nvPr/>
          </p:nvSpPr>
          <p:spPr>
            <a:xfrm flipV="1">
              <a:off x="5845231" y="2227968"/>
              <a:ext cx="460954" cy="271087"/>
            </a:xfrm>
            <a:custGeom>
              <a:avLst/>
              <a:gdLst>
                <a:gd name="connsiteX0" fmla="*/ 302804 w 460954"/>
                <a:gd name="connsiteY0" fmla="*/ 5753 h 271087"/>
                <a:gd name="connsiteX1" fmla="*/ -12090 w 460954"/>
                <a:gd name="connsiteY1" fmla="*/ 204878 h 271087"/>
                <a:gd name="connsiteX2" fmla="*/ 91193 w 460954"/>
                <a:gd name="connsiteY2" fmla="*/ 218805 h 271087"/>
                <a:gd name="connsiteX3" fmla="*/ 176523 w 460954"/>
                <a:gd name="connsiteY3" fmla="*/ 265805 h 271087"/>
                <a:gd name="connsiteX4" fmla="*/ 408910 w 460954"/>
                <a:gd name="connsiteY4" fmla="*/ 155728 h 271087"/>
                <a:gd name="connsiteX5" fmla="*/ 302804 w 460954"/>
                <a:gd name="connsiteY5" fmla="*/ 5753 h 271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954" h="271087">
                  <a:moveTo>
                    <a:pt x="302804" y="5753"/>
                  </a:moveTo>
                  <a:cubicBezTo>
                    <a:pt x="226207" y="-36016"/>
                    <a:pt x="65674" y="51684"/>
                    <a:pt x="-12090" y="204878"/>
                  </a:cubicBezTo>
                  <a:cubicBezTo>
                    <a:pt x="-12090" y="204878"/>
                    <a:pt x="40154" y="218157"/>
                    <a:pt x="91193" y="218805"/>
                  </a:cubicBezTo>
                  <a:cubicBezTo>
                    <a:pt x="93113" y="245570"/>
                    <a:pt x="149648" y="262851"/>
                    <a:pt x="176523" y="265805"/>
                  </a:cubicBezTo>
                  <a:cubicBezTo>
                    <a:pt x="248415" y="273721"/>
                    <a:pt x="345751" y="206824"/>
                    <a:pt x="408910" y="155728"/>
                  </a:cubicBezTo>
                  <a:cubicBezTo>
                    <a:pt x="541139" y="4206"/>
                    <a:pt x="302804" y="5753"/>
                    <a:pt x="302804" y="5753"/>
                  </a:cubicBezTo>
                </a:path>
              </a:pathLst>
            </a:custGeom>
            <a:solidFill>
              <a:srgbClr val="F7A594"/>
            </a:solidFill>
            <a:ln w="376" cap="flat">
              <a:noFill/>
              <a:prstDash val="solid"/>
              <a:miter/>
            </a:ln>
          </p:spPr>
          <p:txBody>
            <a:bodyPr rtlCol="0" anchor="ctr"/>
            <a:lstStyle/>
            <a:p>
              <a:endParaRPr lang="zh-CN" altLang="en-US"/>
            </a:p>
          </p:txBody>
        </p:sp>
        <p:sp>
          <p:nvSpPr>
            <p:cNvPr id="12" name="任意多边形: 形状 11"/>
            <p:cNvSpPr/>
            <p:nvPr/>
          </p:nvSpPr>
          <p:spPr>
            <a:xfrm flipV="1">
              <a:off x="5963780" y="2306943"/>
              <a:ext cx="172364" cy="103422"/>
            </a:xfrm>
            <a:custGeom>
              <a:avLst/>
              <a:gdLst>
                <a:gd name="connsiteX0" fmla="*/ -10098 w 172364"/>
                <a:gd name="connsiteY0" fmla="*/ 98498 h 103422"/>
                <a:gd name="connsiteX1" fmla="*/ 74537 w 172364"/>
                <a:gd name="connsiteY1" fmla="*/ 95400 h 103422"/>
                <a:gd name="connsiteX2" fmla="*/ 159641 w 172364"/>
                <a:gd name="connsiteY2" fmla="*/ -582 h 103422"/>
                <a:gd name="connsiteX3" fmla="*/ 11088 w 172364"/>
                <a:gd name="connsiteY3" fmla="*/ 18024 h 103422"/>
                <a:gd name="connsiteX4" fmla="*/ -10098 w 172364"/>
                <a:gd name="connsiteY4" fmla="*/ 98498 h 103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64" h="103422">
                  <a:moveTo>
                    <a:pt x="-10098" y="98498"/>
                  </a:moveTo>
                  <a:cubicBezTo>
                    <a:pt x="16529" y="82148"/>
                    <a:pt x="48055" y="88457"/>
                    <a:pt x="74537" y="95400"/>
                  </a:cubicBezTo>
                  <a:cubicBezTo>
                    <a:pt x="58936" y="39430"/>
                    <a:pt x="111901" y="32217"/>
                    <a:pt x="159641" y="-582"/>
                  </a:cubicBezTo>
                  <a:cubicBezTo>
                    <a:pt x="159641" y="-582"/>
                    <a:pt x="45930" y="-18359"/>
                    <a:pt x="11088" y="18024"/>
                  </a:cubicBezTo>
                  <a:cubicBezTo>
                    <a:pt x="-23718" y="54386"/>
                    <a:pt x="-10098" y="98498"/>
                    <a:pt x="-10098" y="98498"/>
                  </a:cubicBezTo>
                </a:path>
              </a:pathLst>
            </a:custGeom>
            <a:solidFill>
              <a:srgbClr val="DE3C0F"/>
            </a:solidFill>
            <a:ln w="360" cap="flat">
              <a:noFill/>
              <a:prstDash val="solid"/>
              <a:miter/>
            </a:ln>
          </p:spPr>
          <p:txBody>
            <a:bodyPr rtlCol="0" anchor="ctr"/>
            <a:lstStyle/>
            <a:p>
              <a:endParaRPr lang="zh-CN" altLang="en-US"/>
            </a:p>
          </p:txBody>
        </p:sp>
        <p:sp>
          <p:nvSpPr>
            <p:cNvPr id="13" name="任意多边形: 形状 12"/>
            <p:cNvSpPr/>
            <p:nvPr/>
          </p:nvSpPr>
          <p:spPr>
            <a:xfrm flipV="1">
              <a:off x="5497210" y="2247069"/>
              <a:ext cx="497980" cy="297839"/>
            </a:xfrm>
            <a:custGeom>
              <a:avLst/>
              <a:gdLst>
                <a:gd name="connsiteX0" fmla="*/ 467898 w 497980"/>
                <a:gd name="connsiteY0" fmla="*/ -4930 h 297839"/>
                <a:gd name="connsiteX1" fmla="*/ 5189 w 497980"/>
                <a:gd name="connsiteY1" fmla="*/ -4951 h 297839"/>
                <a:gd name="connsiteX2" fmla="*/ -12429 w 497980"/>
                <a:gd name="connsiteY2" fmla="*/ 12709 h 297839"/>
                <a:gd name="connsiteX3" fmla="*/ -12429 w 497980"/>
                <a:gd name="connsiteY3" fmla="*/ 275249 h 297839"/>
                <a:gd name="connsiteX4" fmla="*/ 5189 w 497980"/>
                <a:gd name="connsiteY4" fmla="*/ 292888 h 297839"/>
                <a:gd name="connsiteX5" fmla="*/ 467898 w 497980"/>
                <a:gd name="connsiteY5" fmla="*/ 292888 h 297839"/>
                <a:gd name="connsiteX6" fmla="*/ 485552 w 497980"/>
                <a:gd name="connsiteY6" fmla="*/ 275249 h 297839"/>
                <a:gd name="connsiteX7" fmla="*/ 485552 w 497980"/>
                <a:gd name="connsiteY7" fmla="*/ 12709 h 297839"/>
                <a:gd name="connsiteX8" fmla="*/ 467898 w 497980"/>
                <a:gd name="connsiteY8" fmla="*/ -4930 h 2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980" h="297839">
                  <a:moveTo>
                    <a:pt x="467898" y="-4930"/>
                  </a:moveTo>
                  <a:lnTo>
                    <a:pt x="5189" y="-4951"/>
                  </a:lnTo>
                  <a:cubicBezTo>
                    <a:pt x="-4552" y="-4951"/>
                    <a:pt x="-12429" y="2954"/>
                    <a:pt x="-12429" y="12709"/>
                  </a:cubicBezTo>
                  <a:lnTo>
                    <a:pt x="-12429" y="275249"/>
                  </a:lnTo>
                  <a:cubicBezTo>
                    <a:pt x="-12429" y="284990"/>
                    <a:pt x="-4552" y="292888"/>
                    <a:pt x="5189" y="292888"/>
                  </a:cubicBezTo>
                  <a:lnTo>
                    <a:pt x="467898" y="292888"/>
                  </a:lnTo>
                  <a:cubicBezTo>
                    <a:pt x="477639" y="292888"/>
                    <a:pt x="485552" y="284990"/>
                    <a:pt x="485552" y="275249"/>
                  </a:cubicBezTo>
                  <a:lnTo>
                    <a:pt x="485552" y="12709"/>
                  </a:lnTo>
                  <a:cubicBezTo>
                    <a:pt x="485552" y="2954"/>
                    <a:pt x="477639" y="-4930"/>
                    <a:pt x="467898" y="-4930"/>
                  </a:cubicBezTo>
                </a:path>
              </a:pathLst>
            </a:custGeom>
            <a:solidFill>
              <a:srgbClr val="4D93FF"/>
            </a:solidFill>
            <a:ln w="351" cap="flat">
              <a:noFill/>
              <a:prstDash val="solid"/>
              <a:miter/>
            </a:ln>
          </p:spPr>
          <p:txBody>
            <a:bodyPr rtlCol="0" anchor="ctr"/>
            <a:lstStyle/>
            <a:p>
              <a:endParaRPr lang="zh-CN" altLang="en-US"/>
            </a:p>
          </p:txBody>
        </p:sp>
        <p:sp>
          <p:nvSpPr>
            <p:cNvPr id="14" name="任意多边形: 形状 13"/>
            <p:cNvSpPr/>
            <p:nvPr/>
          </p:nvSpPr>
          <p:spPr>
            <a:xfrm flipV="1">
              <a:off x="5497210" y="2303317"/>
              <a:ext cx="497980" cy="51398"/>
            </a:xfrm>
            <a:custGeom>
              <a:avLst/>
              <a:gdLst>
                <a:gd name="connsiteX0" fmla="*/ 485552 w 497980"/>
                <a:gd name="connsiteY0" fmla="*/ -5180 h 51398"/>
                <a:gd name="connsiteX1" fmla="*/ -12429 w 497980"/>
                <a:gd name="connsiteY1" fmla="*/ -5180 h 51398"/>
                <a:gd name="connsiteX2" fmla="*/ -12429 w 497980"/>
                <a:gd name="connsiteY2" fmla="*/ 46218 h 51398"/>
                <a:gd name="connsiteX3" fmla="*/ 485552 w 497980"/>
                <a:gd name="connsiteY3" fmla="*/ 46218 h 51398"/>
                <a:gd name="connsiteX4" fmla="*/ 485552 w 497980"/>
                <a:gd name="connsiteY4" fmla="*/ -5180 h 51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980" h="51398">
                  <a:moveTo>
                    <a:pt x="485552" y="-5180"/>
                  </a:moveTo>
                  <a:lnTo>
                    <a:pt x="-12429" y="-5180"/>
                  </a:lnTo>
                  <a:lnTo>
                    <a:pt x="-12429" y="46218"/>
                  </a:lnTo>
                  <a:lnTo>
                    <a:pt x="485552" y="46218"/>
                  </a:lnTo>
                  <a:lnTo>
                    <a:pt x="485552" y="-5180"/>
                  </a:lnTo>
                </a:path>
              </a:pathLst>
            </a:custGeom>
            <a:solidFill>
              <a:srgbClr val="0046B3"/>
            </a:solidFill>
            <a:ln w="351" cap="flat">
              <a:noFill/>
              <a:prstDash val="solid"/>
              <a:miter/>
            </a:ln>
          </p:spPr>
          <p:txBody>
            <a:bodyPr rtlCol="0" anchor="ctr"/>
            <a:lstStyle/>
            <a:p>
              <a:endParaRPr lang="zh-CN" altLang="en-US"/>
            </a:p>
          </p:txBody>
        </p:sp>
        <p:sp>
          <p:nvSpPr>
            <p:cNvPr id="15" name="任意多边形: 形状 14"/>
            <p:cNvSpPr/>
            <p:nvPr/>
          </p:nvSpPr>
          <p:spPr>
            <a:xfrm flipV="1">
              <a:off x="5529616" y="2487741"/>
              <a:ext cx="90074" cy="16874"/>
            </a:xfrm>
            <a:custGeom>
              <a:avLst/>
              <a:gdLst>
                <a:gd name="connsiteX0" fmla="*/ 68530 w 90074"/>
                <a:gd name="connsiteY0" fmla="*/ 11842 h 16874"/>
                <a:gd name="connsiteX1" fmla="*/ -4654 w 90074"/>
                <a:gd name="connsiteY1" fmla="*/ 11842 h 16874"/>
                <a:gd name="connsiteX2" fmla="*/ -13099 w 90074"/>
                <a:gd name="connsiteY2" fmla="*/ 3407 h 16874"/>
                <a:gd name="connsiteX3" fmla="*/ -13099 w 90074"/>
                <a:gd name="connsiteY3" fmla="*/ 3407 h 16874"/>
                <a:gd name="connsiteX4" fmla="*/ -4654 w 90074"/>
                <a:gd name="connsiteY4" fmla="*/ -5032 h 16874"/>
                <a:gd name="connsiteX5" fmla="*/ 68530 w 90074"/>
                <a:gd name="connsiteY5" fmla="*/ -5032 h 16874"/>
                <a:gd name="connsiteX6" fmla="*/ 76975 w 90074"/>
                <a:gd name="connsiteY6" fmla="*/ 3407 h 16874"/>
                <a:gd name="connsiteX7" fmla="*/ 76975 w 90074"/>
                <a:gd name="connsiteY7" fmla="*/ 3407 h 16874"/>
                <a:gd name="connsiteX8" fmla="*/ 68530 w 90074"/>
                <a:gd name="connsiteY8" fmla="*/ 11842 h 16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074" h="16874">
                  <a:moveTo>
                    <a:pt x="68530" y="11842"/>
                  </a:moveTo>
                  <a:lnTo>
                    <a:pt x="-4654" y="11842"/>
                  </a:lnTo>
                  <a:cubicBezTo>
                    <a:pt x="-9353" y="11842"/>
                    <a:pt x="-13099" y="8053"/>
                    <a:pt x="-13099" y="3407"/>
                  </a:cubicBezTo>
                  <a:lnTo>
                    <a:pt x="-13099" y="3407"/>
                  </a:lnTo>
                  <a:cubicBezTo>
                    <a:pt x="-13099" y="-1240"/>
                    <a:pt x="-9353" y="-5032"/>
                    <a:pt x="-4654" y="-5032"/>
                  </a:cubicBezTo>
                  <a:lnTo>
                    <a:pt x="68530" y="-5032"/>
                  </a:lnTo>
                  <a:cubicBezTo>
                    <a:pt x="73196" y="-5032"/>
                    <a:pt x="76975" y="-1240"/>
                    <a:pt x="76975" y="3407"/>
                  </a:cubicBezTo>
                  <a:lnTo>
                    <a:pt x="76975" y="3407"/>
                  </a:lnTo>
                  <a:cubicBezTo>
                    <a:pt x="76975" y="8053"/>
                    <a:pt x="73196" y="11842"/>
                    <a:pt x="68530" y="11842"/>
                  </a:cubicBezTo>
                </a:path>
              </a:pathLst>
            </a:custGeom>
            <a:solidFill>
              <a:srgbClr val="D1F5FF"/>
            </a:solidFill>
            <a:ln w="328" cap="flat">
              <a:noFill/>
              <a:prstDash val="solid"/>
              <a:miter/>
            </a:ln>
          </p:spPr>
          <p:txBody>
            <a:bodyPr rtlCol="0" anchor="ctr"/>
            <a:lstStyle/>
            <a:p>
              <a:endParaRPr lang="zh-CN" altLang="en-US"/>
            </a:p>
          </p:txBody>
        </p:sp>
        <p:sp>
          <p:nvSpPr>
            <p:cNvPr id="16" name="任意多边形: 形状 15"/>
            <p:cNvSpPr/>
            <p:nvPr/>
          </p:nvSpPr>
          <p:spPr>
            <a:xfrm flipV="1">
              <a:off x="5642184" y="2487744"/>
              <a:ext cx="90088" cy="16876"/>
            </a:xfrm>
            <a:custGeom>
              <a:avLst/>
              <a:gdLst>
                <a:gd name="connsiteX0" fmla="*/ 68630 w 90088"/>
                <a:gd name="connsiteY0" fmla="*/ 11978 h 16876"/>
                <a:gd name="connsiteX1" fmla="*/ -4582 w 90088"/>
                <a:gd name="connsiteY1" fmla="*/ 11978 h 16876"/>
                <a:gd name="connsiteX2" fmla="*/ -13037 w 90088"/>
                <a:gd name="connsiteY2" fmla="*/ 3539 h 16876"/>
                <a:gd name="connsiteX3" fmla="*/ -13037 w 90088"/>
                <a:gd name="connsiteY3" fmla="*/ 3539 h 16876"/>
                <a:gd name="connsiteX4" fmla="*/ -4582 w 90088"/>
                <a:gd name="connsiteY4" fmla="*/ -4899 h 16876"/>
                <a:gd name="connsiteX5" fmla="*/ 68630 w 90088"/>
                <a:gd name="connsiteY5" fmla="*/ -4899 h 16876"/>
                <a:gd name="connsiteX6" fmla="*/ 77052 w 90088"/>
                <a:gd name="connsiteY6" fmla="*/ 3539 h 16876"/>
                <a:gd name="connsiteX7" fmla="*/ 77052 w 90088"/>
                <a:gd name="connsiteY7" fmla="*/ 3539 h 16876"/>
                <a:gd name="connsiteX8" fmla="*/ 68630 w 90088"/>
                <a:gd name="connsiteY8" fmla="*/ 11978 h 1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088" h="16876">
                  <a:moveTo>
                    <a:pt x="68630" y="11978"/>
                  </a:moveTo>
                  <a:lnTo>
                    <a:pt x="-4582" y="11978"/>
                  </a:lnTo>
                  <a:cubicBezTo>
                    <a:pt x="-9246" y="11978"/>
                    <a:pt x="-13037" y="8186"/>
                    <a:pt x="-13037" y="3539"/>
                  </a:cubicBezTo>
                  <a:lnTo>
                    <a:pt x="-13037" y="3539"/>
                  </a:lnTo>
                  <a:cubicBezTo>
                    <a:pt x="-13037" y="-1108"/>
                    <a:pt x="-9246" y="-4899"/>
                    <a:pt x="-4582" y="-4899"/>
                  </a:cubicBezTo>
                  <a:lnTo>
                    <a:pt x="68630" y="-4899"/>
                  </a:lnTo>
                  <a:cubicBezTo>
                    <a:pt x="73294" y="-4899"/>
                    <a:pt x="77052" y="-1108"/>
                    <a:pt x="77052" y="3539"/>
                  </a:cubicBezTo>
                  <a:lnTo>
                    <a:pt x="77052" y="3539"/>
                  </a:lnTo>
                  <a:cubicBezTo>
                    <a:pt x="77052" y="8186"/>
                    <a:pt x="73294" y="11978"/>
                    <a:pt x="68630" y="11978"/>
                  </a:cubicBezTo>
                </a:path>
              </a:pathLst>
            </a:custGeom>
            <a:solidFill>
              <a:srgbClr val="D1F5FF"/>
            </a:solidFill>
            <a:ln w="335" cap="flat">
              <a:noFill/>
              <a:prstDash val="solid"/>
              <a:miter/>
            </a:ln>
          </p:spPr>
          <p:txBody>
            <a:bodyPr rtlCol="0" anchor="ctr"/>
            <a:lstStyle/>
            <a:p>
              <a:endParaRPr lang="zh-CN" altLang="en-US"/>
            </a:p>
          </p:txBody>
        </p:sp>
        <p:sp>
          <p:nvSpPr>
            <p:cNvPr id="17" name="任意多边形: 形状 16"/>
            <p:cNvSpPr/>
            <p:nvPr/>
          </p:nvSpPr>
          <p:spPr>
            <a:xfrm flipV="1">
              <a:off x="5754798" y="2487745"/>
              <a:ext cx="90094" cy="16875"/>
            </a:xfrm>
            <a:custGeom>
              <a:avLst/>
              <a:gdLst>
                <a:gd name="connsiteX0" fmla="*/ 68696 w 90094"/>
                <a:gd name="connsiteY0" fmla="*/ 12104 h 16875"/>
                <a:gd name="connsiteX1" fmla="*/ -4551 w 90094"/>
                <a:gd name="connsiteY1" fmla="*/ 12104 h 16875"/>
                <a:gd name="connsiteX2" fmla="*/ -12975 w 90094"/>
                <a:gd name="connsiteY2" fmla="*/ 3666 h 16875"/>
                <a:gd name="connsiteX3" fmla="*/ -12975 w 90094"/>
                <a:gd name="connsiteY3" fmla="*/ 3666 h 16875"/>
                <a:gd name="connsiteX4" fmla="*/ -4551 w 90094"/>
                <a:gd name="connsiteY4" fmla="*/ -4771 h 16875"/>
                <a:gd name="connsiteX5" fmla="*/ 68696 w 90094"/>
                <a:gd name="connsiteY5" fmla="*/ -4771 h 16875"/>
                <a:gd name="connsiteX6" fmla="*/ 77120 w 90094"/>
                <a:gd name="connsiteY6" fmla="*/ 3666 h 16875"/>
                <a:gd name="connsiteX7" fmla="*/ 77120 w 90094"/>
                <a:gd name="connsiteY7" fmla="*/ 3666 h 16875"/>
                <a:gd name="connsiteX8" fmla="*/ 68696 w 90094"/>
                <a:gd name="connsiteY8" fmla="*/ 12104 h 1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094" h="16875">
                  <a:moveTo>
                    <a:pt x="68696" y="12104"/>
                  </a:moveTo>
                  <a:lnTo>
                    <a:pt x="-4551" y="12104"/>
                  </a:lnTo>
                  <a:cubicBezTo>
                    <a:pt x="-9208" y="12104"/>
                    <a:pt x="-12975" y="8313"/>
                    <a:pt x="-12975" y="3666"/>
                  </a:cubicBezTo>
                  <a:lnTo>
                    <a:pt x="-12975" y="3666"/>
                  </a:lnTo>
                  <a:cubicBezTo>
                    <a:pt x="-12975" y="-981"/>
                    <a:pt x="-9208" y="-4771"/>
                    <a:pt x="-4551" y="-4771"/>
                  </a:cubicBezTo>
                  <a:lnTo>
                    <a:pt x="68696" y="-4771"/>
                  </a:lnTo>
                  <a:cubicBezTo>
                    <a:pt x="73319" y="-4771"/>
                    <a:pt x="77120" y="-981"/>
                    <a:pt x="77120" y="3666"/>
                  </a:cubicBezTo>
                  <a:lnTo>
                    <a:pt x="77120" y="3666"/>
                  </a:lnTo>
                  <a:cubicBezTo>
                    <a:pt x="77120" y="8313"/>
                    <a:pt x="73319" y="12104"/>
                    <a:pt x="68696" y="12104"/>
                  </a:cubicBezTo>
                </a:path>
              </a:pathLst>
            </a:custGeom>
            <a:solidFill>
              <a:srgbClr val="D1F5FF"/>
            </a:solidFill>
            <a:ln w="342" cap="flat">
              <a:noFill/>
              <a:prstDash val="solid"/>
              <a:miter/>
            </a:ln>
          </p:spPr>
          <p:txBody>
            <a:bodyPr rtlCol="0" anchor="ctr"/>
            <a:lstStyle/>
            <a:p>
              <a:endParaRPr lang="zh-CN" altLang="en-US"/>
            </a:p>
          </p:txBody>
        </p:sp>
        <p:sp>
          <p:nvSpPr>
            <p:cNvPr id="18" name="任意多边形: 形状 17"/>
            <p:cNvSpPr/>
            <p:nvPr/>
          </p:nvSpPr>
          <p:spPr>
            <a:xfrm flipV="1">
              <a:off x="5867416" y="2487736"/>
              <a:ext cx="90096" cy="16873"/>
            </a:xfrm>
            <a:custGeom>
              <a:avLst/>
              <a:gdLst>
                <a:gd name="connsiteX0" fmla="*/ 68730 w 90096"/>
                <a:gd name="connsiteY0" fmla="*/ 12225 h 16873"/>
                <a:gd name="connsiteX1" fmla="*/ -4458 w 90096"/>
                <a:gd name="connsiteY1" fmla="*/ 12225 h 16873"/>
                <a:gd name="connsiteX2" fmla="*/ -12912 w 90096"/>
                <a:gd name="connsiteY2" fmla="*/ 3788 h 16873"/>
                <a:gd name="connsiteX3" fmla="*/ -12912 w 90096"/>
                <a:gd name="connsiteY3" fmla="*/ 3788 h 16873"/>
                <a:gd name="connsiteX4" fmla="*/ -4458 w 90096"/>
                <a:gd name="connsiteY4" fmla="*/ -4648 h 16873"/>
                <a:gd name="connsiteX5" fmla="*/ 68730 w 90096"/>
                <a:gd name="connsiteY5" fmla="*/ -4648 h 16873"/>
                <a:gd name="connsiteX6" fmla="*/ 77184 w 90096"/>
                <a:gd name="connsiteY6" fmla="*/ 3788 h 16873"/>
                <a:gd name="connsiteX7" fmla="*/ 77184 w 90096"/>
                <a:gd name="connsiteY7" fmla="*/ 3788 h 16873"/>
                <a:gd name="connsiteX8" fmla="*/ 68730 w 90096"/>
                <a:gd name="connsiteY8" fmla="*/ 12225 h 16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096" h="16873">
                  <a:moveTo>
                    <a:pt x="68730" y="12225"/>
                  </a:moveTo>
                  <a:lnTo>
                    <a:pt x="-4458" y="12225"/>
                  </a:lnTo>
                  <a:cubicBezTo>
                    <a:pt x="-9139" y="12225"/>
                    <a:pt x="-12912" y="8434"/>
                    <a:pt x="-12912" y="3788"/>
                  </a:cubicBezTo>
                  <a:lnTo>
                    <a:pt x="-12912" y="3788"/>
                  </a:lnTo>
                  <a:cubicBezTo>
                    <a:pt x="-12912" y="-858"/>
                    <a:pt x="-9139" y="-4648"/>
                    <a:pt x="-4458" y="-4648"/>
                  </a:cubicBezTo>
                  <a:lnTo>
                    <a:pt x="68730" y="-4648"/>
                  </a:lnTo>
                  <a:cubicBezTo>
                    <a:pt x="73411" y="-4648"/>
                    <a:pt x="77184" y="-858"/>
                    <a:pt x="77184" y="3788"/>
                  </a:cubicBezTo>
                  <a:lnTo>
                    <a:pt x="77184" y="3788"/>
                  </a:lnTo>
                  <a:cubicBezTo>
                    <a:pt x="77184" y="8434"/>
                    <a:pt x="73411" y="12225"/>
                    <a:pt x="68730" y="12225"/>
                  </a:cubicBezTo>
                </a:path>
              </a:pathLst>
            </a:custGeom>
            <a:solidFill>
              <a:srgbClr val="D1F5FF"/>
            </a:solidFill>
            <a:ln w="349" cap="flat">
              <a:noFill/>
              <a:prstDash val="solid"/>
              <a:miter/>
            </a:ln>
          </p:spPr>
          <p:txBody>
            <a:bodyPr rtlCol="0" anchor="ctr"/>
            <a:lstStyle/>
            <a:p>
              <a:endParaRPr lang="zh-CN" altLang="en-US"/>
            </a:p>
          </p:txBody>
        </p:sp>
        <p:sp>
          <p:nvSpPr>
            <p:cNvPr id="19" name="任意多边形: 形状 18"/>
            <p:cNvSpPr/>
            <p:nvPr/>
          </p:nvSpPr>
          <p:spPr>
            <a:xfrm flipV="1">
              <a:off x="5525362" y="2262184"/>
              <a:ext cx="18596" cy="21871"/>
            </a:xfrm>
            <a:custGeom>
              <a:avLst/>
              <a:gdLst>
                <a:gd name="connsiteX0" fmla="*/ -3933 w 18596"/>
                <a:gd name="connsiteY0" fmla="*/ 15929 h 21871"/>
                <a:gd name="connsiteX1" fmla="*/ -3933 w 18596"/>
                <a:gd name="connsiteY1" fmla="*/ 15929 h 21871"/>
                <a:gd name="connsiteX2" fmla="*/ -13231 w 18596"/>
                <a:gd name="connsiteY2" fmla="*/ 6628 h 21871"/>
                <a:gd name="connsiteX3" fmla="*/ -13231 w 18596"/>
                <a:gd name="connsiteY3" fmla="*/ 3359 h 21871"/>
                <a:gd name="connsiteX4" fmla="*/ -3933 w 18596"/>
                <a:gd name="connsiteY4" fmla="*/ -5942 h 21871"/>
                <a:gd name="connsiteX5" fmla="*/ -3933 w 18596"/>
                <a:gd name="connsiteY5" fmla="*/ -5942 h 21871"/>
                <a:gd name="connsiteX6" fmla="*/ 5366 w 18596"/>
                <a:gd name="connsiteY6" fmla="*/ 3359 h 21871"/>
                <a:gd name="connsiteX7" fmla="*/ 5366 w 18596"/>
                <a:gd name="connsiteY7" fmla="*/ 6628 h 21871"/>
                <a:gd name="connsiteX8" fmla="*/ -3933 w 18596"/>
                <a:gd name="connsiteY8" fmla="*/ 15929 h 21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96" h="21871">
                  <a:moveTo>
                    <a:pt x="-3933" y="15929"/>
                  </a:moveTo>
                  <a:lnTo>
                    <a:pt x="-3933" y="15929"/>
                  </a:lnTo>
                  <a:cubicBezTo>
                    <a:pt x="-9051" y="15929"/>
                    <a:pt x="-13231" y="11763"/>
                    <a:pt x="-13231" y="6628"/>
                  </a:cubicBezTo>
                  <a:lnTo>
                    <a:pt x="-13231" y="3359"/>
                  </a:lnTo>
                  <a:cubicBezTo>
                    <a:pt x="-13231" y="-1776"/>
                    <a:pt x="-9051" y="-5942"/>
                    <a:pt x="-3933" y="-5942"/>
                  </a:cubicBezTo>
                  <a:lnTo>
                    <a:pt x="-3933" y="-5942"/>
                  </a:lnTo>
                  <a:cubicBezTo>
                    <a:pt x="1219" y="-5942"/>
                    <a:pt x="5366" y="-1776"/>
                    <a:pt x="5366" y="3359"/>
                  </a:cubicBezTo>
                  <a:lnTo>
                    <a:pt x="5366" y="6628"/>
                  </a:lnTo>
                  <a:cubicBezTo>
                    <a:pt x="5366" y="11763"/>
                    <a:pt x="1219" y="15929"/>
                    <a:pt x="-3933" y="15929"/>
                  </a:cubicBezTo>
                </a:path>
              </a:pathLst>
            </a:custGeom>
            <a:solidFill>
              <a:srgbClr val="D1F5FF"/>
            </a:solidFill>
            <a:ln w="324" cap="flat">
              <a:noFill/>
              <a:prstDash val="solid"/>
              <a:miter/>
            </a:ln>
          </p:spPr>
          <p:txBody>
            <a:bodyPr rtlCol="0" anchor="ctr"/>
            <a:lstStyle/>
            <a:p>
              <a:endParaRPr lang="zh-CN" altLang="en-US"/>
            </a:p>
          </p:txBody>
        </p:sp>
        <p:sp>
          <p:nvSpPr>
            <p:cNvPr id="20" name="任意多边形: 形状 19"/>
            <p:cNvSpPr/>
            <p:nvPr/>
          </p:nvSpPr>
          <p:spPr>
            <a:xfrm flipV="1">
              <a:off x="5554711" y="2262175"/>
              <a:ext cx="60647" cy="21871"/>
            </a:xfrm>
            <a:custGeom>
              <a:avLst/>
              <a:gdLst>
                <a:gd name="connsiteX0" fmla="*/ -13138 w 60647"/>
                <a:gd name="connsiteY0" fmla="*/ 5089 h 21871"/>
                <a:gd name="connsiteX1" fmla="*/ -13138 w 60647"/>
                <a:gd name="connsiteY1" fmla="*/ 5089 h 21871"/>
                <a:gd name="connsiteX2" fmla="*/ -2204 w 60647"/>
                <a:gd name="connsiteY2" fmla="*/ -5846 h 21871"/>
                <a:gd name="connsiteX3" fmla="*/ 36575 w 60647"/>
                <a:gd name="connsiteY3" fmla="*/ -5846 h 21871"/>
                <a:gd name="connsiteX4" fmla="*/ 47509 w 60647"/>
                <a:gd name="connsiteY4" fmla="*/ 5089 h 21871"/>
                <a:gd name="connsiteX5" fmla="*/ 47509 w 60647"/>
                <a:gd name="connsiteY5" fmla="*/ 5089 h 21871"/>
                <a:gd name="connsiteX6" fmla="*/ 36575 w 60647"/>
                <a:gd name="connsiteY6" fmla="*/ 16026 h 21871"/>
                <a:gd name="connsiteX7" fmla="*/ -2204 w 60647"/>
                <a:gd name="connsiteY7" fmla="*/ 16026 h 21871"/>
                <a:gd name="connsiteX8" fmla="*/ -13138 w 60647"/>
                <a:gd name="connsiteY8" fmla="*/ 5089 h 21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47" h="21871">
                  <a:moveTo>
                    <a:pt x="-13138" y="5089"/>
                  </a:moveTo>
                  <a:lnTo>
                    <a:pt x="-13138" y="5089"/>
                  </a:lnTo>
                  <a:cubicBezTo>
                    <a:pt x="-13138" y="-950"/>
                    <a:pt x="-8213" y="-5846"/>
                    <a:pt x="-2204" y="-5846"/>
                  </a:cubicBezTo>
                  <a:lnTo>
                    <a:pt x="36575" y="-5846"/>
                  </a:lnTo>
                  <a:cubicBezTo>
                    <a:pt x="42617" y="-5846"/>
                    <a:pt x="47509" y="-950"/>
                    <a:pt x="47509" y="5089"/>
                  </a:cubicBezTo>
                  <a:lnTo>
                    <a:pt x="47509" y="5089"/>
                  </a:lnTo>
                  <a:cubicBezTo>
                    <a:pt x="47509" y="11130"/>
                    <a:pt x="42617" y="16026"/>
                    <a:pt x="36575" y="16026"/>
                  </a:cubicBezTo>
                  <a:lnTo>
                    <a:pt x="-2204" y="16026"/>
                  </a:lnTo>
                  <a:cubicBezTo>
                    <a:pt x="-8213" y="16026"/>
                    <a:pt x="-13138" y="11130"/>
                    <a:pt x="-13138" y="5089"/>
                  </a:cubicBezTo>
                </a:path>
              </a:pathLst>
            </a:custGeom>
            <a:solidFill>
              <a:srgbClr val="D1F5FF"/>
            </a:solidFill>
            <a:ln w="328" cap="flat">
              <a:noFill/>
              <a:prstDash val="solid"/>
              <a:miter/>
            </a:ln>
          </p:spPr>
          <p:txBody>
            <a:bodyPr rtlCol="0" anchor="ctr"/>
            <a:lstStyle/>
            <a:p>
              <a:endParaRPr lang="zh-CN" altLang="en-US"/>
            </a:p>
          </p:txBody>
        </p:sp>
        <p:sp>
          <p:nvSpPr>
            <p:cNvPr id="21" name="任意多边形: 形状 20"/>
            <p:cNvSpPr/>
            <p:nvPr/>
          </p:nvSpPr>
          <p:spPr>
            <a:xfrm flipV="1">
              <a:off x="5535111" y="2382350"/>
              <a:ext cx="79116" cy="72212"/>
            </a:xfrm>
            <a:custGeom>
              <a:avLst/>
              <a:gdLst>
                <a:gd name="connsiteX0" fmla="*/ 1427 w 79116"/>
                <a:gd name="connsiteY0" fmla="*/ 66892 h 72212"/>
                <a:gd name="connsiteX1" fmla="*/ 51458 w 79116"/>
                <a:gd name="connsiteY1" fmla="*/ 66892 h 72212"/>
                <a:gd name="connsiteX2" fmla="*/ 66001 w 79116"/>
                <a:gd name="connsiteY2" fmla="*/ 52375 h 72212"/>
                <a:gd name="connsiteX3" fmla="*/ 66001 w 79116"/>
                <a:gd name="connsiteY3" fmla="*/ 9219 h 72212"/>
                <a:gd name="connsiteX4" fmla="*/ 51458 w 79116"/>
                <a:gd name="connsiteY4" fmla="*/ -5321 h 72212"/>
                <a:gd name="connsiteX5" fmla="*/ 1427 w 79116"/>
                <a:gd name="connsiteY5" fmla="*/ -5321 h 72212"/>
                <a:gd name="connsiteX6" fmla="*/ -13116 w 79116"/>
                <a:gd name="connsiteY6" fmla="*/ 9219 h 72212"/>
                <a:gd name="connsiteX7" fmla="*/ -13116 w 79116"/>
                <a:gd name="connsiteY7" fmla="*/ 52375 h 72212"/>
                <a:gd name="connsiteX8" fmla="*/ 1427 w 79116"/>
                <a:gd name="connsiteY8" fmla="*/ 66892 h 7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16" h="72212">
                  <a:moveTo>
                    <a:pt x="1427" y="66892"/>
                  </a:moveTo>
                  <a:lnTo>
                    <a:pt x="51458" y="66892"/>
                  </a:lnTo>
                  <a:cubicBezTo>
                    <a:pt x="59468" y="66892"/>
                    <a:pt x="66001" y="60395"/>
                    <a:pt x="66001" y="52375"/>
                  </a:cubicBezTo>
                  <a:lnTo>
                    <a:pt x="66001" y="9219"/>
                  </a:lnTo>
                  <a:cubicBezTo>
                    <a:pt x="66001" y="1196"/>
                    <a:pt x="59468" y="-5321"/>
                    <a:pt x="51458" y="-5321"/>
                  </a:cubicBezTo>
                  <a:lnTo>
                    <a:pt x="1427" y="-5321"/>
                  </a:lnTo>
                  <a:cubicBezTo>
                    <a:pt x="-6616" y="-5321"/>
                    <a:pt x="-13116" y="1196"/>
                    <a:pt x="-13116" y="9219"/>
                  </a:cubicBezTo>
                  <a:lnTo>
                    <a:pt x="-13116" y="52375"/>
                  </a:lnTo>
                  <a:cubicBezTo>
                    <a:pt x="-13116" y="60395"/>
                    <a:pt x="-6616" y="66892"/>
                    <a:pt x="1427" y="66892"/>
                  </a:cubicBezTo>
                </a:path>
              </a:pathLst>
            </a:custGeom>
            <a:solidFill>
              <a:srgbClr val="FFBD73"/>
            </a:solidFill>
            <a:ln w="328" cap="flat">
              <a:noFill/>
              <a:prstDash val="solid"/>
              <a:miter/>
            </a:ln>
          </p:spPr>
          <p:txBody>
            <a:bodyPr rtlCol="0" anchor="ctr"/>
            <a:lstStyle/>
            <a:p>
              <a:endParaRPr lang="zh-CN" altLang="en-US"/>
            </a:p>
          </p:txBody>
        </p:sp>
        <p:sp>
          <p:nvSpPr>
            <p:cNvPr id="22" name="任意多边形: 形状 21"/>
            <p:cNvSpPr/>
            <p:nvPr/>
          </p:nvSpPr>
          <p:spPr>
            <a:xfrm flipV="1">
              <a:off x="5845230" y="2302542"/>
              <a:ext cx="318487" cy="194466"/>
            </a:xfrm>
            <a:custGeom>
              <a:avLst/>
              <a:gdLst>
                <a:gd name="connsiteX0" fmla="*/ 144623 w 318487"/>
                <a:gd name="connsiteY0" fmla="*/ 33793 h 194466"/>
                <a:gd name="connsiteX1" fmla="*/ 74603 w 318487"/>
                <a:gd name="connsiteY1" fmla="*/ 92390 h 194466"/>
                <a:gd name="connsiteX2" fmla="*/ -12456 w 318487"/>
                <a:gd name="connsiteY2" fmla="*/ 159817 h 194466"/>
                <a:gd name="connsiteX3" fmla="*/ 54869 w 318487"/>
                <a:gd name="connsiteY3" fmla="*/ 183022 h 194466"/>
                <a:gd name="connsiteX4" fmla="*/ 135665 w 318487"/>
                <a:gd name="connsiteY4" fmla="*/ 133790 h 194466"/>
                <a:gd name="connsiteX5" fmla="*/ 287792 w 318487"/>
                <a:gd name="connsiteY5" fmla="*/ 114164 h 194466"/>
                <a:gd name="connsiteX6" fmla="*/ 144623 w 318487"/>
                <a:gd name="connsiteY6" fmla="*/ 33793 h 19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8487" h="194466">
                  <a:moveTo>
                    <a:pt x="144623" y="33793"/>
                  </a:moveTo>
                  <a:lnTo>
                    <a:pt x="74603" y="92390"/>
                  </a:lnTo>
                  <a:cubicBezTo>
                    <a:pt x="36481" y="111575"/>
                    <a:pt x="3711" y="132679"/>
                    <a:pt x="-12456" y="159817"/>
                  </a:cubicBezTo>
                  <a:cubicBezTo>
                    <a:pt x="-12456" y="159817"/>
                    <a:pt x="-4919" y="206813"/>
                    <a:pt x="54869" y="183022"/>
                  </a:cubicBezTo>
                  <a:cubicBezTo>
                    <a:pt x="93574" y="167605"/>
                    <a:pt x="101184" y="149622"/>
                    <a:pt x="135665" y="133790"/>
                  </a:cubicBezTo>
                  <a:cubicBezTo>
                    <a:pt x="170111" y="117955"/>
                    <a:pt x="257388" y="152997"/>
                    <a:pt x="287792" y="114164"/>
                  </a:cubicBezTo>
                  <a:cubicBezTo>
                    <a:pt x="340552" y="46851"/>
                    <a:pt x="274611" y="-63778"/>
                    <a:pt x="144623" y="33793"/>
                  </a:cubicBezTo>
                </a:path>
              </a:pathLst>
            </a:custGeom>
            <a:solidFill>
              <a:srgbClr val="F7A594"/>
            </a:solidFill>
            <a:ln w="364" cap="flat">
              <a:noFill/>
              <a:prstDash val="solid"/>
              <a:miter/>
            </a:ln>
          </p:spPr>
          <p:txBody>
            <a:bodyPr rtlCol="0" anchor="ctr"/>
            <a:lstStyle/>
            <a:p>
              <a:endParaRPr lang="zh-CN" altLang="en-US"/>
            </a:p>
          </p:txBody>
        </p:sp>
        <p:sp>
          <p:nvSpPr>
            <p:cNvPr id="23" name="任意多边形: 形状 22"/>
            <p:cNvSpPr/>
            <p:nvPr/>
          </p:nvSpPr>
          <p:spPr>
            <a:xfrm flipV="1">
              <a:off x="5860520" y="2298405"/>
              <a:ext cx="238288" cy="69741"/>
            </a:xfrm>
            <a:custGeom>
              <a:avLst/>
              <a:gdLst>
                <a:gd name="connsiteX0" fmla="*/ 170756 w 238288"/>
                <a:gd name="connsiteY0" fmla="*/ -5049 h 69741"/>
                <a:gd name="connsiteX1" fmla="*/ 102763 w 238288"/>
                <a:gd name="connsiteY1" fmla="*/ 4521 h 69741"/>
                <a:gd name="connsiteX2" fmla="*/ 101653 w 238288"/>
                <a:gd name="connsiteY2" fmla="*/ 4843 h 69741"/>
                <a:gd name="connsiteX3" fmla="*/ 100865 w 238288"/>
                <a:gd name="connsiteY3" fmla="*/ 5721 h 69741"/>
                <a:gd name="connsiteX4" fmla="*/ -7086 w 238288"/>
                <a:gd name="connsiteY4" fmla="*/ 52954 h 69741"/>
                <a:gd name="connsiteX5" fmla="*/ -12386 w 238288"/>
                <a:gd name="connsiteY5" fmla="*/ 55239 h 69741"/>
                <a:gd name="connsiteX6" fmla="*/ -10094 w 238288"/>
                <a:gd name="connsiteY6" fmla="*/ 60531 h 69741"/>
                <a:gd name="connsiteX7" fmla="*/ 106128 w 238288"/>
                <a:gd name="connsiteY7" fmla="*/ 12033 h 69741"/>
                <a:gd name="connsiteX8" fmla="*/ 219809 w 238288"/>
                <a:gd name="connsiteY8" fmla="*/ 12126 h 69741"/>
                <a:gd name="connsiteX9" fmla="*/ 225251 w 238288"/>
                <a:gd name="connsiteY9" fmla="*/ 10139 h 69741"/>
                <a:gd name="connsiteX10" fmla="*/ 223282 w 238288"/>
                <a:gd name="connsiteY10" fmla="*/ 4729 h 69741"/>
                <a:gd name="connsiteX11" fmla="*/ 170756 w 238288"/>
                <a:gd name="connsiteY11" fmla="*/ -5049 h 6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288" h="69741">
                  <a:moveTo>
                    <a:pt x="170756" y="-5049"/>
                  </a:moveTo>
                  <a:cubicBezTo>
                    <a:pt x="136276" y="-5049"/>
                    <a:pt x="104768" y="3941"/>
                    <a:pt x="102763" y="4521"/>
                  </a:cubicBezTo>
                  <a:lnTo>
                    <a:pt x="101653" y="4843"/>
                  </a:lnTo>
                  <a:lnTo>
                    <a:pt x="100865" y="5721"/>
                  </a:lnTo>
                  <a:cubicBezTo>
                    <a:pt x="100256" y="6394"/>
                    <a:pt x="41501" y="72228"/>
                    <a:pt x="-7086" y="52954"/>
                  </a:cubicBezTo>
                  <a:cubicBezTo>
                    <a:pt x="-9163" y="52120"/>
                    <a:pt x="-11526" y="53148"/>
                    <a:pt x="-12386" y="55239"/>
                  </a:cubicBezTo>
                  <a:cubicBezTo>
                    <a:pt x="-13209" y="57330"/>
                    <a:pt x="-12171" y="59700"/>
                    <a:pt x="-10094" y="60531"/>
                  </a:cubicBezTo>
                  <a:cubicBezTo>
                    <a:pt x="41107" y="80843"/>
                    <a:pt x="98323" y="20655"/>
                    <a:pt x="106128" y="12033"/>
                  </a:cubicBezTo>
                  <a:cubicBezTo>
                    <a:pt x="115330" y="9559"/>
                    <a:pt x="179457" y="-6621"/>
                    <a:pt x="219809" y="12126"/>
                  </a:cubicBezTo>
                  <a:cubicBezTo>
                    <a:pt x="221885" y="13075"/>
                    <a:pt x="224284" y="12194"/>
                    <a:pt x="225251" y="10139"/>
                  </a:cubicBezTo>
                  <a:cubicBezTo>
                    <a:pt x="226182" y="8102"/>
                    <a:pt x="225287" y="5678"/>
                    <a:pt x="223282" y="4729"/>
                  </a:cubicBezTo>
                  <a:cubicBezTo>
                    <a:pt x="207456" y="-2600"/>
                    <a:pt x="188694" y="-5049"/>
                    <a:pt x="170756" y="-5049"/>
                  </a:cubicBezTo>
                </a:path>
              </a:pathLst>
            </a:custGeom>
            <a:solidFill>
              <a:srgbClr val="DE3C0F"/>
            </a:solidFill>
            <a:ln w="358" cap="flat">
              <a:noFill/>
              <a:prstDash val="solid"/>
              <a:miter/>
            </a:ln>
          </p:spPr>
          <p:txBody>
            <a:bodyPr rtlCol="0" anchor="ctr"/>
            <a:lstStyle/>
            <a:p>
              <a:endParaRPr lang="zh-CN" altLang="en-US"/>
            </a:p>
          </p:txBody>
        </p:sp>
        <p:sp>
          <p:nvSpPr>
            <p:cNvPr id="24" name="任意多边形: 形状 23"/>
            <p:cNvSpPr/>
            <p:nvPr/>
          </p:nvSpPr>
          <p:spPr>
            <a:xfrm flipV="1">
              <a:off x="7224273" y="2514557"/>
              <a:ext cx="1380915" cy="1536152"/>
            </a:xfrm>
            <a:custGeom>
              <a:avLst/>
              <a:gdLst>
                <a:gd name="connsiteX0" fmla="*/ 1370379 w 1380915"/>
                <a:gd name="connsiteY0" fmla="*/ -726 h 1536152"/>
                <a:gd name="connsiteX1" fmla="*/ 153265 w 1380915"/>
                <a:gd name="connsiteY1" fmla="*/ -726 h 1536152"/>
                <a:gd name="connsiteX2" fmla="*/ 51472 w 1380915"/>
                <a:gd name="connsiteY2" fmla="*/ 582682 h 1536152"/>
                <a:gd name="connsiteX3" fmla="*/ 6743 w 1380915"/>
                <a:gd name="connsiteY3" fmla="*/ 1293180 h 1536152"/>
                <a:gd name="connsiteX4" fmla="*/ 972624 w 1380915"/>
                <a:gd name="connsiteY4" fmla="*/ 1145199 h 1536152"/>
                <a:gd name="connsiteX5" fmla="*/ 1370379 w 1380915"/>
                <a:gd name="connsiteY5" fmla="*/ -726 h 153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0915" h="1536152">
                  <a:moveTo>
                    <a:pt x="1370379" y="-726"/>
                  </a:moveTo>
                  <a:lnTo>
                    <a:pt x="153265" y="-726"/>
                  </a:lnTo>
                  <a:cubicBezTo>
                    <a:pt x="130900" y="159047"/>
                    <a:pt x="87655" y="371757"/>
                    <a:pt x="51472" y="582682"/>
                  </a:cubicBezTo>
                  <a:cubicBezTo>
                    <a:pt x="2904" y="864831"/>
                    <a:pt x="-33534" y="1144621"/>
                    <a:pt x="6743" y="1293180"/>
                  </a:cubicBezTo>
                  <a:cubicBezTo>
                    <a:pt x="120920" y="1714784"/>
                    <a:pt x="765506" y="1534740"/>
                    <a:pt x="972624" y="1145199"/>
                  </a:cubicBezTo>
                  <a:cubicBezTo>
                    <a:pt x="1130917" y="827476"/>
                    <a:pt x="1321862" y="389393"/>
                    <a:pt x="1370379" y="-726"/>
                  </a:cubicBezTo>
                </a:path>
              </a:pathLst>
            </a:custGeom>
            <a:solidFill>
              <a:srgbClr val="153566"/>
            </a:solidFill>
            <a:ln w="511" cap="flat">
              <a:noFill/>
              <a:prstDash val="solid"/>
              <a:miter/>
            </a:ln>
          </p:spPr>
          <p:txBody>
            <a:bodyPr rtlCol="0" anchor="ctr"/>
            <a:lstStyle/>
            <a:p>
              <a:endParaRPr lang="zh-CN" altLang="en-US"/>
            </a:p>
          </p:txBody>
        </p:sp>
        <p:sp>
          <p:nvSpPr>
            <p:cNvPr id="25" name="任意多边形: 形状 24"/>
            <p:cNvSpPr/>
            <p:nvPr/>
          </p:nvSpPr>
          <p:spPr>
            <a:xfrm flipV="1">
              <a:off x="6973380" y="2443354"/>
              <a:ext cx="619133" cy="596336"/>
            </a:xfrm>
            <a:custGeom>
              <a:avLst/>
              <a:gdLst>
                <a:gd name="connsiteX0" fmla="*/ 25719 w 619133"/>
                <a:gd name="connsiteY0" fmla="*/ 470393 h 596336"/>
                <a:gd name="connsiteX1" fmla="*/ 8134 w 619133"/>
                <a:gd name="connsiteY1" fmla="*/ 324141 h 596336"/>
                <a:gd name="connsiteX2" fmla="*/ 123117 w 619133"/>
                <a:gd name="connsiteY2" fmla="*/ 217488 h 596336"/>
                <a:gd name="connsiteX3" fmla="*/ 350682 w 619133"/>
                <a:gd name="connsiteY3" fmla="*/ 7205 h 596336"/>
                <a:gd name="connsiteX4" fmla="*/ 594880 w 619133"/>
                <a:gd name="connsiteY4" fmla="*/ 325900 h 596336"/>
                <a:gd name="connsiteX5" fmla="*/ 268285 w 619133"/>
                <a:gd name="connsiteY5" fmla="*/ 571847 h 596336"/>
                <a:gd name="connsiteX6" fmla="*/ 25719 w 619133"/>
                <a:gd name="connsiteY6" fmla="*/ 470393 h 59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9133" h="596336">
                  <a:moveTo>
                    <a:pt x="25719" y="470393"/>
                  </a:moveTo>
                  <a:cubicBezTo>
                    <a:pt x="-11491" y="418036"/>
                    <a:pt x="-26674" y="360363"/>
                    <a:pt x="8134" y="324141"/>
                  </a:cubicBezTo>
                  <a:lnTo>
                    <a:pt x="123117" y="217488"/>
                  </a:lnTo>
                  <a:lnTo>
                    <a:pt x="350682" y="7205"/>
                  </a:lnTo>
                  <a:cubicBezTo>
                    <a:pt x="421476" y="-61980"/>
                    <a:pt x="665946" y="256343"/>
                    <a:pt x="594880" y="325900"/>
                  </a:cubicBezTo>
                  <a:lnTo>
                    <a:pt x="268285" y="571847"/>
                  </a:lnTo>
                  <a:cubicBezTo>
                    <a:pt x="210907" y="632131"/>
                    <a:pt x="87358" y="558115"/>
                    <a:pt x="25719" y="470393"/>
                  </a:cubicBezTo>
                </a:path>
              </a:pathLst>
            </a:custGeom>
            <a:solidFill>
              <a:srgbClr val="F7A594"/>
            </a:solidFill>
            <a:ln w="453" cap="flat">
              <a:noFill/>
              <a:prstDash val="solid"/>
              <a:miter/>
            </a:ln>
          </p:spPr>
          <p:txBody>
            <a:bodyPr rtlCol="0" anchor="ctr"/>
            <a:lstStyle/>
            <a:p>
              <a:endParaRPr lang="zh-CN" altLang="en-US"/>
            </a:p>
          </p:txBody>
        </p:sp>
        <p:sp>
          <p:nvSpPr>
            <p:cNvPr id="26" name="任意多边形: 形状 25"/>
            <p:cNvSpPr/>
            <p:nvPr/>
          </p:nvSpPr>
          <p:spPr>
            <a:xfrm flipV="1">
              <a:off x="7142737" y="2597016"/>
              <a:ext cx="577608" cy="531794"/>
            </a:xfrm>
            <a:custGeom>
              <a:avLst/>
              <a:gdLst>
                <a:gd name="connsiteX0" fmla="*/ 277112 w 577608"/>
                <a:gd name="connsiteY0" fmla="*/ 527276 h 531794"/>
                <a:gd name="connsiteX1" fmla="*/ 149363 w 577608"/>
                <a:gd name="connsiteY1" fmla="*/ 354766 h 531794"/>
                <a:gd name="connsiteX2" fmla="*/ -7945 w 577608"/>
                <a:gd name="connsiteY2" fmla="*/ 272107 h 531794"/>
                <a:gd name="connsiteX3" fmla="*/ 27554 w 577608"/>
                <a:gd name="connsiteY3" fmla="*/ 195411 h 531794"/>
                <a:gd name="connsiteX4" fmla="*/ 289038 w 577608"/>
                <a:gd name="connsiteY4" fmla="*/ -2041 h 531794"/>
                <a:gd name="connsiteX5" fmla="*/ 517437 w 577608"/>
                <a:gd name="connsiteY5" fmla="*/ 401480 h 531794"/>
                <a:gd name="connsiteX6" fmla="*/ 379989 w 577608"/>
                <a:gd name="connsiteY6" fmla="*/ 475981 h 531794"/>
                <a:gd name="connsiteX7" fmla="*/ 277112 w 577608"/>
                <a:gd name="connsiteY7" fmla="*/ 527276 h 53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7608" h="531794">
                  <a:moveTo>
                    <a:pt x="277112" y="527276"/>
                  </a:moveTo>
                  <a:cubicBezTo>
                    <a:pt x="277112" y="527276"/>
                    <a:pt x="287460" y="466807"/>
                    <a:pt x="149363" y="354766"/>
                  </a:cubicBezTo>
                  <a:cubicBezTo>
                    <a:pt x="33447" y="260710"/>
                    <a:pt x="-7945" y="272107"/>
                    <a:pt x="-7945" y="272107"/>
                  </a:cubicBezTo>
                  <a:cubicBezTo>
                    <a:pt x="-7945" y="272107"/>
                    <a:pt x="-27482" y="237411"/>
                    <a:pt x="27554" y="195411"/>
                  </a:cubicBezTo>
                  <a:cubicBezTo>
                    <a:pt x="89178" y="85912"/>
                    <a:pt x="165465" y="-5601"/>
                    <a:pt x="289038" y="-2041"/>
                  </a:cubicBezTo>
                  <a:cubicBezTo>
                    <a:pt x="418969" y="1703"/>
                    <a:pt x="672936" y="272822"/>
                    <a:pt x="517437" y="401480"/>
                  </a:cubicBezTo>
                  <a:cubicBezTo>
                    <a:pt x="433122" y="443875"/>
                    <a:pt x="379989" y="475981"/>
                    <a:pt x="379989" y="475981"/>
                  </a:cubicBezTo>
                  <a:cubicBezTo>
                    <a:pt x="379989" y="475981"/>
                    <a:pt x="337669" y="542947"/>
                    <a:pt x="277112" y="527276"/>
                  </a:cubicBezTo>
                </a:path>
              </a:pathLst>
            </a:custGeom>
            <a:solidFill>
              <a:srgbClr val="153566"/>
            </a:solidFill>
            <a:ln w="464" cap="flat">
              <a:noFill/>
              <a:prstDash val="solid"/>
              <a:miter/>
            </a:ln>
          </p:spPr>
          <p:txBody>
            <a:bodyPr rtlCol="0" anchor="ctr"/>
            <a:lstStyle/>
            <a:p>
              <a:endParaRPr lang="zh-CN" altLang="en-US"/>
            </a:p>
          </p:txBody>
        </p:sp>
        <p:sp>
          <p:nvSpPr>
            <p:cNvPr id="27" name="任意多边形: 形状 26"/>
            <p:cNvSpPr/>
            <p:nvPr/>
          </p:nvSpPr>
          <p:spPr>
            <a:xfrm flipV="1">
              <a:off x="6512805" y="1886017"/>
              <a:ext cx="778208" cy="952791"/>
            </a:xfrm>
            <a:custGeom>
              <a:avLst/>
              <a:gdLst>
                <a:gd name="connsiteX0" fmla="*/ 6523 w 778208"/>
                <a:gd name="connsiteY0" fmla="*/ 622227 h 952791"/>
                <a:gd name="connsiteX1" fmla="*/ 286993 w 778208"/>
                <a:gd name="connsiteY1" fmla="*/ 6664 h 952791"/>
                <a:gd name="connsiteX2" fmla="*/ 745037 w 778208"/>
                <a:gd name="connsiteY2" fmla="*/ 398910 h 952791"/>
                <a:gd name="connsiteX3" fmla="*/ 503945 w 778208"/>
                <a:gd name="connsiteY3" fmla="*/ 934378 h 952791"/>
                <a:gd name="connsiteX4" fmla="*/ 6523 w 778208"/>
                <a:gd name="connsiteY4" fmla="*/ 622227 h 952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208" h="952791">
                  <a:moveTo>
                    <a:pt x="6523" y="622227"/>
                  </a:moveTo>
                  <a:cubicBezTo>
                    <a:pt x="-64246" y="388160"/>
                    <a:pt x="83066" y="68337"/>
                    <a:pt x="286993" y="6664"/>
                  </a:cubicBezTo>
                  <a:cubicBezTo>
                    <a:pt x="490921" y="-54987"/>
                    <a:pt x="674268" y="164865"/>
                    <a:pt x="745037" y="398910"/>
                  </a:cubicBezTo>
                  <a:cubicBezTo>
                    <a:pt x="815806" y="632981"/>
                    <a:pt x="707873" y="872714"/>
                    <a:pt x="503945" y="934378"/>
                  </a:cubicBezTo>
                  <a:cubicBezTo>
                    <a:pt x="299975" y="996043"/>
                    <a:pt x="77292" y="856285"/>
                    <a:pt x="6523" y="622227"/>
                  </a:cubicBezTo>
                </a:path>
              </a:pathLst>
            </a:custGeom>
            <a:solidFill>
              <a:srgbClr val="F7A594"/>
            </a:solidFill>
            <a:ln w="434" cap="flat">
              <a:noFill/>
              <a:prstDash val="solid"/>
              <a:miter/>
            </a:ln>
          </p:spPr>
          <p:txBody>
            <a:bodyPr rtlCol="0" anchor="ctr"/>
            <a:lstStyle/>
            <a:p>
              <a:endParaRPr lang="zh-CN" altLang="en-US"/>
            </a:p>
          </p:txBody>
        </p:sp>
        <p:sp>
          <p:nvSpPr>
            <p:cNvPr id="28" name="任意多边形: 形状 27"/>
            <p:cNvSpPr/>
            <p:nvPr/>
          </p:nvSpPr>
          <p:spPr>
            <a:xfrm flipV="1">
              <a:off x="6494728" y="2224919"/>
              <a:ext cx="777674" cy="272363"/>
            </a:xfrm>
            <a:custGeom>
              <a:avLst/>
              <a:gdLst>
                <a:gd name="connsiteX0" fmla="*/ 766098 w 777674"/>
                <a:gd name="connsiteY0" fmla="*/ 76770 h 272363"/>
                <a:gd name="connsiteX1" fmla="*/ 17531 w 777674"/>
                <a:gd name="connsiteY1" fmla="*/ 268466 h 272363"/>
                <a:gd name="connsiteX2" fmla="*/ 4716 w 777674"/>
                <a:gd name="connsiteY2" fmla="*/ 86712 h 272363"/>
                <a:gd name="connsiteX3" fmla="*/ 758271 w 777674"/>
                <a:gd name="connsiteY3" fmla="*/ 52732 h 272363"/>
                <a:gd name="connsiteX4" fmla="*/ 766098 w 777674"/>
                <a:gd name="connsiteY4" fmla="*/ 76770 h 272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74" h="272363">
                  <a:moveTo>
                    <a:pt x="766098" y="76770"/>
                  </a:moveTo>
                  <a:cubicBezTo>
                    <a:pt x="456961" y="149515"/>
                    <a:pt x="174399" y="185267"/>
                    <a:pt x="17531" y="268466"/>
                  </a:cubicBezTo>
                  <a:cubicBezTo>
                    <a:pt x="17531" y="268466"/>
                    <a:pt x="-38328" y="159711"/>
                    <a:pt x="4716" y="86712"/>
                  </a:cubicBezTo>
                  <a:cubicBezTo>
                    <a:pt x="341202" y="-94977"/>
                    <a:pt x="758271" y="52732"/>
                    <a:pt x="758271" y="52732"/>
                  </a:cubicBezTo>
                  <a:lnTo>
                    <a:pt x="766098" y="76770"/>
                  </a:lnTo>
                </a:path>
              </a:pathLst>
            </a:custGeom>
            <a:solidFill>
              <a:srgbClr val="0E0E0E"/>
            </a:solidFill>
            <a:ln w="430" cap="flat">
              <a:noFill/>
              <a:prstDash val="solid"/>
              <a:miter/>
            </a:ln>
          </p:spPr>
          <p:txBody>
            <a:bodyPr rtlCol="0" anchor="ctr"/>
            <a:lstStyle/>
            <a:p>
              <a:endParaRPr lang="zh-CN" altLang="en-US"/>
            </a:p>
          </p:txBody>
        </p:sp>
        <p:sp>
          <p:nvSpPr>
            <p:cNvPr id="29" name="任意多边形: 形状 28"/>
            <p:cNvSpPr/>
            <p:nvPr/>
          </p:nvSpPr>
          <p:spPr>
            <a:xfrm flipV="1">
              <a:off x="7132915" y="2434673"/>
              <a:ext cx="178551" cy="167942"/>
            </a:xfrm>
            <a:custGeom>
              <a:avLst/>
              <a:gdLst>
                <a:gd name="connsiteX0" fmla="*/ 947 w 178551"/>
                <a:gd name="connsiteY0" fmla="*/ 90994 h 167942"/>
                <a:gd name="connsiteX1" fmla="*/ 37246 w 178551"/>
                <a:gd name="connsiteY1" fmla="*/ -546 h 167942"/>
                <a:gd name="connsiteX2" fmla="*/ 152813 w 178551"/>
                <a:gd name="connsiteY2" fmla="*/ 53803 h 167942"/>
                <a:gd name="connsiteX3" fmla="*/ 131025 w 178551"/>
                <a:gd name="connsiteY3" fmla="*/ 159437 h 167942"/>
                <a:gd name="connsiteX4" fmla="*/ 947 w 178551"/>
                <a:gd name="connsiteY4" fmla="*/ 90994 h 167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51" h="167942">
                  <a:moveTo>
                    <a:pt x="947" y="90994"/>
                  </a:moveTo>
                  <a:cubicBezTo>
                    <a:pt x="-24999" y="46820"/>
                    <a:pt x="-11701" y="13302"/>
                    <a:pt x="37246" y="-546"/>
                  </a:cubicBezTo>
                  <a:cubicBezTo>
                    <a:pt x="76100" y="-11522"/>
                    <a:pt x="126910" y="9625"/>
                    <a:pt x="152813" y="53803"/>
                  </a:cubicBezTo>
                  <a:cubicBezTo>
                    <a:pt x="178716" y="97998"/>
                    <a:pt x="165851" y="139027"/>
                    <a:pt x="131025" y="159437"/>
                  </a:cubicBezTo>
                  <a:cubicBezTo>
                    <a:pt x="96199" y="179874"/>
                    <a:pt x="26850" y="135189"/>
                    <a:pt x="947" y="90994"/>
                  </a:cubicBezTo>
                </a:path>
              </a:pathLst>
            </a:custGeom>
            <a:solidFill>
              <a:srgbClr val="F7A594"/>
            </a:solidFill>
            <a:ln w="433" cap="flat">
              <a:noFill/>
              <a:prstDash val="solid"/>
              <a:miter/>
            </a:ln>
          </p:spPr>
          <p:txBody>
            <a:bodyPr rtlCol="0" anchor="ctr"/>
            <a:lstStyle/>
            <a:p>
              <a:endParaRPr lang="zh-CN" altLang="en-US"/>
            </a:p>
          </p:txBody>
        </p:sp>
        <p:sp>
          <p:nvSpPr>
            <p:cNvPr id="30" name="任意多边形: 形状 29"/>
            <p:cNvSpPr/>
            <p:nvPr/>
          </p:nvSpPr>
          <p:spPr>
            <a:xfrm flipV="1">
              <a:off x="6688213" y="2510304"/>
              <a:ext cx="98930" cy="85916"/>
            </a:xfrm>
            <a:custGeom>
              <a:avLst/>
              <a:gdLst>
                <a:gd name="connsiteX0" fmla="*/ 35654 w 98930"/>
                <a:gd name="connsiteY0" fmla="*/ -3698 h 85916"/>
                <a:gd name="connsiteX1" fmla="*/ 8515 w 98930"/>
                <a:gd name="connsiteY1" fmla="*/ 3167 h 85916"/>
                <a:gd name="connsiteX2" fmla="*/ -12020 w 98930"/>
                <a:gd name="connsiteY2" fmla="*/ 45697 h 85916"/>
                <a:gd name="connsiteX3" fmla="*/ 3592 w 98930"/>
                <a:gd name="connsiteY3" fmla="*/ 73113 h 85916"/>
                <a:gd name="connsiteX4" fmla="*/ 52506 w 98930"/>
                <a:gd name="connsiteY4" fmla="*/ 80902 h 85916"/>
                <a:gd name="connsiteX5" fmla="*/ 56629 w 98930"/>
                <a:gd name="connsiteY5" fmla="*/ 74754 h 85916"/>
                <a:gd name="connsiteX6" fmla="*/ 50465 w 98930"/>
                <a:gd name="connsiteY6" fmla="*/ 70663 h 85916"/>
                <a:gd name="connsiteX7" fmla="*/ 9636 w 98930"/>
                <a:gd name="connsiteY7" fmla="*/ 64606 h 85916"/>
                <a:gd name="connsiteX8" fmla="*/ -1652 w 98930"/>
                <a:gd name="connsiteY8" fmla="*/ 44336 h 85916"/>
                <a:gd name="connsiteX9" fmla="*/ 13759 w 98930"/>
                <a:gd name="connsiteY9" fmla="*/ 12205 h 85916"/>
                <a:gd name="connsiteX10" fmla="*/ 78084 w 98930"/>
                <a:gd name="connsiteY10" fmla="*/ 22953 h 85916"/>
                <a:gd name="connsiteX11" fmla="*/ 85409 w 98930"/>
                <a:gd name="connsiteY11" fmla="*/ 21960 h 85916"/>
                <a:gd name="connsiteX12" fmla="*/ 84449 w 98930"/>
                <a:gd name="connsiteY12" fmla="*/ 14655 h 85916"/>
                <a:gd name="connsiteX13" fmla="*/ 35654 w 98930"/>
                <a:gd name="connsiteY13" fmla="*/ -3698 h 8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8930" h="85916">
                  <a:moveTo>
                    <a:pt x="35654" y="-3698"/>
                  </a:moveTo>
                  <a:cubicBezTo>
                    <a:pt x="25007" y="-3698"/>
                    <a:pt x="15680" y="-948"/>
                    <a:pt x="8515" y="3167"/>
                  </a:cubicBezTo>
                  <a:cubicBezTo>
                    <a:pt x="-6696" y="11997"/>
                    <a:pt x="-14381" y="27876"/>
                    <a:pt x="-12020" y="45697"/>
                  </a:cubicBezTo>
                  <a:cubicBezTo>
                    <a:pt x="-10418" y="57601"/>
                    <a:pt x="-5175" y="66828"/>
                    <a:pt x="3592" y="73113"/>
                  </a:cubicBezTo>
                  <a:cubicBezTo>
                    <a:pt x="22645" y="86682"/>
                    <a:pt x="51306" y="81134"/>
                    <a:pt x="52506" y="80902"/>
                  </a:cubicBezTo>
                  <a:cubicBezTo>
                    <a:pt x="55348" y="80326"/>
                    <a:pt x="57150" y="77576"/>
                    <a:pt x="56629" y="74754"/>
                  </a:cubicBezTo>
                  <a:cubicBezTo>
                    <a:pt x="56029" y="71935"/>
                    <a:pt x="53307" y="70110"/>
                    <a:pt x="50465" y="70663"/>
                  </a:cubicBezTo>
                  <a:cubicBezTo>
                    <a:pt x="49984" y="70755"/>
                    <a:pt x="24887" y="75494"/>
                    <a:pt x="9636" y="64606"/>
                  </a:cubicBezTo>
                  <a:cubicBezTo>
                    <a:pt x="3231" y="60007"/>
                    <a:pt x="-452" y="53374"/>
                    <a:pt x="-1652" y="44336"/>
                  </a:cubicBezTo>
                  <a:cubicBezTo>
                    <a:pt x="-3494" y="30650"/>
                    <a:pt x="2110" y="18930"/>
                    <a:pt x="13759" y="12205"/>
                  </a:cubicBezTo>
                  <a:cubicBezTo>
                    <a:pt x="26968" y="4552"/>
                    <a:pt x="51746" y="2774"/>
                    <a:pt x="78084" y="22953"/>
                  </a:cubicBezTo>
                  <a:cubicBezTo>
                    <a:pt x="80366" y="24686"/>
                    <a:pt x="83648" y="24270"/>
                    <a:pt x="85409" y="21960"/>
                  </a:cubicBezTo>
                  <a:cubicBezTo>
                    <a:pt x="87171" y="19670"/>
                    <a:pt x="86731" y="16412"/>
                    <a:pt x="84449" y="14655"/>
                  </a:cubicBezTo>
                  <a:cubicBezTo>
                    <a:pt x="66996" y="1293"/>
                    <a:pt x="50064" y="-3698"/>
                    <a:pt x="35654" y="-3698"/>
                  </a:cubicBezTo>
                </a:path>
              </a:pathLst>
            </a:custGeom>
            <a:solidFill>
              <a:srgbClr val="803221"/>
            </a:solidFill>
            <a:ln w="400" cap="flat">
              <a:noFill/>
              <a:prstDash val="solid"/>
              <a:miter/>
            </a:ln>
          </p:spPr>
          <p:txBody>
            <a:bodyPr rtlCol="0" anchor="ctr"/>
            <a:lstStyle/>
            <a:p>
              <a:endParaRPr lang="zh-CN" altLang="en-US"/>
            </a:p>
          </p:txBody>
        </p:sp>
        <p:sp>
          <p:nvSpPr>
            <p:cNvPr id="31" name="任意多边形: 形状 30"/>
            <p:cNvSpPr/>
            <p:nvPr/>
          </p:nvSpPr>
          <p:spPr>
            <a:xfrm flipV="1">
              <a:off x="6797333" y="2356790"/>
              <a:ext cx="122220" cy="104874"/>
            </a:xfrm>
            <a:custGeom>
              <a:avLst/>
              <a:gdLst>
                <a:gd name="connsiteX0" fmla="*/ -10023 w 122220"/>
                <a:gd name="connsiteY0" fmla="*/ 69433 h 104874"/>
                <a:gd name="connsiteX1" fmla="*/ 32205 w 122220"/>
                <a:gd name="connsiteY1" fmla="*/ -490 h 104874"/>
                <a:gd name="connsiteX2" fmla="*/ 107585 w 122220"/>
                <a:gd name="connsiteY2" fmla="*/ 30946 h 104874"/>
                <a:gd name="connsiteX3" fmla="*/ 65357 w 122220"/>
                <a:gd name="connsiteY3" fmla="*/ 100848 h 104874"/>
                <a:gd name="connsiteX4" fmla="*/ -10023 w 122220"/>
                <a:gd name="connsiteY4" fmla="*/ 69433 h 104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20" h="104874">
                  <a:moveTo>
                    <a:pt x="-10023" y="69433"/>
                  </a:moveTo>
                  <a:cubicBezTo>
                    <a:pt x="-19180" y="41439"/>
                    <a:pt x="-253" y="10143"/>
                    <a:pt x="32205" y="-490"/>
                  </a:cubicBezTo>
                  <a:cubicBezTo>
                    <a:pt x="64703" y="-11102"/>
                    <a:pt x="98428" y="2977"/>
                    <a:pt x="107585" y="30946"/>
                  </a:cubicBezTo>
                  <a:cubicBezTo>
                    <a:pt x="116742" y="58940"/>
                    <a:pt x="97815" y="90236"/>
                    <a:pt x="65357" y="100848"/>
                  </a:cubicBezTo>
                  <a:cubicBezTo>
                    <a:pt x="39440" y="91299"/>
                    <a:pt x="21208" y="81476"/>
                    <a:pt x="-10023" y="69433"/>
                  </a:cubicBezTo>
                </a:path>
              </a:pathLst>
            </a:custGeom>
            <a:solidFill>
              <a:srgbClr val="FFFFFF"/>
            </a:solidFill>
            <a:ln w="408" cap="flat">
              <a:noFill/>
              <a:prstDash val="solid"/>
              <a:miter/>
            </a:ln>
          </p:spPr>
          <p:txBody>
            <a:bodyPr rtlCol="0" anchor="ctr"/>
            <a:lstStyle/>
            <a:p>
              <a:endParaRPr lang="zh-CN" altLang="en-US"/>
            </a:p>
          </p:txBody>
        </p:sp>
        <p:sp>
          <p:nvSpPr>
            <p:cNvPr id="32" name="任意多边形: 形状 31"/>
            <p:cNvSpPr/>
            <p:nvPr/>
          </p:nvSpPr>
          <p:spPr>
            <a:xfrm flipV="1">
              <a:off x="6535178" y="2275728"/>
              <a:ext cx="102159" cy="107855"/>
            </a:xfrm>
            <a:custGeom>
              <a:avLst/>
              <a:gdLst>
                <a:gd name="connsiteX0" fmla="*/ -9494 w 102159"/>
                <a:gd name="connsiteY0" fmla="*/ 70608 h 107855"/>
                <a:gd name="connsiteX1" fmla="*/ 21907 w 102159"/>
                <a:gd name="connsiteY1" fmla="*/ -525 h 107855"/>
                <a:gd name="connsiteX2" fmla="*/ 89638 w 102159"/>
                <a:gd name="connsiteY2" fmla="*/ 31424 h 107855"/>
                <a:gd name="connsiteX3" fmla="*/ 54521 w 102159"/>
                <a:gd name="connsiteY3" fmla="*/ 86680 h 107855"/>
                <a:gd name="connsiteX4" fmla="*/ -9494 w 102159"/>
                <a:gd name="connsiteY4" fmla="*/ 70608 h 107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9" h="107855">
                  <a:moveTo>
                    <a:pt x="-9494" y="70608"/>
                  </a:moveTo>
                  <a:cubicBezTo>
                    <a:pt x="-18605" y="42655"/>
                    <a:pt x="-6874" y="11637"/>
                    <a:pt x="21907" y="-525"/>
                  </a:cubicBezTo>
                  <a:cubicBezTo>
                    <a:pt x="50728" y="-12683"/>
                    <a:pt x="78180" y="4309"/>
                    <a:pt x="89638" y="31424"/>
                  </a:cubicBezTo>
                  <a:cubicBezTo>
                    <a:pt x="76929" y="52134"/>
                    <a:pt x="71141" y="58235"/>
                    <a:pt x="54521" y="86680"/>
                  </a:cubicBezTo>
                  <a:cubicBezTo>
                    <a:pt x="37667" y="115414"/>
                    <a:pt x="1729" y="104977"/>
                    <a:pt x="-9494" y="70608"/>
                  </a:cubicBezTo>
                </a:path>
              </a:pathLst>
            </a:custGeom>
            <a:solidFill>
              <a:srgbClr val="FFFFFF"/>
            </a:solidFill>
            <a:ln w="391" cap="flat">
              <a:noFill/>
              <a:prstDash val="solid"/>
              <a:miter/>
            </a:ln>
          </p:spPr>
          <p:txBody>
            <a:bodyPr rtlCol="0" anchor="ctr"/>
            <a:lstStyle/>
            <a:p>
              <a:endParaRPr lang="zh-CN" altLang="en-US"/>
            </a:p>
          </p:txBody>
        </p:sp>
        <p:sp>
          <p:nvSpPr>
            <p:cNvPr id="33" name="任意多边形: 形状 32"/>
            <p:cNvSpPr/>
            <p:nvPr/>
          </p:nvSpPr>
          <p:spPr>
            <a:xfrm flipV="1">
              <a:off x="6835800" y="2390478"/>
              <a:ext cx="30556" cy="53790"/>
            </a:xfrm>
            <a:custGeom>
              <a:avLst/>
              <a:gdLst>
                <a:gd name="connsiteX0" fmla="*/ -12396 w 30556"/>
                <a:gd name="connsiteY0" fmla="*/ 22037 h 53790"/>
                <a:gd name="connsiteX1" fmla="*/ 4215 w 30556"/>
                <a:gd name="connsiteY1" fmla="*/ -4038 h 53790"/>
                <a:gd name="connsiteX2" fmla="*/ 18031 w 30556"/>
                <a:gd name="connsiteY2" fmla="*/ 23658 h 53790"/>
                <a:gd name="connsiteX3" fmla="*/ 1379 w 30556"/>
                <a:gd name="connsiteY3" fmla="*/ 49729 h 53790"/>
                <a:gd name="connsiteX4" fmla="*/ -12396 w 30556"/>
                <a:gd name="connsiteY4" fmla="*/ 22037 h 53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6" h="53790">
                  <a:moveTo>
                    <a:pt x="-12396" y="22037"/>
                  </a:moveTo>
                  <a:cubicBezTo>
                    <a:pt x="-11626" y="7197"/>
                    <a:pt x="-4171" y="-4476"/>
                    <a:pt x="4215" y="-4038"/>
                  </a:cubicBezTo>
                  <a:cubicBezTo>
                    <a:pt x="12642" y="-3596"/>
                    <a:pt x="18801" y="8793"/>
                    <a:pt x="18031" y="23658"/>
                  </a:cubicBezTo>
                  <a:cubicBezTo>
                    <a:pt x="17220" y="38498"/>
                    <a:pt x="9766" y="50170"/>
                    <a:pt x="1379" y="49729"/>
                  </a:cubicBezTo>
                  <a:cubicBezTo>
                    <a:pt x="-7007" y="49291"/>
                    <a:pt x="-13165" y="36902"/>
                    <a:pt x="-12396" y="22037"/>
                  </a:cubicBezTo>
                </a:path>
              </a:pathLst>
            </a:custGeom>
            <a:solidFill>
              <a:srgbClr val="0E0E0E"/>
            </a:solidFill>
            <a:ln w="405" cap="flat">
              <a:noFill/>
              <a:prstDash val="solid"/>
              <a:miter/>
            </a:ln>
          </p:spPr>
          <p:txBody>
            <a:bodyPr rtlCol="0" anchor="ctr"/>
            <a:lstStyle/>
            <a:p>
              <a:endParaRPr lang="zh-CN" altLang="en-US"/>
            </a:p>
          </p:txBody>
        </p:sp>
        <p:sp>
          <p:nvSpPr>
            <p:cNvPr id="34" name="任意多边形: 形状 33"/>
            <p:cNvSpPr/>
            <p:nvPr/>
          </p:nvSpPr>
          <p:spPr>
            <a:xfrm flipV="1">
              <a:off x="6569685" y="2317811"/>
              <a:ext cx="30831" cy="53637"/>
            </a:xfrm>
            <a:custGeom>
              <a:avLst/>
              <a:gdLst>
                <a:gd name="connsiteX0" fmla="*/ -12336 w 30831"/>
                <a:gd name="connsiteY0" fmla="*/ 20696 h 53637"/>
                <a:gd name="connsiteX1" fmla="*/ 5630 w 30831"/>
                <a:gd name="connsiteY1" fmla="*/ -4456 h 53637"/>
                <a:gd name="connsiteX2" fmla="*/ 17957 w 30831"/>
                <a:gd name="connsiteY2" fmla="*/ 23931 h 53637"/>
                <a:gd name="connsiteX3" fmla="*/ -48 w 30831"/>
                <a:gd name="connsiteY3" fmla="*/ 49080 h 53637"/>
                <a:gd name="connsiteX4" fmla="*/ -12336 w 30831"/>
                <a:gd name="connsiteY4" fmla="*/ 20696 h 53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31" h="53637">
                  <a:moveTo>
                    <a:pt x="-12336" y="20696"/>
                  </a:moveTo>
                  <a:cubicBezTo>
                    <a:pt x="-10781" y="5923"/>
                    <a:pt x="-2692" y="-5358"/>
                    <a:pt x="5630" y="-4456"/>
                  </a:cubicBezTo>
                  <a:cubicBezTo>
                    <a:pt x="14030" y="-3577"/>
                    <a:pt x="19513" y="9139"/>
                    <a:pt x="17957" y="23931"/>
                  </a:cubicBezTo>
                  <a:cubicBezTo>
                    <a:pt x="16363" y="38724"/>
                    <a:pt x="8313" y="49982"/>
                    <a:pt x="-48" y="49080"/>
                  </a:cubicBezTo>
                  <a:cubicBezTo>
                    <a:pt x="-8408" y="48201"/>
                    <a:pt x="-13930" y="35489"/>
                    <a:pt x="-12336" y="20696"/>
                  </a:cubicBezTo>
                </a:path>
              </a:pathLst>
            </a:custGeom>
            <a:solidFill>
              <a:srgbClr val="0E0E0E"/>
            </a:solidFill>
            <a:ln w="389" cap="flat">
              <a:noFill/>
              <a:prstDash val="solid"/>
              <a:miter/>
            </a:ln>
          </p:spPr>
          <p:txBody>
            <a:bodyPr rtlCol="0" anchor="ctr"/>
            <a:lstStyle/>
            <a:p>
              <a:endParaRPr lang="zh-CN" altLang="en-US"/>
            </a:p>
          </p:txBody>
        </p:sp>
        <p:sp>
          <p:nvSpPr>
            <p:cNvPr id="35" name="任意多边形: 形状 34"/>
            <p:cNvSpPr/>
            <p:nvPr/>
          </p:nvSpPr>
          <p:spPr>
            <a:xfrm flipV="1">
              <a:off x="6737115" y="2623269"/>
              <a:ext cx="255941" cy="149716"/>
            </a:xfrm>
            <a:custGeom>
              <a:avLst/>
              <a:gdLst>
                <a:gd name="connsiteX0" fmla="*/ 243760 w 255941"/>
                <a:gd name="connsiteY0" fmla="*/ 146611 h 149716"/>
                <a:gd name="connsiteX1" fmla="*/ -12182 w 255941"/>
                <a:gd name="connsiteY1" fmla="*/ 122478 h 149716"/>
                <a:gd name="connsiteX2" fmla="*/ 73614 w 255941"/>
                <a:gd name="connsiteY2" fmla="*/ -3106 h 149716"/>
                <a:gd name="connsiteX3" fmla="*/ 243760 w 255941"/>
                <a:gd name="connsiteY3" fmla="*/ 146611 h 149716"/>
              </a:gdLst>
              <a:ahLst/>
              <a:cxnLst>
                <a:cxn ang="0">
                  <a:pos x="connsiteX0" y="connsiteY0"/>
                </a:cxn>
                <a:cxn ang="0">
                  <a:pos x="connsiteX1" y="connsiteY1"/>
                </a:cxn>
                <a:cxn ang="0">
                  <a:pos x="connsiteX2" y="connsiteY2"/>
                </a:cxn>
                <a:cxn ang="0">
                  <a:pos x="connsiteX3" y="connsiteY3"/>
                </a:cxn>
              </a:cxnLst>
              <a:rect l="l" t="t" r="r" b="b"/>
              <a:pathLst>
                <a:path w="255941" h="149716">
                  <a:moveTo>
                    <a:pt x="243760" y="146611"/>
                  </a:moveTo>
                  <a:cubicBezTo>
                    <a:pt x="243760" y="146611"/>
                    <a:pt x="130095" y="68714"/>
                    <a:pt x="-12182" y="122478"/>
                  </a:cubicBezTo>
                  <a:cubicBezTo>
                    <a:pt x="17256" y="8727"/>
                    <a:pt x="73614" y="-3106"/>
                    <a:pt x="73614" y="-3106"/>
                  </a:cubicBezTo>
                  <a:cubicBezTo>
                    <a:pt x="73614" y="-3106"/>
                    <a:pt x="193224" y="21902"/>
                    <a:pt x="243760" y="146611"/>
                  </a:cubicBezTo>
                </a:path>
              </a:pathLst>
            </a:custGeom>
            <a:solidFill>
              <a:srgbClr val="FFFFFF"/>
            </a:solidFill>
            <a:ln w="412" cap="flat">
              <a:noFill/>
              <a:prstDash val="solid"/>
              <a:miter/>
            </a:ln>
          </p:spPr>
          <p:txBody>
            <a:bodyPr rtlCol="0" anchor="ctr"/>
            <a:lstStyle/>
            <a:p>
              <a:endParaRPr lang="zh-CN" altLang="en-US"/>
            </a:p>
          </p:txBody>
        </p:sp>
        <p:sp>
          <p:nvSpPr>
            <p:cNvPr id="36" name="任意多边形: 形状 35"/>
            <p:cNvSpPr/>
            <p:nvPr/>
          </p:nvSpPr>
          <p:spPr>
            <a:xfrm flipV="1">
              <a:off x="6982086" y="2578653"/>
              <a:ext cx="51082" cy="72233"/>
            </a:xfrm>
            <a:custGeom>
              <a:avLst/>
              <a:gdLst>
                <a:gd name="connsiteX0" fmla="*/ 29055 w 51082"/>
                <a:gd name="connsiteY0" fmla="*/ -3326 h 72233"/>
                <a:gd name="connsiteX1" fmla="*/ 26022 w 51082"/>
                <a:gd name="connsiteY1" fmla="*/ -2354 h 72233"/>
                <a:gd name="connsiteX2" fmla="*/ 24817 w 51082"/>
                <a:gd name="connsiteY2" fmla="*/ 4904 h 72233"/>
                <a:gd name="connsiteX3" fmla="*/ 24319 w 51082"/>
                <a:gd name="connsiteY3" fmla="*/ 36204 h 72233"/>
                <a:gd name="connsiteX4" fmla="*/ -7588 w 51082"/>
                <a:gd name="connsiteY4" fmla="*/ 58484 h 72233"/>
                <a:gd name="connsiteX5" fmla="*/ -12324 w 51082"/>
                <a:gd name="connsiteY5" fmla="*/ 64151 h 72233"/>
                <a:gd name="connsiteX6" fmla="*/ -6674 w 51082"/>
                <a:gd name="connsiteY6" fmla="*/ 68887 h 72233"/>
                <a:gd name="connsiteX7" fmla="*/ 33832 w 51082"/>
                <a:gd name="connsiteY7" fmla="*/ 40570 h 72233"/>
                <a:gd name="connsiteX8" fmla="*/ 33292 w 51082"/>
                <a:gd name="connsiteY8" fmla="*/ -1128 h 72233"/>
                <a:gd name="connsiteX9" fmla="*/ 29055 w 51082"/>
                <a:gd name="connsiteY9" fmla="*/ -3326 h 7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082" h="72233">
                  <a:moveTo>
                    <a:pt x="29055" y="-3326"/>
                  </a:moveTo>
                  <a:cubicBezTo>
                    <a:pt x="28016" y="-3326"/>
                    <a:pt x="26936" y="-3002"/>
                    <a:pt x="26022" y="-2354"/>
                  </a:cubicBezTo>
                  <a:cubicBezTo>
                    <a:pt x="23696" y="-688"/>
                    <a:pt x="23114" y="2569"/>
                    <a:pt x="24817" y="4904"/>
                  </a:cubicBezTo>
                  <a:cubicBezTo>
                    <a:pt x="28930" y="10708"/>
                    <a:pt x="30135" y="23628"/>
                    <a:pt x="24319" y="36204"/>
                  </a:cubicBezTo>
                  <a:cubicBezTo>
                    <a:pt x="20829" y="43786"/>
                    <a:pt x="12021" y="56752"/>
                    <a:pt x="-7588" y="58484"/>
                  </a:cubicBezTo>
                  <a:cubicBezTo>
                    <a:pt x="-10454" y="58742"/>
                    <a:pt x="-12573" y="61285"/>
                    <a:pt x="-12324" y="64151"/>
                  </a:cubicBezTo>
                  <a:cubicBezTo>
                    <a:pt x="-12075" y="67018"/>
                    <a:pt x="-9499" y="69141"/>
                    <a:pt x="-6674" y="68887"/>
                  </a:cubicBezTo>
                  <a:cubicBezTo>
                    <a:pt x="11523" y="67271"/>
                    <a:pt x="26271" y="56960"/>
                    <a:pt x="33832" y="40570"/>
                  </a:cubicBezTo>
                  <a:cubicBezTo>
                    <a:pt x="40563" y="25938"/>
                    <a:pt x="40355" y="8788"/>
                    <a:pt x="33292" y="-1128"/>
                  </a:cubicBezTo>
                  <a:cubicBezTo>
                    <a:pt x="32295" y="-2562"/>
                    <a:pt x="30675" y="-3326"/>
                    <a:pt x="29055" y="-3326"/>
                  </a:cubicBezTo>
                </a:path>
              </a:pathLst>
            </a:custGeom>
            <a:solidFill>
              <a:srgbClr val="BD4A31"/>
            </a:solidFill>
            <a:ln w="415" cap="flat">
              <a:noFill/>
              <a:prstDash val="solid"/>
              <a:miter/>
            </a:ln>
          </p:spPr>
          <p:txBody>
            <a:bodyPr rtlCol="0" anchor="ctr"/>
            <a:lstStyle/>
            <a:p>
              <a:endParaRPr lang="zh-CN" altLang="en-US"/>
            </a:p>
          </p:txBody>
        </p:sp>
        <p:sp>
          <p:nvSpPr>
            <p:cNvPr id="37" name="任意多边形: 形状 36"/>
            <p:cNvSpPr/>
            <p:nvPr/>
          </p:nvSpPr>
          <p:spPr>
            <a:xfrm flipV="1">
              <a:off x="6343113" y="1927201"/>
              <a:ext cx="684833" cy="399937"/>
            </a:xfrm>
            <a:custGeom>
              <a:avLst/>
              <a:gdLst>
                <a:gd name="connsiteX0" fmla="*/ 673063 w 684833"/>
                <a:gd name="connsiteY0" fmla="*/ 4783 h 399937"/>
                <a:gd name="connsiteX1" fmla="*/ 562130 w 684833"/>
                <a:gd name="connsiteY1" fmla="*/ 19130 h 399937"/>
                <a:gd name="connsiteX2" fmla="*/ 485310 w 684833"/>
                <a:gd name="connsiteY2" fmla="*/ 116182 h 399937"/>
                <a:gd name="connsiteX3" fmla="*/ 324118 w 684833"/>
                <a:gd name="connsiteY3" fmla="*/ 110600 h 399937"/>
                <a:gd name="connsiteX4" fmla="*/ 300172 w 684833"/>
                <a:gd name="connsiteY4" fmla="*/ 197529 h 399937"/>
                <a:gd name="connsiteX5" fmla="*/ -8351 w 684833"/>
                <a:gd name="connsiteY5" fmla="*/ 328653 h 399937"/>
                <a:gd name="connsiteX6" fmla="*/ 200153 w 684833"/>
                <a:gd name="connsiteY6" fmla="*/ 312675 h 399937"/>
                <a:gd name="connsiteX7" fmla="*/ 673063 w 684833"/>
                <a:gd name="connsiteY7" fmla="*/ 4783 h 399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833" h="399937">
                  <a:moveTo>
                    <a:pt x="673063" y="4783"/>
                  </a:moveTo>
                  <a:cubicBezTo>
                    <a:pt x="673063" y="4783"/>
                    <a:pt x="615957" y="-24388"/>
                    <a:pt x="562130" y="19130"/>
                  </a:cubicBezTo>
                  <a:cubicBezTo>
                    <a:pt x="508261" y="62653"/>
                    <a:pt x="485310" y="116182"/>
                    <a:pt x="485310" y="116182"/>
                  </a:cubicBezTo>
                  <a:cubicBezTo>
                    <a:pt x="485310" y="116182"/>
                    <a:pt x="413056" y="43682"/>
                    <a:pt x="324118" y="110600"/>
                  </a:cubicBezTo>
                  <a:cubicBezTo>
                    <a:pt x="278881" y="144656"/>
                    <a:pt x="300172" y="197529"/>
                    <a:pt x="300172" y="197529"/>
                  </a:cubicBezTo>
                  <a:cubicBezTo>
                    <a:pt x="163465" y="121523"/>
                    <a:pt x="-40681" y="192246"/>
                    <a:pt x="-8351" y="328653"/>
                  </a:cubicBezTo>
                  <a:cubicBezTo>
                    <a:pt x="62824" y="460437"/>
                    <a:pt x="173052" y="364390"/>
                    <a:pt x="200153" y="312675"/>
                  </a:cubicBezTo>
                  <a:cubicBezTo>
                    <a:pt x="230325" y="311961"/>
                    <a:pt x="510211" y="239466"/>
                    <a:pt x="673063" y="4783"/>
                  </a:cubicBezTo>
                </a:path>
              </a:pathLst>
            </a:custGeom>
            <a:solidFill>
              <a:srgbClr val="BD4A31"/>
            </a:solidFill>
            <a:ln w="415" cap="flat">
              <a:noFill/>
              <a:prstDash val="solid"/>
              <a:miter/>
            </a:ln>
          </p:spPr>
          <p:txBody>
            <a:bodyPr rtlCol="0" anchor="ctr"/>
            <a:lstStyle/>
            <a:p>
              <a:endParaRPr lang="zh-CN" altLang="en-US"/>
            </a:p>
          </p:txBody>
        </p:sp>
        <p:sp>
          <p:nvSpPr>
            <p:cNvPr id="38" name="任意多边形: 形状 37"/>
            <p:cNvSpPr/>
            <p:nvPr/>
          </p:nvSpPr>
          <p:spPr>
            <a:xfrm flipV="1">
              <a:off x="6554140" y="1714098"/>
              <a:ext cx="1153433" cy="1194193"/>
            </a:xfrm>
            <a:custGeom>
              <a:avLst/>
              <a:gdLst>
                <a:gd name="connsiteX0" fmla="*/ 578376 w 1153433"/>
                <a:gd name="connsiteY0" fmla="*/ 41698 h 1194193"/>
                <a:gd name="connsiteX1" fmla="*/ 556876 w 1153433"/>
                <a:gd name="connsiteY1" fmla="*/ 443881 h 1194193"/>
                <a:gd name="connsiteX2" fmla="*/ -10956 w 1153433"/>
                <a:gd name="connsiteY2" fmla="*/ 894957 h 1194193"/>
                <a:gd name="connsiteX3" fmla="*/ 606920 w 1153433"/>
                <a:gd name="connsiteY3" fmla="*/ 1189789 h 1194193"/>
                <a:gd name="connsiteX4" fmla="*/ 1039401 w 1153433"/>
                <a:gd name="connsiteY4" fmla="*/ 495384 h 1194193"/>
                <a:gd name="connsiteX5" fmla="*/ 1111680 w 1153433"/>
                <a:gd name="connsiteY5" fmla="*/ 351349 h 1194193"/>
                <a:gd name="connsiteX6" fmla="*/ 694806 w 1153433"/>
                <a:gd name="connsiteY6" fmla="*/ 24245 h 1194193"/>
                <a:gd name="connsiteX7" fmla="*/ 578376 w 1153433"/>
                <a:gd name="connsiteY7" fmla="*/ 41698 h 119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3433" h="1194193">
                  <a:moveTo>
                    <a:pt x="578376" y="41698"/>
                  </a:moveTo>
                  <a:cubicBezTo>
                    <a:pt x="578376" y="41698"/>
                    <a:pt x="659127" y="220123"/>
                    <a:pt x="556876" y="443881"/>
                  </a:cubicBezTo>
                  <a:cubicBezTo>
                    <a:pt x="478244" y="615842"/>
                    <a:pt x="286633" y="778508"/>
                    <a:pt x="-10956" y="894957"/>
                  </a:cubicBezTo>
                  <a:cubicBezTo>
                    <a:pt x="228073" y="1219575"/>
                    <a:pt x="606920" y="1189789"/>
                    <a:pt x="606920" y="1189789"/>
                  </a:cubicBezTo>
                  <a:cubicBezTo>
                    <a:pt x="941294" y="1145744"/>
                    <a:pt x="991797" y="734243"/>
                    <a:pt x="1039401" y="495384"/>
                  </a:cubicBezTo>
                  <a:cubicBezTo>
                    <a:pt x="1202283" y="456620"/>
                    <a:pt x="1127287" y="358264"/>
                    <a:pt x="1111680" y="351349"/>
                  </a:cubicBezTo>
                  <a:cubicBezTo>
                    <a:pt x="879051" y="248326"/>
                    <a:pt x="746369" y="88947"/>
                    <a:pt x="694806" y="24245"/>
                  </a:cubicBezTo>
                  <a:cubicBezTo>
                    <a:pt x="662119" y="-16807"/>
                    <a:pt x="590530" y="-13939"/>
                    <a:pt x="578376" y="41698"/>
                  </a:cubicBezTo>
                </a:path>
              </a:pathLst>
            </a:custGeom>
            <a:solidFill>
              <a:srgbClr val="153566"/>
            </a:solidFill>
            <a:ln w="460" cap="flat">
              <a:noFill/>
              <a:prstDash val="solid"/>
              <a:miter/>
            </a:ln>
          </p:spPr>
          <p:txBody>
            <a:bodyPr rtlCol="0" anchor="ctr"/>
            <a:lstStyle/>
            <a:p>
              <a:endParaRPr lang="zh-CN" altLang="en-US"/>
            </a:p>
          </p:txBody>
        </p:sp>
        <p:sp>
          <p:nvSpPr>
            <p:cNvPr id="39" name="任意多边形: 形状 38"/>
            <p:cNvSpPr/>
            <p:nvPr/>
          </p:nvSpPr>
          <p:spPr>
            <a:xfrm flipV="1">
              <a:off x="6556233" y="2742694"/>
              <a:ext cx="1274896" cy="1156409"/>
            </a:xfrm>
            <a:custGeom>
              <a:avLst/>
              <a:gdLst>
                <a:gd name="connsiteX0" fmla="*/ 650082 w 1274896"/>
                <a:gd name="connsiteY0" fmla="*/ 839150 h 1156409"/>
                <a:gd name="connsiteX1" fmla="*/ 606206 w 1274896"/>
                <a:gd name="connsiteY1" fmla="*/ 394759 h 1156409"/>
                <a:gd name="connsiteX2" fmla="*/ -10929 w 1274896"/>
                <a:gd name="connsiteY2" fmla="*/ 382808 h 1156409"/>
                <a:gd name="connsiteX3" fmla="*/ 1374 w 1274896"/>
                <a:gd name="connsiteY3" fmla="*/ 198670 h 1156409"/>
                <a:gd name="connsiteX4" fmla="*/ 794848 w 1274896"/>
                <a:gd name="connsiteY4" fmla="*/ 42250 h 1156409"/>
                <a:gd name="connsiteX5" fmla="*/ 1263968 w 1274896"/>
                <a:gd name="connsiteY5" fmla="*/ 941967 h 1156409"/>
                <a:gd name="connsiteX6" fmla="*/ 650082 w 1274896"/>
                <a:gd name="connsiteY6" fmla="*/ 839150 h 1156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4896" h="1156409">
                  <a:moveTo>
                    <a:pt x="650082" y="839150"/>
                  </a:moveTo>
                  <a:lnTo>
                    <a:pt x="606206" y="394759"/>
                  </a:lnTo>
                  <a:cubicBezTo>
                    <a:pt x="523841" y="433383"/>
                    <a:pt x="126083" y="483684"/>
                    <a:pt x="-10929" y="382808"/>
                  </a:cubicBezTo>
                  <a:lnTo>
                    <a:pt x="1374" y="198670"/>
                  </a:lnTo>
                  <a:cubicBezTo>
                    <a:pt x="39818" y="55497"/>
                    <a:pt x="658393" y="-69723"/>
                    <a:pt x="794848" y="42250"/>
                  </a:cubicBezTo>
                  <a:cubicBezTo>
                    <a:pt x="1139770" y="233023"/>
                    <a:pt x="1263968" y="941967"/>
                    <a:pt x="1263968" y="941967"/>
                  </a:cubicBezTo>
                  <a:cubicBezTo>
                    <a:pt x="1243585" y="1167042"/>
                    <a:pt x="730590" y="1319766"/>
                    <a:pt x="650082" y="839150"/>
                  </a:cubicBezTo>
                </a:path>
              </a:pathLst>
            </a:custGeom>
            <a:solidFill>
              <a:srgbClr val="153566"/>
            </a:solidFill>
            <a:ln w="464" cap="flat">
              <a:noFill/>
              <a:prstDash val="solid"/>
              <a:miter/>
            </a:ln>
          </p:spPr>
          <p:txBody>
            <a:bodyPr rtlCol="0" anchor="ctr"/>
            <a:lstStyle/>
            <a:p>
              <a:endParaRPr lang="zh-CN" altLang="en-US"/>
            </a:p>
          </p:txBody>
        </p:sp>
        <p:sp>
          <p:nvSpPr>
            <p:cNvPr id="40" name="任意多边形: 形状 39"/>
            <p:cNvSpPr/>
            <p:nvPr/>
          </p:nvSpPr>
          <p:spPr>
            <a:xfrm flipV="1">
              <a:off x="6522606" y="3483735"/>
              <a:ext cx="119587" cy="269090"/>
            </a:xfrm>
            <a:custGeom>
              <a:avLst/>
              <a:gdLst>
                <a:gd name="connsiteX0" fmla="*/ 88813 w 119587"/>
                <a:gd name="connsiteY0" fmla="*/ 16749 h 269090"/>
                <a:gd name="connsiteX1" fmla="*/ 19538 w 119587"/>
                <a:gd name="connsiteY1" fmla="*/ 10045 h 269090"/>
                <a:gd name="connsiteX2" fmla="*/ 45953 w 119587"/>
                <a:gd name="connsiteY2" fmla="*/ 268614 h 269090"/>
                <a:gd name="connsiteX3" fmla="*/ 88813 w 119587"/>
                <a:gd name="connsiteY3" fmla="*/ 16749 h 269090"/>
              </a:gdLst>
              <a:ahLst/>
              <a:cxnLst>
                <a:cxn ang="0">
                  <a:pos x="connsiteX0" y="connsiteY0"/>
                </a:cxn>
                <a:cxn ang="0">
                  <a:pos x="connsiteX1" y="connsiteY1"/>
                </a:cxn>
                <a:cxn ang="0">
                  <a:pos x="connsiteX2" y="connsiteY2"/>
                </a:cxn>
                <a:cxn ang="0">
                  <a:pos x="connsiteX3" y="connsiteY3"/>
                </a:cxn>
              </a:cxnLst>
              <a:rect l="l" t="t" r="r" b="b"/>
              <a:pathLst>
                <a:path w="119587" h="269090">
                  <a:moveTo>
                    <a:pt x="88813" y="16749"/>
                  </a:moveTo>
                  <a:cubicBezTo>
                    <a:pt x="88813" y="16749"/>
                    <a:pt x="50309" y="-17045"/>
                    <a:pt x="19538" y="10045"/>
                  </a:cubicBezTo>
                  <a:cubicBezTo>
                    <a:pt x="-11234" y="37112"/>
                    <a:pt x="-43733" y="267134"/>
                    <a:pt x="45953" y="268614"/>
                  </a:cubicBezTo>
                  <a:cubicBezTo>
                    <a:pt x="104356" y="269560"/>
                    <a:pt x="125826" y="55398"/>
                    <a:pt x="88813" y="16749"/>
                  </a:cubicBezTo>
                </a:path>
              </a:pathLst>
            </a:custGeom>
            <a:solidFill>
              <a:srgbClr val="153566"/>
            </a:solidFill>
            <a:ln w="392" cap="flat">
              <a:noFill/>
              <a:prstDash val="solid"/>
              <a:miter/>
            </a:ln>
          </p:spPr>
          <p:txBody>
            <a:bodyPr rtlCol="0" anchor="ctr"/>
            <a:lstStyle/>
            <a:p>
              <a:endParaRPr lang="zh-CN" altLang="en-US"/>
            </a:p>
          </p:txBody>
        </p:sp>
        <p:sp>
          <p:nvSpPr>
            <p:cNvPr id="41" name="任意多边形: 形状 40"/>
            <p:cNvSpPr/>
            <p:nvPr/>
          </p:nvSpPr>
          <p:spPr>
            <a:xfrm flipV="1">
              <a:off x="6398666" y="3515866"/>
              <a:ext cx="192486" cy="190955"/>
            </a:xfrm>
            <a:custGeom>
              <a:avLst/>
              <a:gdLst>
                <a:gd name="connsiteX0" fmla="*/ 156916 w 192486"/>
                <a:gd name="connsiteY0" fmla="*/ -519 h 190955"/>
                <a:gd name="connsiteX1" fmla="*/ 17684 w 192486"/>
                <a:gd name="connsiteY1" fmla="*/ 4450 h 190955"/>
                <a:gd name="connsiteX2" fmla="*/ 73206 w 192486"/>
                <a:gd name="connsiteY2" fmla="*/ 190436 h 190955"/>
                <a:gd name="connsiteX3" fmla="*/ 161349 w 192486"/>
                <a:gd name="connsiteY3" fmla="*/ 180634 h 190955"/>
                <a:gd name="connsiteX4" fmla="*/ 156916 w 192486"/>
                <a:gd name="connsiteY4" fmla="*/ -519 h 190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86" h="190955">
                  <a:moveTo>
                    <a:pt x="156916" y="-519"/>
                  </a:moveTo>
                  <a:lnTo>
                    <a:pt x="17684" y="4450"/>
                  </a:lnTo>
                  <a:cubicBezTo>
                    <a:pt x="-52573" y="16538"/>
                    <a:pt x="14379" y="186042"/>
                    <a:pt x="73206" y="190436"/>
                  </a:cubicBezTo>
                  <a:lnTo>
                    <a:pt x="161349" y="180634"/>
                  </a:lnTo>
                  <a:cubicBezTo>
                    <a:pt x="189654" y="157749"/>
                    <a:pt x="183938" y="26802"/>
                    <a:pt x="156916" y="-519"/>
                  </a:cubicBezTo>
                </a:path>
              </a:pathLst>
            </a:custGeom>
            <a:solidFill>
              <a:srgbClr val="F7A594"/>
            </a:solidFill>
            <a:ln w="388" cap="flat">
              <a:noFill/>
              <a:prstDash val="solid"/>
              <a:miter/>
            </a:ln>
          </p:spPr>
          <p:txBody>
            <a:bodyPr rtlCol="0" anchor="ctr"/>
            <a:lstStyle/>
            <a:p>
              <a:endParaRPr lang="zh-CN" altLang="en-US"/>
            </a:p>
          </p:txBody>
        </p:sp>
        <p:sp>
          <p:nvSpPr>
            <p:cNvPr id="42" name="任意多边形: 形状 41"/>
            <p:cNvSpPr/>
            <p:nvPr/>
          </p:nvSpPr>
          <p:spPr>
            <a:xfrm flipV="1">
              <a:off x="6269026" y="3378990"/>
              <a:ext cx="266978" cy="320791"/>
            </a:xfrm>
            <a:custGeom>
              <a:avLst/>
              <a:gdLst>
                <a:gd name="connsiteX0" fmla="*/ 178844 w 266978"/>
                <a:gd name="connsiteY0" fmla="*/ 4538 h 320791"/>
                <a:gd name="connsiteX1" fmla="*/ 146242 w 266978"/>
                <a:gd name="connsiteY1" fmla="*/ -38 h 320791"/>
                <a:gd name="connsiteX2" fmla="*/ 145933 w 266978"/>
                <a:gd name="connsiteY2" fmla="*/ -62 h 320791"/>
                <a:gd name="connsiteX3" fmla="*/ 96354 w 266978"/>
                <a:gd name="connsiteY3" fmla="*/ 31997 h 320791"/>
                <a:gd name="connsiteX4" fmla="*/ 96045 w 266978"/>
                <a:gd name="connsiteY4" fmla="*/ 32622 h 320791"/>
                <a:gd name="connsiteX5" fmla="*/ 33155 w 266978"/>
                <a:gd name="connsiteY5" fmla="*/ 194752 h 320791"/>
                <a:gd name="connsiteX6" fmla="*/ 50710 w 266978"/>
                <a:gd name="connsiteY6" fmla="*/ 311971 h 320791"/>
                <a:gd name="connsiteX7" fmla="*/ 235176 w 266978"/>
                <a:gd name="connsiteY7" fmla="*/ 190269 h 320791"/>
                <a:gd name="connsiteX8" fmla="*/ 178844 w 266978"/>
                <a:gd name="connsiteY8" fmla="*/ 4538 h 32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978" h="320791">
                  <a:moveTo>
                    <a:pt x="178844" y="4538"/>
                  </a:moveTo>
                  <a:cubicBezTo>
                    <a:pt x="178844" y="4538"/>
                    <a:pt x="165572" y="-3113"/>
                    <a:pt x="146242" y="-38"/>
                  </a:cubicBezTo>
                  <a:lnTo>
                    <a:pt x="145933" y="-62"/>
                  </a:lnTo>
                  <a:cubicBezTo>
                    <a:pt x="131657" y="2412"/>
                    <a:pt x="114179" y="10545"/>
                    <a:pt x="96354" y="31997"/>
                  </a:cubicBezTo>
                  <a:cubicBezTo>
                    <a:pt x="96045" y="32321"/>
                    <a:pt x="96045" y="32622"/>
                    <a:pt x="96045" y="32622"/>
                  </a:cubicBezTo>
                  <a:cubicBezTo>
                    <a:pt x="73436" y="60059"/>
                    <a:pt x="50363" y="109040"/>
                    <a:pt x="33155" y="194752"/>
                  </a:cubicBezTo>
                  <a:cubicBezTo>
                    <a:pt x="-59522" y="299744"/>
                    <a:pt x="11664" y="338439"/>
                    <a:pt x="50710" y="311971"/>
                  </a:cubicBezTo>
                  <a:cubicBezTo>
                    <a:pt x="173173" y="228917"/>
                    <a:pt x="200451" y="212230"/>
                    <a:pt x="235176" y="190269"/>
                  </a:cubicBezTo>
                  <a:cubicBezTo>
                    <a:pt x="264692" y="171591"/>
                    <a:pt x="270827" y="40157"/>
                    <a:pt x="178844" y="4538"/>
                  </a:cubicBezTo>
                </a:path>
              </a:pathLst>
            </a:custGeom>
            <a:solidFill>
              <a:srgbClr val="F7A594"/>
            </a:solidFill>
            <a:ln w="385" cap="flat">
              <a:noFill/>
              <a:prstDash val="solid"/>
              <a:miter/>
            </a:ln>
          </p:spPr>
          <p:txBody>
            <a:bodyPr rtlCol="0" anchor="ctr"/>
            <a:lstStyle/>
            <a:p>
              <a:endParaRPr lang="zh-CN" altLang="en-US"/>
            </a:p>
          </p:txBody>
        </p:sp>
        <p:sp>
          <p:nvSpPr>
            <p:cNvPr id="43" name="任意多边形: 形状 42"/>
            <p:cNvSpPr/>
            <p:nvPr/>
          </p:nvSpPr>
          <p:spPr>
            <a:xfrm flipV="1">
              <a:off x="6377423" y="3592473"/>
              <a:ext cx="51367" cy="109380"/>
            </a:xfrm>
            <a:custGeom>
              <a:avLst/>
              <a:gdLst>
                <a:gd name="connsiteX0" fmla="*/ 38677 w 51367"/>
                <a:gd name="connsiteY0" fmla="*/ -476 h 109380"/>
                <a:gd name="connsiteX1" fmla="*/ -12388 w 51367"/>
                <a:gd name="connsiteY1" fmla="*/ 34357 h 109380"/>
                <a:gd name="connsiteX2" fmla="*/ -12691 w 51367"/>
                <a:gd name="connsiteY2" fmla="*/ 34982 h 109380"/>
                <a:gd name="connsiteX3" fmla="*/ 37201 w 51367"/>
                <a:gd name="connsiteY3" fmla="*/ 108904 h 109380"/>
                <a:gd name="connsiteX4" fmla="*/ 38677 w 51367"/>
                <a:gd name="connsiteY4" fmla="*/ -476 h 109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67" h="109380">
                  <a:moveTo>
                    <a:pt x="38677" y="-476"/>
                  </a:moveTo>
                  <a:cubicBezTo>
                    <a:pt x="20407" y="6272"/>
                    <a:pt x="-1418" y="15706"/>
                    <a:pt x="-12388" y="34357"/>
                  </a:cubicBezTo>
                  <a:cubicBezTo>
                    <a:pt x="-12691" y="34683"/>
                    <a:pt x="-12691" y="34982"/>
                    <a:pt x="-12691" y="34982"/>
                  </a:cubicBezTo>
                  <a:cubicBezTo>
                    <a:pt x="-12691" y="34982"/>
                    <a:pt x="15981" y="46700"/>
                    <a:pt x="37201" y="108904"/>
                  </a:cubicBezTo>
                  <a:cubicBezTo>
                    <a:pt x="37201" y="108904"/>
                    <a:pt x="10043" y="14802"/>
                    <a:pt x="38677" y="-476"/>
                  </a:cubicBezTo>
                </a:path>
              </a:pathLst>
            </a:custGeom>
            <a:solidFill>
              <a:srgbClr val="DE3C0F"/>
            </a:solidFill>
            <a:ln w="378" cap="flat">
              <a:noFill/>
              <a:prstDash val="solid"/>
              <a:miter/>
            </a:ln>
          </p:spPr>
          <p:txBody>
            <a:bodyPr rtlCol="0" anchor="ctr"/>
            <a:lstStyle/>
            <a:p>
              <a:endParaRPr lang="zh-CN" altLang="en-US"/>
            </a:p>
          </p:txBody>
        </p:sp>
        <p:sp>
          <p:nvSpPr>
            <p:cNvPr id="44" name="任意多边形: 形状 43"/>
            <p:cNvSpPr/>
            <p:nvPr/>
          </p:nvSpPr>
          <p:spPr>
            <a:xfrm flipV="1">
              <a:off x="6202991" y="3306950"/>
              <a:ext cx="143170" cy="122044"/>
            </a:xfrm>
            <a:custGeom>
              <a:avLst/>
              <a:gdLst>
                <a:gd name="connsiteX0" fmla="*/ 130530 w 143170"/>
                <a:gd name="connsiteY0" fmla="*/ 31652 h 122044"/>
                <a:gd name="connsiteX1" fmla="*/ 4616 w 143170"/>
                <a:gd name="connsiteY1" fmla="*/ 120624 h 122044"/>
                <a:gd name="connsiteX2" fmla="*/ 38800 w 143170"/>
                <a:gd name="connsiteY2" fmla="*/ 6921 h 122044"/>
                <a:gd name="connsiteX3" fmla="*/ 130530 w 143170"/>
                <a:gd name="connsiteY3" fmla="*/ 31652 h 122044"/>
              </a:gdLst>
              <a:ahLst/>
              <a:cxnLst>
                <a:cxn ang="0">
                  <a:pos x="connsiteX0" y="connsiteY0"/>
                </a:cxn>
                <a:cxn ang="0">
                  <a:pos x="connsiteX1" y="connsiteY1"/>
                </a:cxn>
                <a:cxn ang="0">
                  <a:pos x="connsiteX2" y="connsiteY2"/>
                </a:cxn>
                <a:cxn ang="0">
                  <a:pos x="connsiteX3" y="connsiteY3"/>
                </a:cxn>
              </a:cxnLst>
              <a:rect l="l" t="t" r="r" b="b"/>
              <a:pathLst>
                <a:path w="143170" h="122044">
                  <a:moveTo>
                    <a:pt x="130530" y="31652"/>
                  </a:moveTo>
                  <a:cubicBezTo>
                    <a:pt x="130530" y="31652"/>
                    <a:pt x="97204" y="50908"/>
                    <a:pt x="4616" y="120624"/>
                  </a:cubicBezTo>
                  <a:cubicBezTo>
                    <a:pt x="-22776" y="101599"/>
                    <a:pt x="-21806" y="35261"/>
                    <a:pt x="38800" y="6921"/>
                  </a:cubicBezTo>
                  <a:cubicBezTo>
                    <a:pt x="80261" y="-12496"/>
                    <a:pt x="123701" y="4562"/>
                    <a:pt x="130530" y="31652"/>
                  </a:cubicBezTo>
                </a:path>
              </a:pathLst>
            </a:custGeom>
            <a:solidFill>
              <a:srgbClr val="F7A594"/>
            </a:solidFill>
            <a:ln w="373" cap="flat">
              <a:noFill/>
              <a:prstDash val="solid"/>
              <a:miter/>
            </a:ln>
          </p:spPr>
          <p:txBody>
            <a:bodyPr rtlCol="0" anchor="ctr"/>
            <a:lstStyle/>
            <a:p>
              <a:endParaRPr lang="zh-CN" altLang="en-US"/>
            </a:p>
          </p:txBody>
        </p:sp>
        <p:sp>
          <p:nvSpPr>
            <p:cNvPr id="45" name="任意多边形: 形状 44"/>
            <p:cNvSpPr/>
            <p:nvPr/>
          </p:nvSpPr>
          <p:spPr>
            <a:xfrm flipV="1">
              <a:off x="6215554" y="3427958"/>
              <a:ext cx="212861" cy="255821"/>
            </a:xfrm>
            <a:custGeom>
              <a:avLst/>
              <a:gdLst>
                <a:gd name="connsiteX0" fmla="*/ 53296 w 212861"/>
                <a:gd name="connsiteY0" fmla="*/ 254710 h 255821"/>
                <a:gd name="connsiteX1" fmla="*/ 27153 w 212861"/>
                <a:gd name="connsiteY1" fmla="*/ 53400 h 255821"/>
                <a:gd name="connsiteX2" fmla="*/ 195051 w 212861"/>
                <a:gd name="connsiteY2" fmla="*/ 90614 h 255821"/>
                <a:gd name="connsiteX3" fmla="*/ 53296 w 212861"/>
                <a:gd name="connsiteY3" fmla="*/ 254710 h 255821"/>
              </a:gdLst>
              <a:ahLst/>
              <a:cxnLst>
                <a:cxn ang="0">
                  <a:pos x="connsiteX0" y="connsiteY0"/>
                </a:cxn>
                <a:cxn ang="0">
                  <a:pos x="connsiteX1" y="connsiteY1"/>
                </a:cxn>
                <a:cxn ang="0">
                  <a:pos x="connsiteX2" y="connsiteY2"/>
                </a:cxn>
                <a:cxn ang="0">
                  <a:pos x="connsiteX3" y="connsiteY3"/>
                </a:cxn>
              </a:cxnLst>
              <a:rect l="l" t="t" r="r" b="b"/>
              <a:pathLst>
                <a:path w="212861" h="255821">
                  <a:moveTo>
                    <a:pt x="53296" y="254710"/>
                  </a:moveTo>
                  <a:cubicBezTo>
                    <a:pt x="-30292" y="262709"/>
                    <a:pt x="-28699" y="131483"/>
                    <a:pt x="27153" y="53400"/>
                  </a:cubicBezTo>
                  <a:cubicBezTo>
                    <a:pt x="112639" y="-66105"/>
                    <a:pt x="181467" y="42487"/>
                    <a:pt x="195051" y="90614"/>
                  </a:cubicBezTo>
                  <a:cubicBezTo>
                    <a:pt x="219866" y="178684"/>
                    <a:pt x="155704" y="244887"/>
                    <a:pt x="53296" y="254710"/>
                  </a:cubicBezTo>
                </a:path>
              </a:pathLst>
            </a:custGeom>
            <a:solidFill>
              <a:srgbClr val="F7A594"/>
            </a:solidFill>
            <a:ln w="379" cap="flat">
              <a:noFill/>
              <a:prstDash val="solid"/>
              <a:miter/>
            </a:ln>
          </p:spPr>
          <p:txBody>
            <a:bodyPr rtlCol="0" anchor="ctr"/>
            <a:lstStyle/>
            <a:p>
              <a:endParaRPr lang="zh-CN" altLang="en-US"/>
            </a:p>
          </p:txBody>
        </p:sp>
        <p:grpSp>
          <p:nvGrpSpPr>
            <p:cNvPr id="46" name="图形 1"/>
            <p:cNvGrpSpPr/>
            <p:nvPr/>
          </p:nvGrpSpPr>
          <p:grpSpPr>
            <a:xfrm>
              <a:off x="6253624" y="3503548"/>
              <a:ext cx="110685" cy="195162"/>
              <a:chOff x="6253624" y="3503548"/>
              <a:chExt cx="110685" cy="195162"/>
            </a:xfrm>
            <a:solidFill>
              <a:srgbClr val="DE3C0F"/>
            </a:solidFill>
          </p:grpSpPr>
          <p:sp>
            <p:nvSpPr>
              <p:cNvPr id="47" name="任意多边形: 形状 46"/>
              <p:cNvSpPr/>
              <p:nvPr/>
            </p:nvSpPr>
            <p:spPr>
              <a:xfrm flipV="1">
                <a:off x="6328987" y="3535626"/>
                <a:ext cx="35322" cy="148593"/>
              </a:xfrm>
              <a:custGeom>
                <a:avLst/>
                <a:gdLst>
                  <a:gd name="connsiteX0" fmla="*/ 19039 w 35322"/>
                  <a:gd name="connsiteY0" fmla="*/ -624 h 148593"/>
                  <a:gd name="connsiteX1" fmla="*/ 18216 w 35322"/>
                  <a:gd name="connsiteY1" fmla="*/ -531 h 148593"/>
                  <a:gd name="connsiteX2" fmla="*/ -4543 w 35322"/>
                  <a:gd name="connsiteY2" fmla="*/ 22284 h 148593"/>
                  <a:gd name="connsiteX3" fmla="*/ 6088 w 35322"/>
                  <a:gd name="connsiteY3" fmla="*/ 146182 h 148593"/>
                  <a:gd name="connsiteX4" fmla="*/ 10954 w 35322"/>
                  <a:gd name="connsiteY4" fmla="*/ 147499 h 148593"/>
                  <a:gd name="connsiteX5" fmla="*/ 12264 w 35322"/>
                  <a:gd name="connsiteY5" fmla="*/ 142644 h 148593"/>
                  <a:gd name="connsiteX6" fmla="*/ 2007 w 35322"/>
                  <a:gd name="connsiteY6" fmla="*/ 25103 h 148593"/>
                  <a:gd name="connsiteX7" fmla="*/ 19826 w 35322"/>
                  <a:gd name="connsiteY7" fmla="*/ 6379 h 148593"/>
                  <a:gd name="connsiteX8" fmla="*/ 22483 w 35322"/>
                  <a:gd name="connsiteY8" fmla="*/ 2104 h 148593"/>
                  <a:gd name="connsiteX9" fmla="*/ 19039 w 35322"/>
                  <a:gd name="connsiteY9" fmla="*/ -624 h 14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22" h="148593">
                    <a:moveTo>
                      <a:pt x="19039" y="-624"/>
                    </a:moveTo>
                    <a:cubicBezTo>
                      <a:pt x="18740" y="-624"/>
                      <a:pt x="18478" y="-602"/>
                      <a:pt x="18216" y="-531"/>
                    </a:cubicBezTo>
                    <a:cubicBezTo>
                      <a:pt x="8858" y="1666"/>
                      <a:pt x="959" y="9546"/>
                      <a:pt x="-4543" y="22284"/>
                    </a:cubicBezTo>
                    <a:cubicBezTo>
                      <a:pt x="-17045" y="51223"/>
                      <a:pt x="-16559" y="106818"/>
                      <a:pt x="6088" y="146182"/>
                    </a:cubicBezTo>
                    <a:cubicBezTo>
                      <a:pt x="7099" y="147892"/>
                      <a:pt x="9232" y="148469"/>
                      <a:pt x="10954" y="147499"/>
                    </a:cubicBezTo>
                    <a:cubicBezTo>
                      <a:pt x="12638" y="146503"/>
                      <a:pt x="13237" y="144332"/>
                      <a:pt x="12264" y="142644"/>
                    </a:cubicBezTo>
                    <a:cubicBezTo>
                      <a:pt x="-9297" y="105197"/>
                      <a:pt x="-9858" y="52473"/>
                      <a:pt x="2007" y="25103"/>
                    </a:cubicBezTo>
                    <a:cubicBezTo>
                      <a:pt x="5189" y="17729"/>
                      <a:pt x="10879" y="8483"/>
                      <a:pt x="19826" y="6379"/>
                    </a:cubicBezTo>
                    <a:cubicBezTo>
                      <a:pt x="21772" y="5941"/>
                      <a:pt x="22932" y="4021"/>
                      <a:pt x="22483" y="2104"/>
                    </a:cubicBezTo>
                    <a:cubicBezTo>
                      <a:pt x="22109" y="487"/>
                      <a:pt x="20649" y="-624"/>
                      <a:pt x="19039" y="-624"/>
                    </a:cubicBezTo>
                  </a:path>
                </a:pathLst>
              </a:custGeom>
              <a:solidFill>
                <a:srgbClr val="DE3C0F"/>
              </a:solidFill>
              <a:ln w="374" cap="flat">
                <a:noFill/>
                <a:prstDash val="solid"/>
                <a:miter/>
              </a:ln>
            </p:spPr>
            <p:txBody>
              <a:bodyPr rtlCol="0" anchor="ctr"/>
              <a:lstStyle/>
              <a:p>
                <a:endParaRPr lang="zh-CN" altLang="en-US"/>
              </a:p>
            </p:txBody>
          </p:sp>
          <p:sp>
            <p:nvSpPr>
              <p:cNvPr id="48" name="任意多边形: 形状 47"/>
              <p:cNvSpPr/>
              <p:nvPr/>
            </p:nvSpPr>
            <p:spPr>
              <a:xfrm flipV="1">
                <a:off x="6253624" y="3503548"/>
                <a:ext cx="72015" cy="195162"/>
              </a:xfrm>
              <a:custGeom>
                <a:avLst/>
                <a:gdLst>
                  <a:gd name="connsiteX0" fmla="*/ 55751 w 72015"/>
                  <a:gd name="connsiteY0" fmla="*/ -670 h 195162"/>
                  <a:gd name="connsiteX1" fmla="*/ 53965 w 72015"/>
                  <a:gd name="connsiteY1" fmla="*/ -209 h 195162"/>
                  <a:gd name="connsiteX2" fmla="*/ 1816 w 72015"/>
                  <a:gd name="connsiteY2" fmla="*/ 192504 h 195162"/>
                  <a:gd name="connsiteX3" fmla="*/ 6578 w 72015"/>
                  <a:gd name="connsiteY3" fmla="*/ 194122 h 195162"/>
                  <a:gd name="connsiteX4" fmla="*/ 8177 w 72015"/>
                  <a:gd name="connsiteY4" fmla="*/ 189383 h 195162"/>
                  <a:gd name="connsiteX5" fmla="*/ 57499 w 72015"/>
                  <a:gd name="connsiteY5" fmla="*/ 5939 h 195162"/>
                  <a:gd name="connsiteX6" fmla="*/ 58801 w 72015"/>
                  <a:gd name="connsiteY6" fmla="*/ 1108 h 195162"/>
                  <a:gd name="connsiteX7" fmla="*/ 55751 w 72015"/>
                  <a:gd name="connsiteY7" fmla="*/ -670 h 19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015" h="195162">
                    <a:moveTo>
                      <a:pt x="55751" y="-670"/>
                    </a:moveTo>
                    <a:cubicBezTo>
                      <a:pt x="55119" y="-670"/>
                      <a:pt x="54523" y="-533"/>
                      <a:pt x="53965" y="-209"/>
                    </a:cubicBezTo>
                    <a:cubicBezTo>
                      <a:pt x="-13434" y="38486"/>
                      <a:pt x="-27606" y="132403"/>
                      <a:pt x="1816" y="192504"/>
                    </a:cubicBezTo>
                    <a:cubicBezTo>
                      <a:pt x="2672" y="194260"/>
                      <a:pt x="4830" y="195000"/>
                      <a:pt x="6578" y="194122"/>
                    </a:cubicBezTo>
                    <a:cubicBezTo>
                      <a:pt x="8326" y="193267"/>
                      <a:pt x="9070" y="191139"/>
                      <a:pt x="8177" y="189383"/>
                    </a:cubicBezTo>
                    <a:cubicBezTo>
                      <a:pt x="-19831" y="132101"/>
                      <a:pt x="-6478" y="42693"/>
                      <a:pt x="57499" y="5939"/>
                    </a:cubicBezTo>
                    <a:cubicBezTo>
                      <a:pt x="59210" y="4969"/>
                      <a:pt x="59805" y="2796"/>
                      <a:pt x="58801" y="1108"/>
                    </a:cubicBezTo>
                    <a:cubicBezTo>
                      <a:pt x="58169" y="-45"/>
                      <a:pt x="56979" y="-670"/>
                      <a:pt x="55751" y="-670"/>
                    </a:cubicBezTo>
                  </a:path>
                </a:pathLst>
              </a:custGeom>
              <a:solidFill>
                <a:srgbClr val="DE3C0F"/>
              </a:solidFill>
              <a:ln w="372" cap="flat">
                <a:noFill/>
                <a:prstDash val="solid"/>
                <a:miter/>
              </a:ln>
            </p:spPr>
            <p:txBody>
              <a:bodyPr rtlCol="0" anchor="ctr"/>
              <a:lstStyle/>
              <a:p>
                <a:endParaRPr lang="zh-CN" altLang="en-US"/>
              </a:p>
            </p:txBody>
          </p:sp>
        </p:grpSp>
        <p:sp>
          <p:nvSpPr>
            <p:cNvPr id="49" name="任意多边形: 形状 48"/>
            <p:cNvSpPr/>
            <p:nvPr/>
          </p:nvSpPr>
          <p:spPr>
            <a:xfrm flipV="1">
              <a:off x="7188517" y="2690769"/>
              <a:ext cx="279074" cy="592209"/>
            </a:xfrm>
            <a:custGeom>
              <a:avLst/>
              <a:gdLst>
                <a:gd name="connsiteX0" fmla="*/ -4540 w 279074"/>
                <a:gd name="connsiteY0" fmla="*/ -1979 h 592209"/>
                <a:gd name="connsiteX1" fmla="*/ -5291 w 279074"/>
                <a:gd name="connsiteY1" fmla="*/ -1957 h 592209"/>
                <a:gd name="connsiteX2" fmla="*/ -11878 w 279074"/>
                <a:gd name="connsiteY2" fmla="*/ 6089 h 592209"/>
                <a:gd name="connsiteX3" fmla="*/ -4849 w 279074"/>
                <a:gd name="connsiteY3" fmla="*/ 97996 h 592209"/>
                <a:gd name="connsiteX4" fmla="*/ 256271 w 279074"/>
                <a:gd name="connsiteY4" fmla="*/ 589314 h 592209"/>
                <a:gd name="connsiteX5" fmla="*/ 266261 w 279074"/>
                <a:gd name="connsiteY5" fmla="*/ 586423 h 592209"/>
                <a:gd name="connsiteX6" fmla="*/ 263343 w 279074"/>
                <a:gd name="connsiteY6" fmla="*/ 576437 h 592209"/>
                <a:gd name="connsiteX7" fmla="*/ 9827 w 279074"/>
                <a:gd name="connsiteY7" fmla="*/ 97050 h 592209"/>
                <a:gd name="connsiteX8" fmla="*/ 2754 w 279074"/>
                <a:gd name="connsiteY8" fmla="*/ 4657 h 592209"/>
                <a:gd name="connsiteX9" fmla="*/ -4540 w 279074"/>
                <a:gd name="connsiteY9" fmla="*/ -1979 h 59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074" h="592209">
                  <a:moveTo>
                    <a:pt x="-4540" y="-1979"/>
                  </a:moveTo>
                  <a:cubicBezTo>
                    <a:pt x="-4805" y="-1979"/>
                    <a:pt x="-5026" y="-1979"/>
                    <a:pt x="-5291" y="-1957"/>
                  </a:cubicBezTo>
                  <a:cubicBezTo>
                    <a:pt x="-9314" y="-1563"/>
                    <a:pt x="-12232" y="2044"/>
                    <a:pt x="-11878" y="6089"/>
                  </a:cubicBezTo>
                  <a:cubicBezTo>
                    <a:pt x="-8828" y="36856"/>
                    <a:pt x="-6794" y="67945"/>
                    <a:pt x="-4849" y="97996"/>
                  </a:cubicBezTo>
                  <a:cubicBezTo>
                    <a:pt x="7218" y="283313"/>
                    <a:pt x="18579" y="458365"/>
                    <a:pt x="256271" y="589314"/>
                  </a:cubicBezTo>
                  <a:cubicBezTo>
                    <a:pt x="259807" y="591277"/>
                    <a:pt x="264272" y="589986"/>
                    <a:pt x="266261" y="586423"/>
                  </a:cubicBezTo>
                  <a:cubicBezTo>
                    <a:pt x="268206" y="582865"/>
                    <a:pt x="266924" y="578404"/>
                    <a:pt x="263343" y="576437"/>
                  </a:cubicBezTo>
                  <a:cubicBezTo>
                    <a:pt x="32769" y="449374"/>
                    <a:pt x="21630" y="278225"/>
                    <a:pt x="9827" y="97050"/>
                  </a:cubicBezTo>
                  <a:cubicBezTo>
                    <a:pt x="7838" y="66862"/>
                    <a:pt x="5848" y="35653"/>
                    <a:pt x="2754" y="4657"/>
                  </a:cubicBezTo>
                  <a:cubicBezTo>
                    <a:pt x="2400" y="842"/>
                    <a:pt x="-782" y="-1979"/>
                    <a:pt x="-4540" y="-1979"/>
                  </a:cubicBezTo>
                </a:path>
              </a:pathLst>
            </a:custGeom>
            <a:solidFill>
              <a:srgbClr val="0E0E0E"/>
            </a:solidFill>
            <a:ln w="442" cap="flat">
              <a:noFill/>
              <a:prstDash val="solid"/>
              <a:miter/>
            </a:ln>
          </p:spPr>
          <p:txBody>
            <a:bodyPr rtlCol="0" anchor="ctr"/>
            <a:lstStyle/>
            <a:p>
              <a:endParaRPr lang="zh-CN" altLang="en-US"/>
            </a:p>
          </p:txBody>
        </p:sp>
        <p:sp>
          <p:nvSpPr>
            <p:cNvPr id="50" name="任意多边形: 形状 49"/>
            <p:cNvSpPr/>
            <p:nvPr/>
          </p:nvSpPr>
          <p:spPr>
            <a:xfrm flipV="1">
              <a:off x="7299160" y="3237420"/>
              <a:ext cx="745868" cy="557494"/>
            </a:xfrm>
            <a:custGeom>
              <a:avLst/>
              <a:gdLst>
                <a:gd name="connsiteX0" fmla="*/ 277786 w 745868"/>
                <a:gd name="connsiteY0" fmla="*/ 494864 h 557494"/>
                <a:gd name="connsiteX1" fmla="*/ 270196 w 745868"/>
                <a:gd name="connsiteY1" fmla="*/ 521379 h 557494"/>
                <a:gd name="connsiteX2" fmla="*/ 241790 w 745868"/>
                <a:gd name="connsiteY2" fmla="*/ 538991 h 557494"/>
                <a:gd name="connsiteX3" fmla="*/ 5565 w 745868"/>
                <a:gd name="connsiteY3" fmla="*/ 494425 h 557494"/>
                <a:gd name="connsiteX4" fmla="*/ -10380 w 745868"/>
                <a:gd name="connsiteY4" fmla="*/ 468444 h 557494"/>
                <a:gd name="connsiteX5" fmla="*/ 123630 w 745868"/>
                <a:gd name="connsiteY5" fmla="*/ -290 h 557494"/>
                <a:gd name="connsiteX6" fmla="*/ 734624 w 745868"/>
                <a:gd name="connsiteY6" fmla="*/ 115010 h 557494"/>
                <a:gd name="connsiteX7" fmla="*/ 608205 w 745868"/>
                <a:gd name="connsiteY7" fmla="*/ 557205 h 557494"/>
                <a:gd name="connsiteX8" fmla="*/ 277786 w 745868"/>
                <a:gd name="connsiteY8" fmla="*/ 494864 h 55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5868" h="557494">
                  <a:moveTo>
                    <a:pt x="277786" y="494864"/>
                  </a:moveTo>
                  <a:lnTo>
                    <a:pt x="270196" y="521379"/>
                  </a:lnTo>
                  <a:cubicBezTo>
                    <a:pt x="266758" y="533420"/>
                    <a:pt x="254011" y="541302"/>
                    <a:pt x="241790" y="538991"/>
                  </a:cubicBezTo>
                  <a:lnTo>
                    <a:pt x="5565" y="494425"/>
                  </a:lnTo>
                  <a:cubicBezTo>
                    <a:pt x="-6704" y="492114"/>
                    <a:pt x="-13818" y="480484"/>
                    <a:pt x="-10380" y="468444"/>
                  </a:cubicBezTo>
                  <a:lnTo>
                    <a:pt x="123630" y="-290"/>
                  </a:lnTo>
                  <a:lnTo>
                    <a:pt x="734624" y="115010"/>
                  </a:lnTo>
                  <a:lnTo>
                    <a:pt x="608205" y="557205"/>
                  </a:lnTo>
                  <a:lnTo>
                    <a:pt x="277786" y="494864"/>
                  </a:lnTo>
                </a:path>
              </a:pathLst>
            </a:custGeom>
            <a:solidFill>
              <a:srgbClr val="1150B3"/>
            </a:solidFill>
            <a:ln w="477" cap="flat">
              <a:noFill/>
              <a:prstDash val="solid"/>
              <a:miter/>
            </a:ln>
          </p:spPr>
          <p:txBody>
            <a:bodyPr rtlCol="0" anchor="ctr"/>
            <a:lstStyle/>
            <a:p>
              <a:endParaRPr lang="zh-CN" altLang="en-US"/>
            </a:p>
          </p:txBody>
        </p:sp>
        <p:sp>
          <p:nvSpPr>
            <p:cNvPr id="51" name="任意多边形: 形状 50"/>
            <p:cNvSpPr/>
            <p:nvPr/>
          </p:nvSpPr>
          <p:spPr>
            <a:xfrm flipV="1">
              <a:off x="7349495" y="3248721"/>
              <a:ext cx="692557" cy="546195"/>
            </a:xfrm>
            <a:custGeom>
              <a:avLst/>
              <a:gdLst>
                <a:gd name="connsiteX0" fmla="*/ 587829 w 692557"/>
                <a:gd name="connsiteY0" fmla="*/ 545919 h 546195"/>
                <a:gd name="connsiteX1" fmla="*/ -11287 w 692557"/>
                <a:gd name="connsiteY1" fmla="*/ 432863 h 546195"/>
                <a:gd name="connsiteX2" fmla="*/ 73278 w 692557"/>
                <a:gd name="connsiteY2" fmla="*/ -276 h 546195"/>
                <a:gd name="connsiteX3" fmla="*/ 681271 w 692557"/>
                <a:gd name="connsiteY3" fmla="*/ 114469 h 546195"/>
                <a:gd name="connsiteX4" fmla="*/ 587829 w 692557"/>
                <a:gd name="connsiteY4" fmla="*/ 545919 h 546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557" h="546195">
                  <a:moveTo>
                    <a:pt x="587829" y="545919"/>
                  </a:moveTo>
                  <a:lnTo>
                    <a:pt x="-11287" y="432863"/>
                  </a:lnTo>
                  <a:lnTo>
                    <a:pt x="73278" y="-276"/>
                  </a:lnTo>
                  <a:lnTo>
                    <a:pt x="681271" y="114469"/>
                  </a:lnTo>
                  <a:lnTo>
                    <a:pt x="587829" y="545919"/>
                  </a:lnTo>
                </a:path>
              </a:pathLst>
            </a:custGeom>
            <a:solidFill>
              <a:srgbClr val="FFFFFF"/>
            </a:solidFill>
            <a:ln w="477" cap="flat">
              <a:noFill/>
              <a:prstDash val="solid"/>
              <a:miter/>
            </a:ln>
          </p:spPr>
          <p:txBody>
            <a:bodyPr rtlCol="0" anchor="ctr"/>
            <a:lstStyle/>
            <a:p>
              <a:endParaRPr lang="zh-CN" altLang="en-US"/>
            </a:p>
          </p:txBody>
        </p:sp>
        <p:sp>
          <p:nvSpPr>
            <p:cNvPr id="52" name="任意多边形: 形状 51"/>
            <p:cNvSpPr/>
            <p:nvPr/>
          </p:nvSpPr>
          <p:spPr>
            <a:xfrm flipV="1">
              <a:off x="7378354" y="3229715"/>
              <a:ext cx="666674" cy="565199"/>
            </a:xfrm>
            <a:custGeom>
              <a:avLst/>
              <a:gdLst>
                <a:gd name="connsiteX0" fmla="*/ 655369 w 666674"/>
                <a:gd name="connsiteY0" fmla="*/ 114999 h 565199"/>
                <a:gd name="connsiteX1" fmla="*/ 44375 w 666674"/>
                <a:gd name="connsiteY1" fmla="*/ -301 h 565199"/>
                <a:gd name="connsiteX2" fmla="*/ -11100 w 666674"/>
                <a:gd name="connsiteY2" fmla="*/ 432742 h 565199"/>
                <a:gd name="connsiteX3" fmla="*/ 8139 w 666674"/>
                <a:gd name="connsiteY3" fmla="*/ 458933 h 565199"/>
                <a:gd name="connsiteX4" fmla="*/ 567239 w 666674"/>
                <a:gd name="connsiteY4" fmla="*/ 564432 h 565199"/>
                <a:gd name="connsiteX5" fmla="*/ 600848 w 666674"/>
                <a:gd name="connsiteY5" fmla="*/ 540275 h 565199"/>
                <a:gd name="connsiteX6" fmla="*/ 655369 w 666674"/>
                <a:gd name="connsiteY6" fmla="*/ 114999 h 56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674" h="565199">
                  <a:moveTo>
                    <a:pt x="655369" y="114999"/>
                  </a:moveTo>
                  <a:lnTo>
                    <a:pt x="44375" y="-301"/>
                  </a:lnTo>
                  <a:lnTo>
                    <a:pt x="-11100" y="432742"/>
                  </a:lnTo>
                  <a:cubicBezTo>
                    <a:pt x="-12724" y="445408"/>
                    <a:pt x="-4560" y="456527"/>
                    <a:pt x="8139" y="458933"/>
                  </a:cubicBezTo>
                  <a:lnTo>
                    <a:pt x="567239" y="564432"/>
                  </a:lnTo>
                  <a:cubicBezTo>
                    <a:pt x="582945" y="567387"/>
                    <a:pt x="598891" y="555948"/>
                    <a:pt x="600848" y="540275"/>
                  </a:cubicBezTo>
                  <a:lnTo>
                    <a:pt x="655369" y="114999"/>
                  </a:lnTo>
                </a:path>
              </a:pathLst>
            </a:custGeom>
            <a:solidFill>
              <a:srgbClr val="40B0FF"/>
            </a:solidFill>
            <a:ln w="477" cap="flat">
              <a:noFill/>
              <a:prstDash val="solid"/>
              <a:miter/>
            </a:ln>
          </p:spPr>
          <p:txBody>
            <a:bodyPr rtlCol="0" anchor="ctr"/>
            <a:lstStyle/>
            <a:p>
              <a:endParaRPr lang="zh-CN" altLang="en-US"/>
            </a:p>
          </p:txBody>
        </p:sp>
        <p:sp>
          <p:nvSpPr>
            <p:cNvPr id="53" name="任意多边形: 形状 52"/>
            <p:cNvSpPr/>
            <p:nvPr/>
          </p:nvSpPr>
          <p:spPr>
            <a:xfrm flipV="1">
              <a:off x="7735694" y="3326135"/>
              <a:ext cx="392528" cy="499661"/>
            </a:xfrm>
            <a:custGeom>
              <a:avLst/>
              <a:gdLst>
                <a:gd name="connsiteX0" fmla="*/ -11470 w 392528"/>
                <a:gd name="connsiteY0" fmla="*/ 22913 h 499661"/>
                <a:gd name="connsiteX1" fmla="*/ 18832 w 392528"/>
                <a:gd name="connsiteY1" fmla="*/ 499554 h 499661"/>
                <a:gd name="connsiteX2" fmla="*/ 381058 w 392528"/>
                <a:gd name="connsiteY2" fmla="*/ 476528 h 499661"/>
                <a:gd name="connsiteX3" fmla="*/ 350756 w 392528"/>
                <a:gd name="connsiteY3" fmla="*/ -107 h 499661"/>
                <a:gd name="connsiteX4" fmla="*/ -11470 w 392528"/>
                <a:gd name="connsiteY4" fmla="*/ 22913 h 499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528" h="499661">
                  <a:moveTo>
                    <a:pt x="-11470" y="22913"/>
                  </a:moveTo>
                  <a:lnTo>
                    <a:pt x="18832" y="499554"/>
                  </a:lnTo>
                  <a:lnTo>
                    <a:pt x="381058" y="476528"/>
                  </a:lnTo>
                  <a:lnTo>
                    <a:pt x="350756" y="-107"/>
                  </a:lnTo>
                  <a:lnTo>
                    <a:pt x="-11470" y="22913"/>
                  </a:lnTo>
                </a:path>
              </a:pathLst>
            </a:custGeom>
            <a:solidFill>
              <a:srgbClr val="CFD9E8"/>
            </a:solidFill>
            <a:ln w="482" cap="flat">
              <a:noFill/>
              <a:prstDash val="solid"/>
              <a:miter/>
            </a:ln>
          </p:spPr>
          <p:txBody>
            <a:bodyPr rtlCol="0" anchor="ctr"/>
            <a:lstStyle/>
            <a:p>
              <a:endParaRPr lang="zh-CN" altLang="en-US"/>
            </a:p>
          </p:txBody>
        </p:sp>
        <p:sp>
          <p:nvSpPr>
            <p:cNvPr id="54" name="任意多边形: 形状 53"/>
            <p:cNvSpPr/>
            <p:nvPr/>
          </p:nvSpPr>
          <p:spPr>
            <a:xfrm flipV="1">
              <a:off x="7759359" y="3350108"/>
              <a:ext cx="345163" cy="451718"/>
            </a:xfrm>
            <a:custGeom>
              <a:avLst/>
              <a:gdLst>
                <a:gd name="connsiteX0" fmla="*/ -11518 w 345163"/>
                <a:gd name="connsiteY0" fmla="*/ 20086 h 451718"/>
                <a:gd name="connsiteX1" fmla="*/ 15903 w 345163"/>
                <a:gd name="connsiteY1" fmla="*/ 451605 h 451718"/>
                <a:gd name="connsiteX2" fmla="*/ 333645 w 345163"/>
                <a:gd name="connsiteY2" fmla="*/ 431405 h 451718"/>
                <a:gd name="connsiteX3" fmla="*/ 306225 w 345163"/>
                <a:gd name="connsiteY3" fmla="*/ -114 h 451718"/>
                <a:gd name="connsiteX4" fmla="*/ -11518 w 345163"/>
                <a:gd name="connsiteY4" fmla="*/ 20086 h 451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163" h="451718">
                  <a:moveTo>
                    <a:pt x="-11518" y="20086"/>
                  </a:moveTo>
                  <a:lnTo>
                    <a:pt x="15903" y="451605"/>
                  </a:lnTo>
                  <a:lnTo>
                    <a:pt x="333645" y="431405"/>
                  </a:lnTo>
                  <a:lnTo>
                    <a:pt x="306225" y="-114"/>
                  </a:lnTo>
                  <a:lnTo>
                    <a:pt x="-11518" y="20086"/>
                  </a:lnTo>
                </a:path>
              </a:pathLst>
            </a:custGeom>
            <a:solidFill>
              <a:srgbClr val="086CD3"/>
            </a:solidFill>
            <a:ln w="481" cap="flat">
              <a:noFill/>
              <a:prstDash val="solid"/>
              <a:miter/>
            </a:ln>
          </p:spPr>
          <p:txBody>
            <a:bodyPr rtlCol="0" anchor="ctr"/>
            <a:lstStyle/>
            <a:p>
              <a:endParaRPr lang="zh-CN" altLang="en-US"/>
            </a:p>
          </p:txBody>
        </p:sp>
        <p:sp>
          <p:nvSpPr>
            <p:cNvPr id="55" name="任意多边形: 形状 54"/>
            <p:cNvSpPr/>
            <p:nvPr/>
          </p:nvSpPr>
          <p:spPr>
            <a:xfrm flipV="1">
              <a:off x="7788437" y="3379070"/>
              <a:ext cx="162961" cy="290652"/>
            </a:xfrm>
            <a:custGeom>
              <a:avLst/>
              <a:gdLst>
                <a:gd name="connsiteX0" fmla="*/ 6750 w 162961"/>
                <a:gd name="connsiteY0" fmla="*/ 290356 h 290652"/>
                <a:gd name="connsiteX1" fmla="*/ -11740 w 162961"/>
                <a:gd name="connsiteY1" fmla="*/ -296 h 290652"/>
                <a:gd name="connsiteX2" fmla="*/ 151222 w 162961"/>
                <a:gd name="connsiteY2" fmla="*/ 148473 h 290652"/>
                <a:gd name="connsiteX3" fmla="*/ 6750 w 162961"/>
                <a:gd name="connsiteY3" fmla="*/ 290356 h 290652"/>
              </a:gdLst>
              <a:ahLst/>
              <a:cxnLst>
                <a:cxn ang="0">
                  <a:pos x="connsiteX0" y="connsiteY0"/>
                </a:cxn>
                <a:cxn ang="0">
                  <a:pos x="connsiteX1" y="connsiteY1"/>
                </a:cxn>
                <a:cxn ang="0">
                  <a:pos x="connsiteX2" y="connsiteY2"/>
                </a:cxn>
                <a:cxn ang="0">
                  <a:pos x="connsiteX3" y="connsiteY3"/>
                </a:cxn>
              </a:cxnLst>
              <a:rect l="l" t="t" r="r" b="b"/>
              <a:pathLst>
                <a:path w="162961" h="290652">
                  <a:moveTo>
                    <a:pt x="6750" y="290356"/>
                  </a:moveTo>
                  <a:lnTo>
                    <a:pt x="-11740" y="-296"/>
                  </a:lnTo>
                  <a:lnTo>
                    <a:pt x="151222" y="148473"/>
                  </a:lnTo>
                  <a:lnTo>
                    <a:pt x="6750" y="290356"/>
                  </a:lnTo>
                </a:path>
              </a:pathLst>
            </a:custGeom>
            <a:solidFill>
              <a:srgbClr val="BCC5D3"/>
            </a:solidFill>
            <a:ln w="471" cap="flat">
              <a:noFill/>
              <a:prstDash val="solid"/>
              <a:miter/>
            </a:ln>
          </p:spPr>
          <p:txBody>
            <a:bodyPr rtlCol="0" anchor="ctr"/>
            <a:lstStyle/>
            <a:p>
              <a:endParaRPr lang="zh-CN" altLang="en-US"/>
            </a:p>
          </p:txBody>
        </p:sp>
        <p:sp>
          <p:nvSpPr>
            <p:cNvPr id="56" name="任意多边形: 形状 55"/>
            <p:cNvSpPr/>
            <p:nvPr/>
          </p:nvSpPr>
          <p:spPr>
            <a:xfrm flipV="1">
              <a:off x="7782976" y="3511242"/>
              <a:ext cx="134776" cy="244189"/>
            </a:xfrm>
            <a:custGeom>
              <a:avLst/>
              <a:gdLst>
                <a:gd name="connsiteX0" fmla="*/ 3764 w 134776"/>
                <a:gd name="connsiteY0" fmla="*/ 244178 h 244189"/>
                <a:gd name="connsiteX1" fmla="*/ -11780 w 134776"/>
                <a:gd name="connsiteY1" fmla="*/ -12 h 244189"/>
                <a:gd name="connsiteX2" fmla="*/ 122997 w 134776"/>
                <a:gd name="connsiteY2" fmla="*/ 124091 h 244189"/>
                <a:gd name="connsiteX3" fmla="*/ 3764 w 134776"/>
                <a:gd name="connsiteY3" fmla="*/ 244178 h 244189"/>
              </a:gdLst>
              <a:ahLst/>
              <a:cxnLst>
                <a:cxn ang="0">
                  <a:pos x="connsiteX0" y="connsiteY0"/>
                </a:cxn>
                <a:cxn ang="0">
                  <a:pos x="connsiteX1" y="connsiteY1"/>
                </a:cxn>
                <a:cxn ang="0">
                  <a:pos x="connsiteX2" y="connsiteY2"/>
                </a:cxn>
                <a:cxn ang="0">
                  <a:pos x="connsiteX3" y="connsiteY3"/>
                </a:cxn>
              </a:cxnLst>
              <a:rect l="l" t="t" r="r" b="b"/>
              <a:pathLst>
                <a:path w="134776" h="244189">
                  <a:moveTo>
                    <a:pt x="3764" y="244178"/>
                  </a:moveTo>
                  <a:lnTo>
                    <a:pt x="-11780" y="-12"/>
                  </a:lnTo>
                  <a:lnTo>
                    <a:pt x="122997" y="124091"/>
                  </a:lnTo>
                  <a:lnTo>
                    <a:pt x="3764" y="244178"/>
                  </a:lnTo>
                </a:path>
              </a:pathLst>
            </a:custGeom>
            <a:solidFill>
              <a:srgbClr val="BCC5D3"/>
            </a:solidFill>
            <a:ln w="469" cap="flat">
              <a:noFill/>
              <a:prstDash val="solid"/>
              <a:miter/>
            </a:ln>
          </p:spPr>
          <p:txBody>
            <a:bodyPr rtlCol="0" anchor="ctr"/>
            <a:lstStyle/>
            <a:p>
              <a:endParaRPr lang="zh-CN" altLang="en-US"/>
            </a:p>
          </p:txBody>
        </p:sp>
        <p:sp>
          <p:nvSpPr>
            <p:cNvPr id="57" name="任意多边形: 形状 56"/>
            <p:cNvSpPr/>
            <p:nvPr/>
          </p:nvSpPr>
          <p:spPr>
            <a:xfrm flipV="1">
              <a:off x="7945541" y="3580247"/>
              <a:ext cx="67472" cy="67447"/>
            </a:xfrm>
            <a:custGeom>
              <a:avLst/>
              <a:gdLst>
                <a:gd name="connsiteX0" fmla="*/ 19821 w 67472"/>
                <a:gd name="connsiteY0" fmla="*/ 31 h 67447"/>
                <a:gd name="connsiteX1" fmla="*/ -11706 w 67472"/>
                <a:gd name="connsiteY1" fmla="*/ 35838 h 67447"/>
                <a:gd name="connsiteX2" fmla="*/ 24100 w 67472"/>
                <a:gd name="connsiteY2" fmla="*/ 67341 h 67447"/>
                <a:gd name="connsiteX3" fmla="*/ 55627 w 67472"/>
                <a:gd name="connsiteY3" fmla="*/ 31558 h 67447"/>
                <a:gd name="connsiteX4" fmla="*/ 19821 w 67472"/>
                <a:gd name="connsiteY4" fmla="*/ 31 h 67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72" h="67447">
                  <a:moveTo>
                    <a:pt x="19821" y="31"/>
                  </a:moveTo>
                  <a:cubicBezTo>
                    <a:pt x="1228" y="1211"/>
                    <a:pt x="-12895" y="17250"/>
                    <a:pt x="-11706" y="35838"/>
                  </a:cubicBezTo>
                  <a:cubicBezTo>
                    <a:pt x="-10517" y="54421"/>
                    <a:pt x="5507" y="68520"/>
                    <a:pt x="24100" y="67341"/>
                  </a:cubicBezTo>
                  <a:cubicBezTo>
                    <a:pt x="42693" y="66162"/>
                    <a:pt x="56816" y="50146"/>
                    <a:pt x="55627" y="31558"/>
                  </a:cubicBezTo>
                  <a:cubicBezTo>
                    <a:pt x="54438" y="12951"/>
                    <a:pt x="38413" y="-1148"/>
                    <a:pt x="19821" y="31"/>
                  </a:cubicBezTo>
                </a:path>
              </a:pathLst>
            </a:custGeom>
            <a:solidFill>
              <a:srgbClr val="BCC5D3"/>
            </a:solidFill>
            <a:ln w="475" cap="flat">
              <a:noFill/>
              <a:prstDash val="solid"/>
              <a:miter/>
            </a:ln>
          </p:spPr>
          <p:txBody>
            <a:bodyPr rtlCol="0" anchor="ctr"/>
            <a:lstStyle/>
            <a:p>
              <a:endParaRPr lang="zh-CN" altLang="en-US"/>
            </a:p>
          </p:txBody>
        </p:sp>
        <p:sp>
          <p:nvSpPr>
            <p:cNvPr id="58" name="任意多边形: 形状 57"/>
            <p:cNvSpPr/>
            <p:nvPr/>
          </p:nvSpPr>
          <p:spPr>
            <a:xfrm flipV="1">
              <a:off x="7830854" y="3268948"/>
              <a:ext cx="562583" cy="597812"/>
            </a:xfrm>
            <a:custGeom>
              <a:avLst/>
              <a:gdLst>
                <a:gd name="connsiteX0" fmla="*/ -11209 w 562583"/>
                <a:gd name="connsiteY0" fmla="*/ 194689 h 597812"/>
                <a:gd name="connsiteX1" fmla="*/ 245069 w 562583"/>
                <a:gd name="connsiteY1" fmla="*/ 597755 h 597812"/>
                <a:gd name="connsiteX2" fmla="*/ 551375 w 562583"/>
                <a:gd name="connsiteY2" fmla="*/ 403008 h 597812"/>
                <a:gd name="connsiteX3" fmla="*/ 295098 w 562583"/>
                <a:gd name="connsiteY3" fmla="*/ -58 h 597812"/>
                <a:gd name="connsiteX4" fmla="*/ -11209 w 562583"/>
                <a:gd name="connsiteY4" fmla="*/ 194689 h 59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583" h="597812">
                  <a:moveTo>
                    <a:pt x="-11209" y="194689"/>
                  </a:moveTo>
                  <a:lnTo>
                    <a:pt x="245069" y="597755"/>
                  </a:lnTo>
                  <a:lnTo>
                    <a:pt x="551375" y="403008"/>
                  </a:lnTo>
                  <a:lnTo>
                    <a:pt x="295098" y="-58"/>
                  </a:lnTo>
                  <a:lnTo>
                    <a:pt x="-11209" y="194689"/>
                  </a:lnTo>
                </a:path>
              </a:pathLst>
            </a:custGeom>
            <a:solidFill>
              <a:srgbClr val="E3EEFF"/>
            </a:solidFill>
            <a:ln w="498" cap="flat">
              <a:noFill/>
              <a:prstDash val="solid"/>
              <a:miter/>
            </a:ln>
          </p:spPr>
          <p:txBody>
            <a:bodyPr rtlCol="0" anchor="ctr"/>
            <a:lstStyle/>
            <a:p>
              <a:endParaRPr lang="zh-CN" altLang="en-US"/>
            </a:p>
          </p:txBody>
        </p:sp>
        <p:sp>
          <p:nvSpPr>
            <p:cNvPr id="59" name="任意多边形: 形状 58"/>
            <p:cNvSpPr/>
            <p:nvPr/>
          </p:nvSpPr>
          <p:spPr>
            <a:xfrm flipV="1">
              <a:off x="7861838" y="3299988"/>
              <a:ext cx="500666" cy="535722"/>
            </a:xfrm>
            <a:custGeom>
              <a:avLst/>
              <a:gdLst>
                <a:gd name="connsiteX0" fmla="*/ -11269 w 500666"/>
                <a:gd name="connsiteY0" fmla="*/ 170755 h 535722"/>
                <a:gd name="connsiteX1" fmla="*/ 220729 w 500666"/>
                <a:gd name="connsiteY1" fmla="*/ 535657 h 535722"/>
                <a:gd name="connsiteX2" fmla="*/ 489398 w 500666"/>
                <a:gd name="connsiteY2" fmla="*/ 364831 h 535722"/>
                <a:gd name="connsiteX3" fmla="*/ 257400 w 500666"/>
                <a:gd name="connsiteY3" fmla="*/ -66 h 535722"/>
                <a:gd name="connsiteX4" fmla="*/ -11269 w 500666"/>
                <a:gd name="connsiteY4" fmla="*/ 170755 h 53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666" h="535722">
                  <a:moveTo>
                    <a:pt x="-11269" y="170755"/>
                  </a:moveTo>
                  <a:lnTo>
                    <a:pt x="220729" y="535657"/>
                  </a:lnTo>
                  <a:lnTo>
                    <a:pt x="489398" y="364831"/>
                  </a:lnTo>
                  <a:lnTo>
                    <a:pt x="257400" y="-66"/>
                  </a:lnTo>
                  <a:lnTo>
                    <a:pt x="-11269" y="170755"/>
                  </a:lnTo>
                </a:path>
              </a:pathLst>
            </a:custGeom>
            <a:solidFill>
              <a:srgbClr val="3397FF"/>
            </a:solidFill>
            <a:ln w="496" cap="flat">
              <a:noFill/>
              <a:prstDash val="solid"/>
              <a:miter/>
            </a:ln>
          </p:spPr>
          <p:txBody>
            <a:bodyPr rtlCol="0" anchor="ctr"/>
            <a:lstStyle/>
            <a:p>
              <a:endParaRPr lang="zh-CN" altLang="en-US"/>
            </a:p>
          </p:txBody>
        </p:sp>
        <p:sp>
          <p:nvSpPr>
            <p:cNvPr id="60" name="任意多边形: 形状 59"/>
            <p:cNvSpPr/>
            <p:nvPr/>
          </p:nvSpPr>
          <p:spPr>
            <a:xfrm flipV="1">
              <a:off x="7941261" y="3335078"/>
              <a:ext cx="214503" cy="245764"/>
            </a:xfrm>
            <a:custGeom>
              <a:avLst/>
              <a:gdLst>
                <a:gd name="connsiteX0" fmla="*/ 144666 w 214503"/>
                <a:gd name="connsiteY0" fmla="*/ 245353 h 245764"/>
                <a:gd name="connsiteX1" fmla="*/ -11588 w 214503"/>
                <a:gd name="connsiteY1" fmla="*/ -412 h 245764"/>
                <a:gd name="connsiteX2" fmla="*/ 202916 w 214503"/>
                <a:gd name="connsiteY2" fmla="*/ 51389 h 245764"/>
                <a:gd name="connsiteX3" fmla="*/ 144666 w 214503"/>
                <a:gd name="connsiteY3" fmla="*/ 245353 h 245764"/>
              </a:gdLst>
              <a:ahLst/>
              <a:cxnLst>
                <a:cxn ang="0">
                  <a:pos x="connsiteX0" y="connsiteY0"/>
                </a:cxn>
                <a:cxn ang="0">
                  <a:pos x="connsiteX1" y="connsiteY1"/>
                </a:cxn>
                <a:cxn ang="0">
                  <a:pos x="connsiteX2" y="connsiteY2"/>
                </a:cxn>
                <a:cxn ang="0">
                  <a:pos x="connsiteX3" y="connsiteY3"/>
                </a:cxn>
              </a:cxnLst>
              <a:rect l="l" t="t" r="r" b="b"/>
              <a:pathLst>
                <a:path w="214503" h="245764">
                  <a:moveTo>
                    <a:pt x="144666" y="245353"/>
                  </a:moveTo>
                  <a:lnTo>
                    <a:pt x="-11588" y="-412"/>
                  </a:lnTo>
                  <a:lnTo>
                    <a:pt x="202916" y="51389"/>
                  </a:lnTo>
                  <a:lnTo>
                    <a:pt x="144666" y="245353"/>
                  </a:lnTo>
                </a:path>
              </a:pathLst>
            </a:custGeom>
            <a:solidFill>
              <a:srgbClr val="E3EEFF"/>
            </a:solidFill>
            <a:ln w="484" cap="flat">
              <a:noFill/>
              <a:prstDash val="solid"/>
              <a:miter/>
            </a:ln>
          </p:spPr>
          <p:txBody>
            <a:bodyPr rtlCol="0" anchor="ctr"/>
            <a:lstStyle/>
            <a:p>
              <a:endParaRPr lang="zh-CN" altLang="en-US"/>
            </a:p>
          </p:txBody>
        </p:sp>
        <p:sp>
          <p:nvSpPr>
            <p:cNvPr id="61" name="任意多边形: 形状 60"/>
            <p:cNvSpPr/>
            <p:nvPr/>
          </p:nvSpPr>
          <p:spPr>
            <a:xfrm flipV="1">
              <a:off x="7895159" y="3446845"/>
              <a:ext cx="177902" cy="206487"/>
            </a:xfrm>
            <a:custGeom>
              <a:avLst/>
              <a:gdLst>
                <a:gd name="connsiteX0" fmla="*/ 119622 w 177902"/>
                <a:gd name="connsiteY0" fmla="*/ 206296 h 206487"/>
                <a:gd name="connsiteX1" fmla="*/ -11661 w 177902"/>
                <a:gd name="connsiteY1" fmla="*/ -192 h 206487"/>
                <a:gd name="connsiteX2" fmla="*/ 166241 w 177902"/>
                <a:gd name="connsiteY2" fmla="*/ 43635 h 206487"/>
                <a:gd name="connsiteX3" fmla="*/ 119622 w 177902"/>
                <a:gd name="connsiteY3" fmla="*/ 206296 h 206487"/>
              </a:gdLst>
              <a:ahLst/>
              <a:cxnLst>
                <a:cxn ang="0">
                  <a:pos x="connsiteX0" y="connsiteY0"/>
                </a:cxn>
                <a:cxn ang="0">
                  <a:pos x="connsiteX1" y="connsiteY1"/>
                </a:cxn>
                <a:cxn ang="0">
                  <a:pos x="connsiteX2" y="connsiteY2"/>
                </a:cxn>
                <a:cxn ang="0">
                  <a:pos x="connsiteX3" y="connsiteY3"/>
                </a:cxn>
              </a:cxnLst>
              <a:rect l="l" t="t" r="r" b="b"/>
              <a:pathLst>
                <a:path w="177902" h="206487">
                  <a:moveTo>
                    <a:pt x="119622" y="206296"/>
                  </a:moveTo>
                  <a:lnTo>
                    <a:pt x="-11661" y="-192"/>
                  </a:lnTo>
                  <a:lnTo>
                    <a:pt x="166241" y="43635"/>
                  </a:lnTo>
                  <a:lnTo>
                    <a:pt x="119622" y="206296"/>
                  </a:lnTo>
                </a:path>
              </a:pathLst>
            </a:custGeom>
            <a:solidFill>
              <a:srgbClr val="E3EEFF"/>
            </a:solidFill>
            <a:ln w="479" cap="flat">
              <a:noFill/>
              <a:prstDash val="solid"/>
              <a:miter/>
            </a:ln>
          </p:spPr>
          <p:txBody>
            <a:bodyPr rtlCol="0" anchor="ctr"/>
            <a:lstStyle/>
            <a:p>
              <a:endParaRPr lang="zh-CN" altLang="en-US"/>
            </a:p>
          </p:txBody>
        </p:sp>
        <p:sp>
          <p:nvSpPr>
            <p:cNvPr id="62" name="任意多边形: 形状 61"/>
            <p:cNvSpPr/>
            <p:nvPr/>
          </p:nvSpPr>
          <p:spPr>
            <a:xfrm flipV="1">
              <a:off x="8101621" y="3590235"/>
              <a:ext cx="67461" cy="67457"/>
            </a:xfrm>
            <a:custGeom>
              <a:avLst/>
              <a:gdLst>
                <a:gd name="connsiteX0" fmla="*/ 3973 w 67461"/>
                <a:gd name="connsiteY0" fmla="*/ 5294 h 67457"/>
                <a:gd name="connsiteX1" fmla="*/ -6413 w 67461"/>
                <a:gd name="connsiteY1" fmla="*/ 51851 h 67457"/>
                <a:gd name="connsiteX2" fmla="*/ 40129 w 67461"/>
                <a:gd name="connsiteY2" fmla="*/ 62227 h 67457"/>
                <a:gd name="connsiteX3" fmla="*/ 50515 w 67461"/>
                <a:gd name="connsiteY3" fmla="*/ 15675 h 67457"/>
                <a:gd name="connsiteX4" fmla="*/ 3973 w 67461"/>
                <a:gd name="connsiteY4" fmla="*/ 5294 h 67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61" h="67457">
                  <a:moveTo>
                    <a:pt x="3973" y="5294"/>
                  </a:moveTo>
                  <a:cubicBezTo>
                    <a:pt x="-11752" y="15302"/>
                    <a:pt x="-16411" y="36131"/>
                    <a:pt x="-6413" y="51851"/>
                  </a:cubicBezTo>
                  <a:cubicBezTo>
                    <a:pt x="3585" y="67565"/>
                    <a:pt x="24453" y="72214"/>
                    <a:pt x="40129" y="62227"/>
                  </a:cubicBezTo>
                  <a:cubicBezTo>
                    <a:pt x="55853" y="52219"/>
                    <a:pt x="60512" y="31390"/>
                    <a:pt x="50515" y="15675"/>
                  </a:cubicBezTo>
                  <a:cubicBezTo>
                    <a:pt x="40517" y="-44"/>
                    <a:pt x="19697" y="-4693"/>
                    <a:pt x="3973" y="5294"/>
                  </a:cubicBezTo>
                </a:path>
              </a:pathLst>
            </a:custGeom>
            <a:solidFill>
              <a:srgbClr val="E3EEFF"/>
            </a:solidFill>
            <a:ln w="485" cap="flat">
              <a:noFill/>
              <a:prstDash val="solid"/>
              <a:miter/>
            </a:ln>
          </p:spPr>
          <p:txBody>
            <a:bodyPr rtlCol="0" anchor="ctr"/>
            <a:lstStyle/>
            <a:p>
              <a:endParaRPr lang="zh-CN" altLang="en-US"/>
            </a:p>
          </p:txBody>
        </p:sp>
        <p:sp>
          <p:nvSpPr>
            <p:cNvPr id="63" name="任意多边形: 形状 62"/>
            <p:cNvSpPr/>
            <p:nvPr/>
          </p:nvSpPr>
          <p:spPr>
            <a:xfrm flipV="1">
              <a:off x="7507148" y="3658699"/>
              <a:ext cx="861573" cy="375161"/>
            </a:xfrm>
            <a:custGeom>
              <a:avLst/>
              <a:gdLst>
                <a:gd name="connsiteX0" fmla="*/ 850567 w 861573"/>
                <a:gd name="connsiteY0" fmla="*/ 656 h 375161"/>
                <a:gd name="connsiteX1" fmla="*/ -11007 w 861573"/>
                <a:gd name="connsiteY1" fmla="*/ 656 h 375161"/>
                <a:gd name="connsiteX2" fmla="*/ -11007 w 861573"/>
                <a:gd name="connsiteY2" fmla="*/ 375818 h 375161"/>
                <a:gd name="connsiteX3" fmla="*/ 850567 w 861573"/>
                <a:gd name="connsiteY3" fmla="*/ 375818 h 375161"/>
                <a:gd name="connsiteX4" fmla="*/ 850567 w 861573"/>
                <a:gd name="connsiteY4" fmla="*/ 656 h 375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573" h="375161">
                  <a:moveTo>
                    <a:pt x="850567" y="656"/>
                  </a:moveTo>
                  <a:lnTo>
                    <a:pt x="-11007" y="656"/>
                  </a:lnTo>
                  <a:lnTo>
                    <a:pt x="-11007" y="375818"/>
                  </a:lnTo>
                  <a:lnTo>
                    <a:pt x="850567" y="375818"/>
                  </a:lnTo>
                  <a:lnTo>
                    <a:pt x="850567" y="656"/>
                  </a:lnTo>
                </a:path>
              </a:pathLst>
            </a:custGeom>
            <a:solidFill>
              <a:srgbClr val="EA7B00"/>
            </a:solidFill>
            <a:ln w="497" cap="flat">
              <a:noFill/>
              <a:prstDash val="solid"/>
              <a:miter/>
            </a:ln>
          </p:spPr>
          <p:txBody>
            <a:bodyPr rtlCol="0" anchor="ctr"/>
            <a:lstStyle/>
            <a:p>
              <a:endParaRPr lang="zh-CN" altLang="en-US"/>
            </a:p>
          </p:txBody>
        </p:sp>
        <p:sp>
          <p:nvSpPr>
            <p:cNvPr id="64" name="任意多边形: 形状 63"/>
            <p:cNvSpPr/>
            <p:nvPr/>
          </p:nvSpPr>
          <p:spPr>
            <a:xfrm flipV="1">
              <a:off x="7285144" y="3658692"/>
              <a:ext cx="222030" cy="375167"/>
            </a:xfrm>
            <a:custGeom>
              <a:avLst/>
              <a:gdLst>
                <a:gd name="connsiteX0" fmla="*/ 210094 w 222030"/>
                <a:gd name="connsiteY0" fmla="*/ 471 h 375167"/>
                <a:gd name="connsiteX1" fmla="*/ -11936 w 222030"/>
                <a:gd name="connsiteY1" fmla="*/ 471 h 375167"/>
                <a:gd name="connsiteX2" fmla="*/ -11936 w 222030"/>
                <a:gd name="connsiteY2" fmla="*/ 375638 h 375167"/>
                <a:gd name="connsiteX3" fmla="*/ 210094 w 222030"/>
                <a:gd name="connsiteY3" fmla="*/ 375638 h 375167"/>
                <a:gd name="connsiteX4" fmla="*/ 210094 w 222030"/>
                <a:gd name="connsiteY4" fmla="*/ 471 h 375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030" h="375167">
                  <a:moveTo>
                    <a:pt x="210094" y="471"/>
                  </a:moveTo>
                  <a:lnTo>
                    <a:pt x="-11936" y="471"/>
                  </a:lnTo>
                  <a:lnTo>
                    <a:pt x="-11936" y="375638"/>
                  </a:lnTo>
                  <a:lnTo>
                    <a:pt x="210094" y="375638"/>
                  </a:lnTo>
                  <a:lnTo>
                    <a:pt x="210094" y="471"/>
                  </a:lnTo>
                </a:path>
              </a:pathLst>
            </a:custGeom>
            <a:solidFill>
              <a:srgbClr val="B35E00"/>
            </a:solidFill>
            <a:ln w="444" cap="flat">
              <a:noFill/>
              <a:prstDash val="solid"/>
              <a:miter/>
            </a:ln>
          </p:spPr>
          <p:txBody>
            <a:bodyPr rtlCol="0" anchor="ctr"/>
            <a:lstStyle/>
            <a:p>
              <a:endParaRPr lang="zh-CN" altLang="en-US"/>
            </a:p>
          </p:txBody>
        </p:sp>
        <p:sp>
          <p:nvSpPr>
            <p:cNvPr id="65" name="任意多边形: 形状 64"/>
            <p:cNvSpPr/>
            <p:nvPr/>
          </p:nvSpPr>
          <p:spPr>
            <a:xfrm flipV="1">
              <a:off x="7507169" y="3512310"/>
              <a:ext cx="1010719" cy="146386"/>
            </a:xfrm>
            <a:custGeom>
              <a:avLst/>
              <a:gdLst>
                <a:gd name="connsiteX0" fmla="*/ 850746 w 1010719"/>
                <a:gd name="connsiteY0" fmla="*/ 19 h 146386"/>
                <a:gd name="connsiteX1" fmla="*/ -10832 w 1010719"/>
                <a:gd name="connsiteY1" fmla="*/ 19 h 146386"/>
                <a:gd name="connsiteX2" fmla="*/ 138310 w 1010719"/>
                <a:gd name="connsiteY2" fmla="*/ 146406 h 146386"/>
                <a:gd name="connsiteX3" fmla="*/ 999888 w 1010719"/>
                <a:gd name="connsiteY3" fmla="*/ 146406 h 146386"/>
                <a:gd name="connsiteX4" fmla="*/ 850746 w 1010719"/>
                <a:gd name="connsiteY4" fmla="*/ 19 h 146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719" h="146386">
                  <a:moveTo>
                    <a:pt x="850746" y="19"/>
                  </a:moveTo>
                  <a:lnTo>
                    <a:pt x="-10832" y="19"/>
                  </a:lnTo>
                  <a:lnTo>
                    <a:pt x="138310" y="146406"/>
                  </a:lnTo>
                  <a:lnTo>
                    <a:pt x="999888" y="146406"/>
                  </a:lnTo>
                  <a:lnTo>
                    <a:pt x="850746" y="19"/>
                  </a:lnTo>
                </a:path>
              </a:pathLst>
            </a:custGeom>
            <a:solidFill>
              <a:srgbClr val="CC6B00"/>
            </a:solidFill>
            <a:ln w="506" cap="flat">
              <a:noFill/>
              <a:prstDash val="solid"/>
              <a:miter/>
            </a:ln>
          </p:spPr>
          <p:txBody>
            <a:bodyPr rtlCol="0" anchor="ctr"/>
            <a:lstStyle/>
            <a:p>
              <a:endParaRPr lang="zh-CN" altLang="en-US"/>
            </a:p>
          </p:txBody>
        </p:sp>
        <p:sp>
          <p:nvSpPr>
            <p:cNvPr id="66" name="任意多边形: 形状 65"/>
            <p:cNvSpPr/>
            <p:nvPr/>
          </p:nvSpPr>
          <p:spPr>
            <a:xfrm flipV="1">
              <a:off x="7166618" y="3658692"/>
              <a:ext cx="340556" cy="210284"/>
            </a:xfrm>
            <a:custGeom>
              <a:avLst/>
              <a:gdLst>
                <a:gd name="connsiteX0" fmla="*/ 210149 w 340556"/>
                <a:gd name="connsiteY0" fmla="*/ 238 h 210284"/>
                <a:gd name="connsiteX1" fmla="*/ -11837 w 340556"/>
                <a:gd name="connsiteY1" fmla="*/ 238 h 210284"/>
                <a:gd name="connsiteX2" fmla="*/ 106689 w 340556"/>
                <a:gd name="connsiteY2" fmla="*/ 210522 h 210284"/>
                <a:gd name="connsiteX3" fmla="*/ 328720 w 340556"/>
                <a:gd name="connsiteY3" fmla="*/ 210522 h 210284"/>
                <a:gd name="connsiteX4" fmla="*/ 210149 w 340556"/>
                <a:gd name="connsiteY4" fmla="*/ 238 h 210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556" h="210284">
                  <a:moveTo>
                    <a:pt x="210149" y="238"/>
                  </a:moveTo>
                  <a:lnTo>
                    <a:pt x="-11837" y="238"/>
                  </a:lnTo>
                  <a:lnTo>
                    <a:pt x="106689" y="210522"/>
                  </a:lnTo>
                  <a:lnTo>
                    <a:pt x="328720" y="210522"/>
                  </a:lnTo>
                  <a:lnTo>
                    <a:pt x="210149" y="238"/>
                  </a:lnTo>
                </a:path>
              </a:pathLst>
            </a:custGeom>
            <a:solidFill>
              <a:srgbClr val="EA7B00"/>
            </a:solidFill>
            <a:ln w="444" cap="flat">
              <a:noFill/>
              <a:prstDash val="solid"/>
              <a:miter/>
            </a:ln>
          </p:spPr>
          <p:txBody>
            <a:bodyPr rtlCol="0" anchor="ctr"/>
            <a:lstStyle/>
            <a:p>
              <a:endParaRPr lang="zh-CN" altLang="en-US"/>
            </a:p>
          </p:txBody>
        </p:sp>
        <p:sp>
          <p:nvSpPr>
            <p:cNvPr id="67" name="任意多边形: 形状 66"/>
            <p:cNvSpPr/>
            <p:nvPr/>
          </p:nvSpPr>
          <p:spPr>
            <a:xfrm flipV="1">
              <a:off x="8137318" y="3923993"/>
              <a:ext cx="192105" cy="84160"/>
            </a:xfrm>
            <a:custGeom>
              <a:avLst/>
              <a:gdLst>
                <a:gd name="connsiteX0" fmla="*/ 180597 w 192105"/>
                <a:gd name="connsiteY0" fmla="*/ 960 h 84160"/>
                <a:gd name="connsiteX1" fmla="*/ -11509 w 192105"/>
                <a:gd name="connsiteY1" fmla="*/ 960 h 84160"/>
                <a:gd name="connsiteX2" fmla="*/ -11509 w 192105"/>
                <a:gd name="connsiteY2" fmla="*/ 85121 h 84160"/>
                <a:gd name="connsiteX3" fmla="*/ 180597 w 192105"/>
                <a:gd name="connsiteY3" fmla="*/ 85121 h 84160"/>
                <a:gd name="connsiteX4" fmla="*/ 180597 w 192105"/>
                <a:gd name="connsiteY4" fmla="*/ 960 h 8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05" h="84160">
                  <a:moveTo>
                    <a:pt x="180597" y="960"/>
                  </a:moveTo>
                  <a:lnTo>
                    <a:pt x="-11509" y="960"/>
                  </a:lnTo>
                  <a:lnTo>
                    <a:pt x="-11509" y="85121"/>
                  </a:lnTo>
                  <a:lnTo>
                    <a:pt x="180597" y="85121"/>
                  </a:lnTo>
                  <a:lnTo>
                    <a:pt x="180597" y="960"/>
                  </a:lnTo>
                </a:path>
              </a:pathLst>
            </a:custGeom>
            <a:solidFill>
              <a:srgbClr val="FF9E33"/>
            </a:solidFill>
            <a:ln w="494" cap="flat">
              <a:noFill/>
              <a:prstDash val="solid"/>
              <a:miter/>
            </a:ln>
          </p:spPr>
          <p:txBody>
            <a:bodyPr rtlCol="0" anchor="ctr"/>
            <a:lstStyle/>
            <a:p>
              <a:endParaRPr lang="zh-CN" altLang="en-US"/>
            </a:p>
          </p:txBody>
        </p:sp>
        <p:sp>
          <p:nvSpPr>
            <p:cNvPr id="105" name="任意多边形: 形状 104"/>
            <p:cNvSpPr/>
            <p:nvPr/>
          </p:nvSpPr>
          <p:spPr>
            <a:xfrm flipV="1">
              <a:off x="4861469" y="2668826"/>
              <a:ext cx="757279" cy="1360986"/>
            </a:xfrm>
            <a:custGeom>
              <a:avLst/>
              <a:gdLst>
                <a:gd name="connsiteX0" fmla="*/ 12145 w 757279"/>
                <a:gd name="connsiteY0" fmla="*/ 20128 h 1360986"/>
                <a:gd name="connsiteX1" fmla="*/ 70695 w 757279"/>
                <a:gd name="connsiteY1" fmla="*/ -1945 h 1360986"/>
                <a:gd name="connsiteX2" fmla="*/ 712048 w 757279"/>
                <a:gd name="connsiteY2" fmla="*/ -1945 h 1360986"/>
                <a:gd name="connsiteX3" fmla="*/ 745003 w 757279"/>
                <a:gd name="connsiteY3" fmla="*/ 31016 h 1360986"/>
                <a:gd name="connsiteX4" fmla="*/ 712048 w 757279"/>
                <a:gd name="connsiteY4" fmla="*/ 63958 h 1360986"/>
                <a:gd name="connsiteX5" fmla="*/ 66851 w 757279"/>
                <a:gd name="connsiteY5" fmla="*/ 63958 h 1360986"/>
                <a:gd name="connsiteX6" fmla="*/ 56567 w 757279"/>
                <a:gd name="connsiteY6" fmla="*/ 69251 h 1360986"/>
                <a:gd name="connsiteX7" fmla="*/ 53905 w 757279"/>
                <a:gd name="connsiteY7" fmla="*/ 80738 h 1360986"/>
                <a:gd name="connsiteX8" fmla="*/ 285180 w 757279"/>
                <a:gd name="connsiteY8" fmla="*/ 1076619 h 1360986"/>
                <a:gd name="connsiteX9" fmla="*/ 334892 w 757279"/>
                <a:gd name="connsiteY9" fmla="*/ 1290484 h 1360986"/>
                <a:gd name="connsiteX10" fmla="*/ 452583 w 757279"/>
                <a:gd name="connsiteY10" fmla="*/ 1290484 h 1360986"/>
                <a:gd name="connsiteX11" fmla="*/ 452583 w 757279"/>
                <a:gd name="connsiteY11" fmla="*/ 1359041 h 1360986"/>
                <a:gd name="connsiteX12" fmla="*/ 311662 w 757279"/>
                <a:gd name="connsiteY12" fmla="*/ 1359041 h 1360986"/>
                <a:gd name="connsiteX13" fmla="*/ 311662 w 757279"/>
                <a:gd name="connsiteY13" fmla="*/ 1358463 h 1360986"/>
                <a:gd name="connsiteX14" fmla="*/ 277229 w 757279"/>
                <a:gd name="connsiteY14" fmla="*/ 1333755 h 1360986"/>
                <a:gd name="connsiteX15" fmla="*/ 238985 w 757279"/>
                <a:gd name="connsiteY15" fmla="*/ 1168988 h 1360986"/>
                <a:gd name="connsiteX16" fmla="*/ -9934 w 757279"/>
                <a:gd name="connsiteY16" fmla="*/ 96016 h 1360986"/>
                <a:gd name="connsiteX17" fmla="*/ 12145 w 757279"/>
                <a:gd name="connsiteY17" fmla="*/ 20128 h 1360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279" h="1360986">
                  <a:moveTo>
                    <a:pt x="12145" y="20128"/>
                  </a:moveTo>
                  <a:cubicBezTo>
                    <a:pt x="27456" y="5126"/>
                    <a:pt x="49240" y="-1945"/>
                    <a:pt x="70695" y="-1945"/>
                  </a:cubicBezTo>
                  <a:lnTo>
                    <a:pt x="712048" y="-1945"/>
                  </a:lnTo>
                  <a:cubicBezTo>
                    <a:pt x="729988" y="-1945"/>
                    <a:pt x="745003" y="12755"/>
                    <a:pt x="745003" y="31016"/>
                  </a:cubicBezTo>
                  <a:cubicBezTo>
                    <a:pt x="745003" y="49255"/>
                    <a:pt x="729988" y="63958"/>
                    <a:pt x="712048" y="63958"/>
                  </a:cubicBezTo>
                  <a:lnTo>
                    <a:pt x="66851" y="63958"/>
                  </a:lnTo>
                  <a:cubicBezTo>
                    <a:pt x="61298" y="63958"/>
                    <a:pt x="58045" y="67191"/>
                    <a:pt x="56567" y="69251"/>
                  </a:cubicBezTo>
                  <a:cubicBezTo>
                    <a:pt x="55088" y="71029"/>
                    <a:pt x="52755" y="75146"/>
                    <a:pt x="53905" y="80738"/>
                  </a:cubicBezTo>
                  <a:lnTo>
                    <a:pt x="285180" y="1076619"/>
                  </a:lnTo>
                  <a:lnTo>
                    <a:pt x="334892" y="1290484"/>
                  </a:lnTo>
                  <a:lnTo>
                    <a:pt x="452583" y="1290484"/>
                  </a:lnTo>
                  <a:lnTo>
                    <a:pt x="452583" y="1359041"/>
                  </a:lnTo>
                  <a:lnTo>
                    <a:pt x="311662" y="1359041"/>
                  </a:lnTo>
                  <a:lnTo>
                    <a:pt x="311662" y="1358463"/>
                  </a:lnTo>
                  <a:cubicBezTo>
                    <a:pt x="295760" y="1359620"/>
                    <a:pt x="281041" y="1349635"/>
                    <a:pt x="277229" y="1333755"/>
                  </a:cubicBezTo>
                  <a:lnTo>
                    <a:pt x="238985" y="1168988"/>
                  </a:lnTo>
                  <a:lnTo>
                    <a:pt x="-9934" y="96016"/>
                  </a:lnTo>
                  <a:cubicBezTo>
                    <a:pt x="-16670" y="69251"/>
                    <a:pt x="-8751" y="40427"/>
                    <a:pt x="12145" y="20128"/>
                  </a:cubicBezTo>
                </a:path>
              </a:pathLst>
            </a:custGeom>
            <a:solidFill>
              <a:srgbClr val="4F4F4F"/>
            </a:solidFill>
            <a:ln w="328" cap="flat">
              <a:noFill/>
              <a:prstDash val="solid"/>
              <a:miter/>
            </a:ln>
          </p:spPr>
          <p:txBody>
            <a:bodyPr rtlCol="0" anchor="ctr"/>
            <a:lstStyle/>
            <a:p>
              <a:endParaRPr lang="zh-CN" altLang="en-US"/>
            </a:p>
          </p:txBody>
        </p:sp>
        <p:sp>
          <p:nvSpPr>
            <p:cNvPr id="106" name="任意多边形: 形状 105"/>
            <p:cNvSpPr/>
            <p:nvPr/>
          </p:nvSpPr>
          <p:spPr>
            <a:xfrm flipV="1">
              <a:off x="5112746" y="2668820"/>
              <a:ext cx="213583" cy="282423"/>
            </a:xfrm>
            <a:custGeom>
              <a:avLst/>
              <a:gdLst>
                <a:gd name="connsiteX0" fmla="*/ -13097 w 213583"/>
                <a:gd name="connsiteY0" fmla="*/ 88154 h 282423"/>
                <a:gd name="connsiteX1" fmla="*/ 33092 w 213583"/>
                <a:gd name="connsiteY1" fmla="*/ -4216 h 282423"/>
                <a:gd name="connsiteX2" fmla="*/ 82792 w 213583"/>
                <a:gd name="connsiteY2" fmla="*/ 209647 h 282423"/>
                <a:gd name="connsiteX3" fmla="*/ 200486 w 213583"/>
                <a:gd name="connsiteY3" fmla="*/ 209647 h 282423"/>
                <a:gd name="connsiteX4" fmla="*/ 200486 w 213583"/>
                <a:gd name="connsiteY4" fmla="*/ 278208 h 282423"/>
                <a:gd name="connsiteX5" fmla="*/ 59588 w 213583"/>
                <a:gd name="connsiteY5" fmla="*/ 278208 h 282423"/>
                <a:gd name="connsiteX6" fmla="*/ 59588 w 213583"/>
                <a:gd name="connsiteY6" fmla="*/ 277630 h 282423"/>
                <a:gd name="connsiteX7" fmla="*/ 25140 w 213583"/>
                <a:gd name="connsiteY7" fmla="*/ 252920 h 282423"/>
                <a:gd name="connsiteX8" fmla="*/ -13097 w 213583"/>
                <a:gd name="connsiteY8" fmla="*/ 88154 h 28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583" h="282423">
                  <a:moveTo>
                    <a:pt x="-13097" y="88154"/>
                  </a:moveTo>
                  <a:lnTo>
                    <a:pt x="33092" y="-4216"/>
                  </a:lnTo>
                  <a:lnTo>
                    <a:pt x="82792" y="209647"/>
                  </a:lnTo>
                  <a:lnTo>
                    <a:pt x="200486" y="209647"/>
                  </a:lnTo>
                  <a:lnTo>
                    <a:pt x="200486" y="278208"/>
                  </a:lnTo>
                  <a:lnTo>
                    <a:pt x="59588" y="278208"/>
                  </a:lnTo>
                  <a:lnTo>
                    <a:pt x="59588" y="277630"/>
                  </a:lnTo>
                  <a:cubicBezTo>
                    <a:pt x="43684" y="278786"/>
                    <a:pt x="28961" y="268799"/>
                    <a:pt x="25140" y="252920"/>
                  </a:cubicBezTo>
                  <a:lnTo>
                    <a:pt x="-13097" y="88154"/>
                  </a:lnTo>
                </a:path>
              </a:pathLst>
            </a:custGeom>
            <a:solidFill>
              <a:srgbClr val="2E2E2E"/>
            </a:solidFill>
            <a:ln w="310" cap="flat">
              <a:noFill/>
              <a:prstDash val="solid"/>
              <a:miter/>
            </a:ln>
          </p:spPr>
          <p:txBody>
            <a:bodyPr rtlCol="0" anchor="ctr"/>
            <a:lstStyle/>
            <a:p>
              <a:endParaRPr lang="zh-CN" altLang="en-US"/>
            </a:p>
          </p:txBody>
        </p:sp>
        <p:sp>
          <p:nvSpPr>
            <p:cNvPr id="107" name="任意多边形: 形状 106"/>
            <p:cNvSpPr/>
            <p:nvPr/>
          </p:nvSpPr>
          <p:spPr>
            <a:xfrm flipV="1">
              <a:off x="4917141" y="1562753"/>
              <a:ext cx="886305" cy="2212402"/>
            </a:xfrm>
            <a:custGeom>
              <a:avLst/>
              <a:gdLst>
                <a:gd name="connsiteX0" fmla="*/ -12056 w 886305"/>
                <a:gd name="connsiteY0" fmla="*/ 2180842 h 2212402"/>
                <a:gd name="connsiteX1" fmla="*/ 61497 w 886305"/>
                <a:gd name="connsiteY1" fmla="*/ 2208193 h 2212402"/>
                <a:gd name="connsiteX2" fmla="*/ 874249 w 886305"/>
                <a:gd name="connsiteY2" fmla="*/ 23158 h 2212402"/>
                <a:gd name="connsiteX3" fmla="*/ 800696 w 886305"/>
                <a:gd name="connsiteY3" fmla="*/ -4210 h 2212402"/>
                <a:gd name="connsiteX4" fmla="*/ 769766 w 886305"/>
                <a:gd name="connsiteY4" fmla="*/ 34232 h 2212402"/>
                <a:gd name="connsiteX5" fmla="*/ -12056 w 886305"/>
                <a:gd name="connsiteY5" fmla="*/ 2180325 h 2212402"/>
                <a:gd name="connsiteX6" fmla="*/ -12056 w 886305"/>
                <a:gd name="connsiteY6" fmla="*/ 2180842 h 221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6305" h="2212402">
                  <a:moveTo>
                    <a:pt x="-12056" y="2180842"/>
                  </a:moveTo>
                  <a:lnTo>
                    <a:pt x="61497" y="2208193"/>
                  </a:lnTo>
                  <a:lnTo>
                    <a:pt x="874249" y="23158"/>
                  </a:lnTo>
                  <a:lnTo>
                    <a:pt x="800696" y="-4210"/>
                  </a:lnTo>
                  <a:cubicBezTo>
                    <a:pt x="790092" y="8390"/>
                    <a:pt x="779895" y="21265"/>
                    <a:pt x="769766" y="34232"/>
                  </a:cubicBezTo>
                  <a:lnTo>
                    <a:pt x="-12056" y="2180325"/>
                  </a:lnTo>
                  <a:lnTo>
                    <a:pt x="-12056" y="2180842"/>
                  </a:lnTo>
                </a:path>
              </a:pathLst>
            </a:custGeom>
            <a:solidFill>
              <a:srgbClr val="4F4F4F"/>
            </a:solidFill>
            <a:ln w="340" cap="flat">
              <a:noFill/>
              <a:prstDash val="solid"/>
              <a:miter/>
            </a:ln>
          </p:spPr>
          <p:txBody>
            <a:bodyPr rtlCol="0" anchor="ctr"/>
            <a:lstStyle/>
            <a:p>
              <a:endParaRPr lang="zh-CN" altLang="en-US"/>
            </a:p>
          </p:txBody>
        </p:sp>
        <p:sp>
          <p:nvSpPr>
            <p:cNvPr id="108" name="任意多边形: 形状 107"/>
            <p:cNvSpPr/>
            <p:nvPr/>
          </p:nvSpPr>
          <p:spPr>
            <a:xfrm flipV="1">
              <a:off x="4917147" y="1590623"/>
              <a:ext cx="781818" cy="2146088"/>
            </a:xfrm>
            <a:custGeom>
              <a:avLst/>
              <a:gdLst>
                <a:gd name="connsiteX0" fmla="*/ 769601 w 781818"/>
                <a:gd name="connsiteY0" fmla="*/ -4339 h 2146088"/>
                <a:gd name="connsiteX1" fmla="*/ 569210 w 781818"/>
                <a:gd name="connsiteY1" fmla="*/ 354062 h 2146088"/>
                <a:gd name="connsiteX2" fmla="*/ 69753 w 781818"/>
                <a:gd name="connsiteY2" fmla="*/ 1696833 h 2146088"/>
                <a:gd name="connsiteX3" fmla="*/ -12118 w 781818"/>
                <a:gd name="connsiteY3" fmla="*/ 2135747 h 2146088"/>
                <a:gd name="connsiteX4" fmla="*/ -12218 w 781818"/>
                <a:gd name="connsiteY4" fmla="*/ 2141750 h 2146088"/>
                <a:gd name="connsiteX5" fmla="*/ 769601 w 781818"/>
                <a:gd name="connsiteY5" fmla="*/ -4339 h 214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818" h="2146088">
                  <a:moveTo>
                    <a:pt x="769601" y="-4339"/>
                  </a:moveTo>
                  <a:cubicBezTo>
                    <a:pt x="684963" y="104116"/>
                    <a:pt x="617232" y="224917"/>
                    <a:pt x="569210" y="354062"/>
                  </a:cubicBezTo>
                  <a:lnTo>
                    <a:pt x="69753" y="1696833"/>
                  </a:lnTo>
                  <a:cubicBezTo>
                    <a:pt x="17496" y="1837356"/>
                    <a:pt x="-10183" y="1985833"/>
                    <a:pt x="-12118" y="2135747"/>
                  </a:cubicBezTo>
                  <a:lnTo>
                    <a:pt x="-12218" y="2141750"/>
                  </a:lnTo>
                  <a:lnTo>
                    <a:pt x="769601" y="-4339"/>
                  </a:lnTo>
                </a:path>
              </a:pathLst>
            </a:custGeom>
            <a:solidFill>
              <a:srgbClr val="2E2E2E"/>
            </a:solidFill>
            <a:ln w="333" cap="flat">
              <a:noFill/>
              <a:prstDash val="solid"/>
              <a:miter/>
            </a:ln>
          </p:spPr>
          <p:txBody>
            <a:bodyPr rtlCol="0" anchor="ctr"/>
            <a:lstStyle/>
            <a:p>
              <a:endParaRPr lang="zh-CN" altLang="en-US"/>
            </a:p>
          </p:txBody>
        </p:sp>
        <p:sp>
          <p:nvSpPr>
            <p:cNvPr id="109" name="任意多边形: 形状 108"/>
            <p:cNvSpPr/>
            <p:nvPr/>
          </p:nvSpPr>
          <p:spPr>
            <a:xfrm flipV="1">
              <a:off x="5682667" y="3990983"/>
              <a:ext cx="716093" cy="38718"/>
            </a:xfrm>
            <a:custGeom>
              <a:avLst/>
              <a:gdLst>
                <a:gd name="connsiteX0" fmla="*/ 684729 w 716093"/>
                <a:gd name="connsiteY0" fmla="*/ 685 h 38718"/>
                <a:gd name="connsiteX1" fmla="*/ 7332 w 716093"/>
                <a:gd name="connsiteY1" fmla="*/ 685 h 38718"/>
                <a:gd name="connsiteX2" fmla="*/ -12016 w 716093"/>
                <a:gd name="connsiteY2" fmla="*/ 20033 h 38718"/>
                <a:gd name="connsiteX3" fmla="*/ -12016 w 716093"/>
                <a:gd name="connsiteY3" fmla="*/ 20033 h 38718"/>
                <a:gd name="connsiteX4" fmla="*/ 7332 w 716093"/>
                <a:gd name="connsiteY4" fmla="*/ 39403 h 38718"/>
                <a:gd name="connsiteX5" fmla="*/ 684729 w 716093"/>
                <a:gd name="connsiteY5" fmla="*/ 39403 h 38718"/>
                <a:gd name="connsiteX6" fmla="*/ 704077 w 716093"/>
                <a:gd name="connsiteY6" fmla="*/ 20033 h 38718"/>
                <a:gd name="connsiteX7" fmla="*/ 704077 w 716093"/>
                <a:gd name="connsiteY7" fmla="*/ 20033 h 38718"/>
                <a:gd name="connsiteX8" fmla="*/ 684729 w 716093"/>
                <a:gd name="connsiteY8" fmla="*/ 685 h 3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093" h="38718">
                  <a:moveTo>
                    <a:pt x="684729" y="685"/>
                  </a:moveTo>
                  <a:lnTo>
                    <a:pt x="7332" y="685"/>
                  </a:lnTo>
                  <a:cubicBezTo>
                    <a:pt x="-3359" y="685"/>
                    <a:pt x="-12016" y="9354"/>
                    <a:pt x="-12016" y="20033"/>
                  </a:cubicBezTo>
                  <a:lnTo>
                    <a:pt x="-12016" y="20033"/>
                  </a:lnTo>
                  <a:cubicBezTo>
                    <a:pt x="-12016" y="30738"/>
                    <a:pt x="-3359" y="39403"/>
                    <a:pt x="7332" y="39403"/>
                  </a:cubicBezTo>
                  <a:lnTo>
                    <a:pt x="684729" y="39403"/>
                  </a:lnTo>
                  <a:cubicBezTo>
                    <a:pt x="695419" y="39403"/>
                    <a:pt x="704077" y="30738"/>
                    <a:pt x="704077" y="20033"/>
                  </a:cubicBezTo>
                  <a:lnTo>
                    <a:pt x="704077" y="20033"/>
                  </a:lnTo>
                  <a:cubicBezTo>
                    <a:pt x="704077" y="9354"/>
                    <a:pt x="695419" y="685"/>
                    <a:pt x="684729" y="685"/>
                  </a:cubicBezTo>
                </a:path>
              </a:pathLst>
            </a:custGeom>
            <a:solidFill>
              <a:srgbClr val="4F4F4F"/>
            </a:solidFill>
            <a:ln w="376" cap="flat">
              <a:noFill/>
              <a:prstDash val="solid"/>
              <a:miter/>
            </a:ln>
          </p:spPr>
          <p:txBody>
            <a:bodyPr rtlCol="0" anchor="ctr"/>
            <a:lstStyle/>
            <a:p>
              <a:endParaRPr lang="zh-CN" altLang="en-US"/>
            </a:p>
          </p:txBody>
        </p:sp>
        <p:sp>
          <p:nvSpPr>
            <p:cNvPr id="110" name="任意多边形: 形状 109"/>
            <p:cNvSpPr/>
            <p:nvPr/>
          </p:nvSpPr>
          <p:spPr>
            <a:xfrm flipV="1">
              <a:off x="6289227" y="3976579"/>
              <a:ext cx="69481" cy="30051"/>
            </a:xfrm>
            <a:custGeom>
              <a:avLst/>
              <a:gdLst>
                <a:gd name="connsiteX0" fmla="*/ -12711 w 69481"/>
                <a:gd name="connsiteY0" fmla="*/ 614 h 30051"/>
                <a:gd name="connsiteX1" fmla="*/ 56770 w 69481"/>
                <a:gd name="connsiteY1" fmla="*/ 614 h 30051"/>
                <a:gd name="connsiteX2" fmla="*/ 56770 w 69481"/>
                <a:gd name="connsiteY2" fmla="*/ 30665 h 30051"/>
                <a:gd name="connsiteX3" fmla="*/ -12711 w 69481"/>
                <a:gd name="connsiteY3" fmla="*/ 30665 h 30051"/>
                <a:gd name="connsiteX4" fmla="*/ -12711 w 69481"/>
                <a:gd name="connsiteY4" fmla="*/ 614 h 30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81" h="30051">
                  <a:moveTo>
                    <a:pt x="-12711" y="614"/>
                  </a:moveTo>
                  <a:lnTo>
                    <a:pt x="56770" y="614"/>
                  </a:lnTo>
                  <a:lnTo>
                    <a:pt x="56770" y="30665"/>
                  </a:lnTo>
                  <a:lnTo>
                    <a:pt x="-12711" y="30665"/>
                  </a:lnTo>
                  <a:lnTo>
                    <a:pt x="-12711" y="614"/>
                  </a:lnTo>
                </a:path>
              </a:pathLst>
            </a:custGeom>
            <a:solidFill>
              <a:srgbClr val="4F4F4F"/>
            </a:solidFill>
            <a:ln w="374" cap="flat">
              <a:noFill/>
              <a:prstDash val="solid"/>
              <a:miter/>
            </a:ln>
          </p:spPr>
          <p:txBody>
            <a:bodyPr rtlCol="0" anchor="ctr"/>
            <a:lstStyle/>
            <a:p>
              <a:endParaRPr lang="zh-CN" altLang="en-US"/>
            </a:p>
          </p:txBody>
        </p:sp>
        <p:sp>
          <p:nvSpPr>
            <p:cNvPr id="111" name="任意多边形: 形状 110"/>
            <p:cNvSpPr/>
            <p:nvPr/>
          </p:nvSpPr>
          <p:spPr>
            <a:xfrm flipV="1">
              <a:off x="6177798" y="3976579"/>
              <a:ext cx="69496" cy="30052"/>
            </a:xfrm>
            <a:custGeom>
              <a:avLst/>
              <a:gdLst>
                <a:gd name="connsiteX0" fmla="*/ -12774 w 69496"/>
                <a:gd name="connsiteY0" fmla="*/ 582 h 30052"/>
                <a:gd name="connsiteX1" fmla="*/ 56723 w 69496"/>
                <a:gd name="connsiteY1" fmla="*/ 582 h 30052"/>
                <a:gd name="connsiteX2" fmla="*/ 56723 w 69496"/>
                <a:gd name="connsiteY2" fmla="*/ 30635 h 30052"/>
                <a:gd name="connsiteX3" fmla="*/ -12774 w 69496"/>
                <a:gd name="connsiteY3" fmla="*/ 30635 h 30052"/>
                <a:gd name="connsiteX4" fmla="*/ -12774 w 69496"/>
                <a:gd name="connsiteY4" fmla="*/ 582 h 30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96" h="30052">
                  <a:moveTo>
                    <a:pt x="-12774" y="582"/>
                  </a:moveTo>
                  <a:lnTo>
                    <a:pt x="56723" y="582"/>
                  </a:lnTo>
                  <a:lnTo>
                    <a:pt x="56723" y="30635"/>
                  </a:lnTo>
                  <a:lnTo>
                    <a:pt x="-12774" y="30635"/>
                  </a:lnTo>
                  <a:lnTo>
                    <a:pt x="-12774" y="582"/>
                  </a:lnTo>
                </a:path>
              </a:pathLst>
            </a:custGeom>
            <a:solidFill>
              <a:srgbClr val="4F4F4F"/>
            </a:solidFill>
            <a:ln w="367" cap="flat">
              <a:noFill/>
              <a:prstDash val="solid"/>
              <a:miter/>
            </a:ln>
          </p:spPr>
          <p:txBody>
            <a:bodyPr rtlCol="0" anchor="ctr"/>
            <a:lstStyle/>
            <a:p>
              <a:endParaRPr lang="zh-CN" altLang="en-US"/>
            </a:p>
          </p:txBody>
        </p:sp>
        <p:sp>
          <p:nvSpPr>
            <p:cNvPr id="112" name="任意多边形: 形状 111"/>
            <p:cNvSpPr/>
            <p:nvPr/>
          </p:nvSpPr>
          <p:spPr>
            <a:xfrm flipV="1">
              <a:off x="6066381" y="3976578"/>
              <a:ext cx="69499" cy="30051"/>
            </a:xfrm>
            <a:custGeom>
              <a:avLst/>
              <a:gdLst>
                <a:gd name="connsiteX0" fmla="*/ -12836 w 69499"/>
                <a:gd name="connsiteY0" fmla="*/ 550 h 30051"/>
                <a:gd name="connsiteX1" fmla="*/ 56664 w 69499"/>
                <a:gd name="connsiteY1" fmla="*/ 550 h 30051"/>
                <a:gd name="connsiteX2" fmla="*/ 56664 w 69499"/>
                <a:gd name="connsiteY2" fmla="*/ 30601 h 30051"/>
                <a:gd name="connsiteX3" fmla="*/ -12836 w 69499"/>
                <a:gd name="connsiteY3" fmla="*/ 30601 h 30051"/>
                <a:gd name="connsiteX4" fmla="*/ -12836 w 69499"/>
                <a:gd name="connsiteY4" fmla="*/ 550 h 30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99" h="30051">
                  <a:moveTo>
                    <a:pt x="-12836" y="550"/>
                  </a:moveTo>
                  <a:lnTo>
                    <a:pt x="56664" y="550"/>
                  </a:lnTo>
                  <a:lnTo>
                    <a:pt x="56664" y="30601"/>
                  </a:lnTo>
                  <a:lnTo>
                    <a:pt x="-12836" y="30601"/>
                  </a:lnTo>
                  <a:lnTo>
                    <a:pt x="-12836" y="550"/>
                  </a:lnTo>
                </a:path>
              </a:pathLst>
            </a:custGeom>
            <a:solidFill>
              <a:srgbClr val="4F4F4F"/>
            </a:solidFill>
            <a:ln w="360" cap="flat">
              <a:noFill/>
              <a:prstDash val="solid"/>
              <a:miter/>
            </a:ln>
          </p:spPr>
          <p:txBody>
            <a:bodyPr rtlCol="0" anchor="ctr"/>
            <a:lstStyle/>
            <a:p>
              <a:endParaRPr lang="zh-CN" altLang="en-US"/>
            </a:p>
          </p:txBody>
        </p:sp>
        <p:sp>
          <p:nvSpPr>
            <p:cNvPr id="113" name="任意多边形: 形状 112"/>
            <p:cNvSpPr/>
            <p:nvPr/>
          </p:nvSpPr>
          <p:spPr>
            <a:xfrm flipV="1">
              <a:off x="5954978" y="3976579"/>
              <a:ext cx="69488" cy="30050"/>
            </a:xfrm>
            <a:custGeom>
              <a:avLst/>
              <a:gdLst>
                <a:gd name="connsiteX0" fmla="*/ -12899 w 69488"/>
                <a:gd name="connsiteY0" fmla="*/ 516 h 30050"/>
                <a:gd name="connsiteX1" fmla="*/ 56590 w 69488"/>
                <a:gd name="connsiteY1" fmla="*/ 516 h 30050"/>
                <a:gd name="connsiteX2" fmla="*/ 56590 w 69488"/>
                <a:gd name="connsiteY2" fmla="*/ 30566 h 30050"/>
                <a:gd name="connsiteX3" fmla="*/ -12899 w 69488"/>
                <a:gd name="connsiteY3" fmla="*/ 30566 h 30050"/>
                <a:gd name="connsiteX4" fmla="*/ -12899 w 69488"/>
                <a:gd name="connsiteY4" fmla="*/ 516 h 3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88" h="30050">
                  <a:moveTo>
                    <a:pt x="-12899" y="516"/>
                  </a:moveTo>
                  <a:lnTo>
                    <a:pt x="56590" y="516"/>
                  </a:lnTo>
                  <a:lnTo>
                    <a:pt x="56590" y="30566"/>
                  </a:lnTo>
                  <a:lnTo>
                    <a:pt x="-12899" y="30566"/>
                  </a:lnTo>
                  <a:lnTo>
                    <a:pt x="-12899" y="516"/>
                  </a:lnTo>
                </a:path>
              </a:pathLst>
            </a:custGeom>
            <a:solidFill>
              <a:srgbClr val="4F4F4F"/>
            </a:solidFill>
            <a:ln w="353" cap="flat">
              <a:noFill/>
              <a:prstDash val="solid"/>
              <a:miter/>
            </a:ln>
          </p:spPr>
          <p:txBody>
            <a:bodyPr rtlCol="0" anchor="ctr"/>
            <a:lstStyle/>
            <a:p>
              <a:endParaRPr lang="zh-CN" altLang="en-US"/>
            </a:p>
          </p:txBody>
        </p:sp>
        <p:sp>
          <p:nvSpPr>
            <p:cNvPr id="114" name="任意多边形: 形状 113"/>
            <p:cNvSpPr/>
            <p:nvPr/>
          </p:nvSpPr>
          <p:spPr>
            <a:xfrm flipV="1">
              <a:off x="5843518" y="3976580"/>
              <a:ext cx="69496" cy="30051"/>
            </a:xfrm>
            <a:custGeom>
              <a:avLst/>
              <a:gdLst>
                <a:gd name="connsiteX0" fmla="*/ -12961 w 69496"/>
                <a:gd name="connsiteY0" fmla="*/ 481 h 30051"/>
                <a:gd name="connsiteX1" fmla="*/ 56535 w 69496"/>
                <a:gd name="connsiteY1" fmla="*/ 481 h 30051"/>
                <a:gd name="connsiteX2" fmla="*/ 56535 w 69496"/>
                <a:gd name="connsiteY2" fmla="*/ 30532 h 30051"/>
                <a:gd name="connsiteX3" fmla="*/ -12961 w 69496"/>
                <a:gd name="connsiteY3" fmla="*/ 30532 h 30051"/>
                <a:gd name="connsiteX4" fmla="*/ -12961 w 69496"/>
                <a:gd name="connsiteY4" fmla="*/ 481 h 30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96" h="30051">
                  <a:moveTo>
                    <a:pt x="-12961" y="481"/>
                  </a:moveTo>
                  <a:lnTo>
                    <a:pt x="56535" y="481"/>
                  </a:lnTo>
                  <a:lnTo>
                    <a:pt x="56535" y="30532"/>
                  </a:lnTo>
                  <a:lnTo>
                    <a:pt x="-12961" y="30532"/>
                  </a:lnTo>
                  <a:lnTo>
                    <a:pt x="-12961" y="481"/>
                  </a:lnTo>
                </a:path>
              </a:pathLst>
            </a:custGeom>
            <a:solidFill>
              <a:srgbClr val="4F4F4F"/>
            </a:solidFill>
            <a:ln w="346" cap="flat">
              <a:noFill/>
              <a:prstDash val="solid"/>
              <a:miter/>
            </a:ln>
          </p:spPr>
          <p:txBody>
            <a:bodyPr rtlCol="0" anchor="ctr"/>
            <a:lstStyle/>
            <a:p>
              <a:endParaRPr lang="zh-CN" altLang="en-US"/>
            </a:p>
          </p:txBody>
        </p:sp>
        <p:sp>
          <p:nvSpPr>
            <p:cNvPr id="115" name="任意多边形: 形状 114"/>
            <p:cNvSpPr/>
            <p:nvPr/>
          </p:nvSpPr>
          <p:spPr>
            <a:xfrm flipV="1">
              <a:off x="5732116" y="3976581"/>
              <a:ext cx="69485" cy="30050"/>
            </a:xfrm>
            <a:custGeom>
              <a:avLst/>
              <a:gdLst>
                <a:gd name="connsiteX0" fmla="*/ -13023 w 69485"/>
                <a:gd name="connsiteY0" fmla="*/ 444 h 30050"/>
                <a:gd name="connsiteX1" fmla="*/ 56462 w 69485"/>
                <a:gd name="connsiteY1" fmla="*/ 444 h 30050"/>
                <a:gd name="connsiteX2" fmla="*/ 56462 w 69485"/>
                <a:gd name="connsiteY2" fmla="*/ 30494 h 30050"/>
                <a:gd name="connsiteX3" fmla="*/ -13023 w 69485"/>
                <a:gd name="connsiteY3" fmla="*/ 30494 h 30050"/>
                <a:gd name="connsiteX4" fmla="*/ -13023 w 69485"/>
                <a:gd name="connsiteY4" fmla="*/ 444 h 3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85" h="30050">
                  <a:moveTo>
                    <a:pt x="-13023" y="444"/>
                  </a:moveTo>
                  <a:lnTo>
                    <a:pt x="56462" y="444"/>
                  </a:lnTo>
                  <a:lnTo>
                    <a:pt x="56462" y="30494"/>
                  </a:lnTo>
                  <a:lnTo>
                    <a:pt x="-13023" y="30494"/>
                  </a:lnTo>
                  <a:lnTo>
                    <a:pt x="-13023" y="444"/>
                  </a:lnTo>
                </a:path>
              </a:pathLst>
            </a:custGeom>
            <a:solidFill>
              <a:srgbClr val="4F4F4F"/>
            </a:solidFill>
            <a:ln w="339" cap="flat">
              <a:noFill/>
              <a:prstDash val="solid"/>
              <a:miter/>
            </a:ln>
          </p:spPr>
          <p:txBody>
            <a:bodyPr rtlCol="0" anchor="ctr"/>
            <a:lstStyle/>
            <a:p>
              <a:endParaRPr lang="zh-CN" altLang="en-US"/>
            </a:p>
          </p:txBody>
        </p:sp>
        <p:sp>
          <p:nvSpPr>
            <p:cNvPr id="116" name="任意多边形: 形状 115"/>
            <p:cNvSpPr/>
            <p:nvPr/>
          </p:nvSpPr>
          <p:spPr>
            <a:xfrm flipV="1">
              <a:off x="4863238" y="4029812"/>
              <a:ext cx="3805853" cy="64168"/>
            </a:xfrm>
            <a:custGeom>
              <a:avLst/>
              <a:gdLst>
                <a:gd name="connsiteX0" fmla="*/ 3796995 w 3805853"/>
                <a:gd name="connsiteY0" fmla="*/ 33336 h 64168"/>
                <a:gd name="connsiteX1" fmla="*/ 3764918 w 3805853"/>
                <a:gd name="connsiteY1" fmla="*/ 65423 h 64168"/>
                <a:gd name="connsiteX2" fmla="*/ 28890 w 3805853"/>
                <a:gd name="connsiteY2" fmla="*/ 65423 h 64168"/>
                <a:gd name="connsiteX3" fmla="*/ -8859 w 3805853"/>
                <a:gd name="connsiteY3" fmla="*/ 33336 h 64168"/>
                <a:gd name="connsiteX4" fmla="*/ 28890 w 3805853"/>
                <a:gd name="connsiteY4" fmla="*/ 1255 h 64168"/>
                <a:gd name="connsiteX5" fmla="*/ 3764918 w 3805853"/>
                <a:gd name="connsiteY5" fmla="*/ 1255 h 64168"/>
                <a:gd name="connsiteX6" fmla="*/ 3796995 w 3805853"/>
                <a:gd name="connsiteY6" fmla="*/ 33336 h 64168"/>
                <a:gd name="connsiteX7" fmla="*/ 3796995 w 3805853"/>
                <a:gd name="connsiteY7" fmla="*/ 33336 h 6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5853" h="64168">
                  <a:moveTo>
                    <a:pt x="3796995" y="33336"/>
                  </a:moveTo>
                  <a:cubicBezTo>
                    <a:pt x="3796995" y="51066"/>
                    <a:pt x="3782658" y="65423"/>
                    <a:pt x="3764918" y="65423"/>
                  </a:cubicBezTo>
                  <a:lnTo>
                    <a:pt x="28890" y="65423"/>
                  </a:lnTo>
                  <a:cubicBezTo>
                    <a:pt x="8041" y="65423"/>
                    <a:pt x="-8859" y="51066"/>
                    <a:pt x="-8859" y="33336"/>
                  </a:cubicBezTo>
                  <a:cubicBezTo>
                    <a:pt x="-8859" y="15607"/>
                    <a:pt x="8041" y="1255"/>
                    <a:pt x="28890" y="1255"/>
                  </a:cubicBezTo>
                  <a:lnTo>
                    <a:pt x="3764918" y="1255"/>
                  </a:lnTo>
                  <a:cubicBezTo>
                    <a:pt x="3782658" y="1255"/>
                    <a:pt x="3796995" y="15607"/>
                    <a:pt x="3796995" y="33336"/>
                  </a:cubicBezTo>
                  <a:lnTo>
                    <a:pt x="3796995" y="33336"/>
                  </a:lnTo>
                </a:path>
              </a:pathLst>
            </a:custGeom>
            <a:solidFill>
              <a:srgbClr val="153566"/>
            </a:solidFill>
            <a:ln w="515" cap="flat">
              <a:noFill/>
              <a:prstDash val="solid"/>
              <a:miter/>
            </a:ln>
          </p:spPr>
          <p:txBody>
            <a:bodyPr rtlCol="0" anchor="ctr"/>
            <a:lstStyle/>
            <a:p>
              <a:endParaRPr lang="zh-CN" altLang="en-US"/>
            </a:p>
          </p:txBody>
        </p:sp>
        <p:sp>
          <p:nvSpPr>
            <p:cNvPr id="122" name="任意多边形: 形状 121"/>
            <p:cNvSpPr/>
            <p:nvPr/>
          </p:nvSpPr>
          <p:spPr>
            <a:xfrm flipV="1">
              <a:off x="5690557" y="1286111"/>
              <a:ext cx="408550" cy="325489"/>
            </a:xfrm>
            <a:custGeom>
              <a:avLst/>
              <a:gdLst>
                <a:gd name="connsiteX0" fmla="*/ -12481 w 408550"/>
                <a:gd name="connsiteY0" fmla="*/ 317459 h 325489"/>
                <a:gd name="connsiteX1" fmla="*/ -12481 w 408550"/>
                <a:gd name="connsiteY1" fmla="*/ 17010 h 325489"/>
                <a:gd name="connsiteX2" fmla="*/ 396069 w 408550"/>
                <a:gd name="connsiteY2" fmla="*/ 17010 h 325489"/>
                <a:gd name="connsiteX3" fmla="*/ 396069 w 408550"/>
                <a:gd name="connsiteY3" fmla="*/ 317459 h 325489"/>
                <a:gd name="connsiteX4" fmla="*/ -12481 w 408550"/>
                <a:gd name="connsiteY4" fmla="*/ 317459 h 325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50" h="325489">
                  <a:moveTo>
                    <a:pt x="-12481" y="317459"/>
                  </a:moveTo>
                  <a:lnTo>
                    <a:pt x="-12481" y="17010"/>
                  </a:lnTo>
                  <a:cubicBezTo>
                    <a:pt x="-12481" y="-16377"/>
                    <a:pt x="396069" y="-16377"/>
                    <a:pt x="396069" y="17010"/>
                  </a:cubicBezTo>
                  <a:lnTo>
                    <a:pt x="396069" y="317459"/>
                  </a:lnTo>
                  <a:lnTo>
                    <a:pt x="-12481" y="317459"/>
                  </a:lnTo>
                </a:path>
              </a:pathLst>
            </a:custGeom>
            <a:solidFill>
              <a:srgbClr val="2C70D9"/>
            </a:solidFill>
            <a:ln w="358" cap="flat">
              <a:noFill/>
              <a:prstDash val="solid"/>
              <a:miter/>
            </a:ln>
          </p:spPr>
          <p:txBody>
            <a:bodyPr rtlCol="0" anchor="ctr"/>
            <a:lstStyle/>
            <a:p>
              <a:endParaRPr lang="zh-CN" altLang="en-US"/>
            </a:p>
          </p:txBody>
        </p:sp>
        <p:sp>
          <p:nvSpPr>
            <p:cNvPr id="123" name="任意多边形: 形状 122"/>
            <p:cNvSpPr/>
            <p:nvPr/>
          </p:nvSpPr>
          <p:spPr>
            <a:xfrm flipV="1">
              <a:off x="5844384" y="1349159"/>
              <a:ext cx="100883" cy="100872"/>
            </a:xfrm>
            <a:custGeom>
              <a:avLst/>
              <a:gdLst>
                <a:gd name="connsiteX0" fmla="*/ 87976 w 100883"/>
                <a:gd name="connsiteY0" fmla="*/ 41998 h 100872"/>
                <a:gd name="connsiteX1" fmla="*/ 37535 w 100883"/>
                <a:gd name="connsiteY1" fmla="*/ -8440 h 100872"/>
                <a:gd name="connsiteX2" fmla="*/ -12907 w 100883"/>
                <a:gd name="connsiteY2" fmla="*/ 41998 h 100872"/>
                <a:gd name="connsiteX3" fmla="*/ 37535 w 100883"/>
                <a:gd name="connsiteY3" fmla="*/ 92433 h 100872"/>
                <a:gd name="connsiteX4" fmla="*/ 87976 w 100883"/>
                <a:gd name="connsiteY4" fmla="*/ 41998 h 100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83" h="100872">
                  <a:moveTo>
                    <a:pt x="87976" y="41998"/>
                  </a:moveTo>
                  <a:cubicBezTo>
                    <a:pt x="87976" y="14142"/>
                    <a:pt x="65388" y="-8440"/>
                    <a:pt x="37535" y="-8440"/>
                  </a:cubicBezTo>
                  <a:cubicBezTo>
                    <a:pt x="9682" y="-8440"/>
                    <a:pt x="-12907" y="14142"/>
                    <a:pt x="-12907" y="41998"/>
                  </a:cubicBezTo>
                  <a:cubicBezTo>
                    <a:pt x="-12907" y="69851"/>
                    <a:pt x="9682" y="92433"/>
                    <a:pt x="37535" y="92433"/>
                  </a:cubicBezTo>
                  <a:cubicBezTo>
                    <a:pt x="65388" y="92433"/>
                    <a:pt x="87976" y="69851"/>
                    <a:pt x="87976" y="41998"/>
                  </a:cubicBezTo>
                </a:path>
              </a:pathLst>
            </a:custGeom>
            <a:solidFill>
              <a:srgbClr val="001E4D"/>
            </a:solidFill>
            <a:ln w="348" cap="flat">
              <a:noFill/>
              <a:prstDash val="solid"/>
              <a:miter/>
            </a:ln>
          </p:spPr>
          <p:txBody>
            <a:bodyPr rtlCol="0" anchor="ctr"/>
            <a:lstStyle/>
            <a:p>
              <a:endParaRPr lang="zh-CN" altLang="en-US"/>
            </a:p>
          </p:txBody>
        </p:sp>
        <p:sp>
          <p:nvSpPr>
            <p:cNvPr id="124" name="任意多边形: 形状 123"/>
            <p:cNvSpPr/>
            <p:nvPr/>
          </p:nvSpPr>
          <p:spPr>
            <a:xfrm flipV="1">
              <a:off x="5874167" y="1415131"/>
              <a:ext cx="41334" cy="136359"/>
            </a:xfrm>
            <a:custGeom>
              <a:avLst/>
              <a:gdLst>
                <a:gd name="connsiteX0" fmla="*/ 7676 w 41334"/>
                <a:gd name="connsiteY0" fmla="*/ -8199 h 136359"/>
                <a:gd name="connsiteX1" fmla="*/ 7676 w 41334"/>
                <a:gd name="connsiteY1" fmla="*/ -8199 h 136359"/>
                <a:gd name="connsiteX2" fmla="*/ -12992 w 41334"/>
                <a:gd name="connsiteY2" fmla="*/ 12476 h 136359"/>
                <a:gd name="connsiteX3" fmla="*/ -12992 w 41334"/>
                <a:gd name="connsiteY3" fmla="*/ 128161 h 136359"/>
                <a:gd name="connsiteX4" fmla="*/ 28343 w 41334"/>
                <a:gd name="connsiteY4" fmla="*/ 128161 h 136359"/>
                <a:gd name="connsiteX5" fmla="*/ 28343 w 41334"/>
                <a:gd name="connsiteY5" fmla="*/ 12476 h 136359"/>
                <a:gd name="connsiteX6" fmla="*/ 7676 w 41334"/>
                <a:gd name="connsiteY6" fmla="*/ -8199 h 13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4" h="136359">
                  <a:moveTo>
                    <a:pt x="7676" y="-8199"/>
                  </a:moveTo>
                  <a:lnTo>
                    <a:pt x="7676" y="-8199"/>
                  </a:lnTo>
                  <a:cubicBezTo>
                    <a:pt x="-3733" y="-8199"/>
                    <a:pt x="-12992" y="1060"/>
                    <a:pt x="-12992" y="12476"/>
                  </a:cubicBezTo>
                  <a:lnTo>
                    <a:pt x="-12992" y="128161"/>
                  </a:lnTo>
                  <a:lnTo>
                    <a:pt x="28343" y="128161"/>
                  </a:lnTo>
                  <a:lnTo>
                    <a:pt x="28343" y="12476"/>
                  </a:lnTo>
                  <a:cubicBezTo>
                    <a:pt x="28343" y="1060"/>
                    <a:pt x="19084" y="-8199"/>
                    <a:pt x="7676" y="-8199"/>
                  </a:cubicBezTo>
                </a:path>
              </a:pathLst>
            </a:custGeom>
            <a:solidFill>
              <a:srgbClr val="001E4D"/>
            </a:solidFill>
            <a:ln w="346" cap="flat">
              <a:noFill/>
              <a:prstDash val="solid"/>
              <a:miter/>
            </a:ln>
          </p:spPr>
          <p:txBody>
            <a:bodyPr rtlCol="0" anchor="ctr"/>
            <a:lstStyle/>
            <a:p>
              <a:endParaRPr lang="zh-CN" altLang="en-US"/>
            </a:p>
          </p:txBody>
        </p:sp>
        <p:sp>
          <p:nvSpPr>
            <p:cNvPr id="125" name="任意多边形: 形状 124"/>
            <p:cNvSpPr/>
            <p:nvPr/>
          </p:nvSpPr>
          <p:spPr>
            <a:xfrm flipV="1">
              <a:off x="5726371" y="995702"/>
              <a:ext cx="336941" cy="272371"/>
            </a:xfrm>
            <a:custGeom>
              <a:avLst/>
              <a:gdLst>
                <a:gd name="connsiteX0" fmla="*/ 324363 w 336941"/>
                <a:gd name="connsiteY0" fmla="*/ -9158 h 272371"/>
                <a:gd name="connsiteX1" fmla="*/ 283051 w 336941"/>
                <a:gd name="connsiteY1" fmla="*/ -9158 h 272371"/>
                <a:gd name="connsiteX2" fmla="*/ 283051 w 336941"/>
                <a:gd name="connsiteY2" fmla="*/ 94735 h 272371"/>
                <a:gd name="connsiteX3" fmla="*/ 155910 w 336941"/>
                <a:gd name="connsiteY3" fmla="*/ 221865 h 272371"/>
                <a:gd name="connsiteX4" fmla="*/ 28770 w 336941"/>
                <a:gd name="connsiteY4" fmla="*/ 94735 h 272371"/>
                <a:gd name="connsiteX5" fmla="*/ 28770 w 336941"/>
                <a:gd name="connsiteY5" fmla="*/ 74502 h 272371"/>
                <a:gd name="connsiteX6" fmla="*/ -12578 w 336941"/>
                <a:gd name="connsiteY6" fmla="*/ 74502 h 272371"/>
                <a:gd name="connsiteX7" fmla="*/ -12578 w 336941"/>
                <a:gd name="connsiteY7" fmla="*/ 94735 h 272371"/>
                <a:gd name="connsiteX8" fmla="*/ 155910 w 336941"/>
                <a:gd name="connsiteY8" fmla="*/ 263213 h 272371"/>
                <a:gd name="connsiteX9" fmla="*/ 324363 w 336941"/>
                <a:gd name="connsiteY9" fmla="*/ 94735 h 272371"/>
                <a:gd name="connsiteX10" fmla="*/ 324363 w 336941"/>
                <a:gd name="connsiteY10" fmla="*/ -9158 h 272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6941" h="272371">
                  <a:moveTo>
                    <a:pt x="324363" y="-9158"/>
                  </a:moveTo>
                  <a:lnTo>
                    <a:pt x="283051" y="-9158"/>
                  </a:lnTo>
                  <a:lnTo>
                    <a:pt x="283051" y="94735"/>
                  </a:lnTo>
                  <a:cubicBezTo>
                    <a:pt x="283051" y="164831"/>
                    <a:pt x="225974" y="221865"/>
                    <a:pt x="155910" y="221865"/>
                  </a:cubicBezTo>
                  <a:cubicBezTo>
                    <a:pt x="85811" y="221865"/>
                    <a:pt x="28770" y="164831"/>
                    <a:pt x="28770" y="94735"/>
                  </a:cubicBezTo>
                  <a:lnTo>
                    <a:pt x="28770" y="74502"/>
                  </a:lnTo>
                  <a:lnTo>
                    <a:pt x="-12578" y="74502"/>
                  </a:lnTo>
                  <a:lnTo>
                    <a:pt x="-12578" y="94735"/>
                  </a:lnTo>
                  <a:cubicBezTo>
                    <a:pt x="-12578" y="187633"/>
                    <a:pt x="63002" y="263213"/>
                    <a:pt x="155910" y="263213"/>
                  </a:cubicBezTo>
                  <a:cubicBezTo>
                    <a:pt x="248783" y="263213"/>
                    <a:pt x="324363" y="187633"/>
                    <a:pt x="324363" y="94735"/>
                  </a:cubicBezTo>
                  <a:lnTo>
                    <a:pt x="324363" y="-9158"/>
                  </a:lnTo>
                </a:path>
              </a:pathLst>
            </a:custGeom>
            <a:solidFill>
              <a:srgbClr val="2C70D9"/>
            </a:solidFill>
            <a:ln w="355" cap="flat">
              <a:noFill/>
              <a:prstDash val="solid"/>
              <a:miter/>
            </a:ln>
          </p:spPr>
          <p:txBody>
            <a:bodyPr rtlCol="0" anchor="ctr"/>
            <a:lstStyle/>
            <a:p>
              <a:endParaRPr lang="zh-CN" altLang="en-US"/>
            </a:p>
          </p:txBody>
        </p:sp>
        <p:sp>
          <p:nvSpPr>
            <p:cNvPr id="126" name="任意多边形: 形状 125"/>
            <p:cNvSpPr/>
            <p:nvPr/>
          </p:nvSpPr>
          <p:spPr>
            <a:xfrm flipV="1">
              <a:off x="5971794" y="1436284"/>
              <a:ext cx="277798" cy="277809"/>
            </a:xfrm>
            <a:custGeom>
              <a:avLst/>
              <a:gdLst>
                <a:gd name="connsiteX0" fmla="*/ 265250 w 277798"/>
                <a:gd name="connsiteY0" fmla="*/ 131516 h 277809"/>
                <a:gd name="connsiteX1" fmla="*/ 126351 w 277798"/>
                <a:gd name="connsiteY1" fmla="*/ -7390 h 277809"/>
                <a:gd name="connsiteX2" fmla="*/ -12549 w 277798"/>
                <a:gd name="connsiteY2" fmla="*/ 131516 h 277809"/>
                <a:gd name="connsiteX3" fmla="*/ 126351 w 277798"/>
                <a:gd name="connsiteY3" fmla="*/ 270419 h 277809"/>
                <a:gd name="connsiteX4" fmla="*/ 265250 w 277798"/>
                <a:gd name="connsiteY4" fmla="*/ 131516 h 27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98" h="277809">
                  <a:moveTo>
                    <a:pt x="265250" y="131516"/>
                  </a:moveTo>
                  <a:cubicBezTo>
                    <a:pt x="265250" y="54799"/>
                    <a:pt x="203072" y="-7390"/>
                    <a:pt x="126351" y="-7390"/>
                  </a:cubicBezTo>
                  <a:cubicBezTo>
                    <a:pt x="49629" y="-7390"/>
                    <a:pt x="-12549" y="54799"/>
                    <a:pt x="-12549" y="131516"/>
                  </a:cubicBezTo>
                  <a:cubicBezTo>
                    <a:pt x="-12549" y="208230"/>
                    <a:pt x="49629" y="270419"/>
                    <a:pt x="126351" y="270419"/>
                  </a:cubicBezTo>
                  <a:cubicBezTo>
                    <a:pt x="203072" y="270419"/>
                    <a:pt x="265250" y="208230"/>
                    <a:pt x="265250" y="131516"/>
                  </a:cubicBezTo>
                </a:path>
              </a:pathLst>
            </a:custGeom>
            <a:solidFill>
              <a:srgbClr val="FFA534"/>
            </a:solidFill>
            <a:ln w="367" cap="flat">
              <a:noFill/>
              <a:prstDash val="solid"/>
              <a:miter/>
            </a:ln>
          </p:spPr>
          <p:txBody>
            <a:bodyPr rtlCol="0" anchor="ctr"/>
            <a:lstStyle/>
            <a:p>
              <a:endParaRPr lang="zh-CN" altLang="en-US"/>
            </a:p>
          </p:txBody>
        </p:sp>
        <p:sp>
          <p:nvSpPr>
            <p:cNvPr id="127" name="任意多边形: 形状 126"/>
            <p:cNvSpPr/>
            <p:nvPr/>
          </p:nvSpPr>
          <p:spPr>
            <a:xfrm flipV="1">
              <a:off x="5990512" y="1454997"/>
              <a:ext cx="240392" cy="240370"/>
            </a:xfrm>
            <a:custGeom>
              <a:avLst/>
              <a:gdLst>
                <a:gd name="connsiteX0" fmla="*/ 107598 w 240392"/>
                <a:gd name="connsiteY0" fmla="*/ 222989 h 240370"/>
                <a:gd name="connsiteX1" fmla="*/ -2604 w 240392"/>
                <a:gd name="connsiteY1" fmla="*/ 112769 h 240370"/>
                <a:gd name="connsiteX2" fmla="*/ 107598 w 240392"/>
                <a:gd name="connsiteY2" fmla="*/ 2549 h 240370"/>
                <a:gd name="connsiteX3" fmla="*/ 217799 w 240392"/>
                <a:gd name="connsiteY3" fmla="*/ 112769 h 240370"/>
                <a:gd name="connsiteX4" fmla="*/ 107598 w 240392"/>
                <a:gd name="connsiteY4" fmla="*/ 222989 h 240370"/>
                <a:gd name="connsiteX5" fmla="*/ 107598 w 240392"/>
                <a:gd name="connsiteY5" fmla="*/ -7416 h 240370"/>
                <a:gd name="connsiteX6" fmla="*/ -12599 w 240392"/>
                <a:gd name="connsiteY6" fmla="*/ 112769 h 240370"/>
                <a:gd name="connsiteX7" fmla="*/ 107598 w 240392"/>
                <a:gd name="connsiteY7" fmla="*/ 232954 h 240370"/>
                <a:gd name="connsiteX8" fmla="*/ 227794 w 240392"/>
                <a:gd name="connsiteY8" fmla="*/ 112769 h 240370"/>
                <a:gd name="connsiteX9" fmla="*/ 107598 w 240392"/>
                <a:gd name="connsiteY9" fmla="*/ -7416 h 24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392" h="240370">
                  <a:moveTo>
                    <a:pt x="107598" y="222989"/>
                  </a:moveTo>
                  <a:cubicBezTo>
                    <a:pt x="46822" y="222989"/>
                    <a:pt x="-2604" y="173545"/>
                    <a:pt x="-2604" y="112769"/>
                  </a:cubicBezTo>
                  <a:cubicBezTo>
                    <a:pt x="-2604" y="51994"/>
                    <a:pt x="46822" y="2549"/>
                    <a:pt x="107598" y="2549"/>
                  </a:cubicBezTo>
                  <a:cubicBezTo>
                    <a:pt x="168373" y="2549"/>
                    <a:pt x="217799" y="51994"/>
                    <a:pt x="217799" y="112769"/>
                  </a:cubicBezTo>
                  <a:cubicBezTo>
                    <a:pt x="217799" y="173545"/>
                    <a:pt x="168373" y="222989"/>
                    <a:pt x="107598" y="222989"/>
                  </a:cubicBezTo>
                  <a:close/>
                  <a:moveTo>
                    <a:pt x="107598" y="-7416"/>
                  </a:moveTo>
                  <a:cubicBezTo>
                    <a:pt x="41330" y="-7416"/>
                    <a:pt x="-12599" y="46498"/>
                    <a:pt x="-12599" y="112769"/>
                  </a:cubicBezTo>
                  <a:cubicBezTo>
                    <a:pt x="-12599" y="179040"/>
                    <a:pt x="41330" y="232954"/>
                    <a:pt x="107598" y="232954"/>
                  </a:cubicBezTo>
                  <a:cubicBezTo>
                    <a:pt x="173865" y="232954"/>
                    <a:pt x="227794" y="179040"/>
                    <a:pt x="227794" y="112769"/>
                  </a:cubicBezTo>
                  <a:cubicBezTo>
                    <a:pt x="227794" y="46498"/>
                    <a:pt x="173865" y="-7416"/>
                    <a:pt x="107598" y="-7416"/>
                  </a:cubicBezTo>
                </a:path>
              </a:pathLst>
            </a:custGeom>
            <a:solidFill>
              <a:srgbClr val="000000"/>
            </a:solidFill>
            <a:ln w="366" cap="flat">
              <a:noFill/>
              <a:prstDash val="solid"/>
              <a:miter/>
            </a:ln>
          </p:spPr>
          <p:txBody>
            <a:bodyPr rtlCol="0" anchor="ctr"/>
            <a:lstStyle/>
            <a:p>
              <a:endParaRPr lang="zh-CN" altLang="en-US"/>
            </a:p>
          </p:txBody>
        </p:sp>
        <p:sp>
          <p:nvSpPr>
            <p:cNvPr id="128" name="任意多边形: 形状 127"/>
            <p:cNvSpPr/>
            <p:nvPr/>
          </p:nvSpPr>
          <p:spPr>
            <a:xfrm flipV="1">
              <a:off x="6088720" y="1503921"/>
              <a:ext cx="43936" cy="114330"/>
            </a:xfrm>
            <a:custGeom>
              <a:avLst/>
              <a:gdLst>
                <a:gd name="connsiteX0" fmla="*/ 9089 w 43936"/>
                <a:gd name="connsiteY0" fmla="*/ -7602 h 114330"/>
                <a:gd name="connsiteX1" fmla="*/ 9089 w 43936"/>
                <a:gd name="connsiteY1" fmla="*/ -7602 h 114330"/>
                <a:gd name="connsiteX2" fmla="*/ -7658 w 43936"/>
                <a:gd name="connsiteY2" fmla="*/ 8053 h 114330"/>
                <a:gd name="connsiteX3" fmla="*/ -12808 w 43936"/>
                <a:gd name="connsiteY3" fmla="*/ 83244 h 114330"/>
                <a:gd name="connsiteX4" fmla="*/ 9089 w 43936"/>
                <a:gd name="connsiteY4" fmla="*/ 106728 h 114330"/>
                <a:gd name="connsiteX5" fmla="*/ 9089 w 43936"/>
                <a:gd name="connsiteY5" fmla="*/ 106728 h 114330"/>
                <a:gd name="connsiteX6" fmla="*/ 31021 w 43936"/>
                <a:gd name="connsiteY6" fmla="*/ 83244 h 114330"/>
                <a:gd name="connsiteX7" fmla="*/ 25871 w 43936"/>
                <a:gd name="connsiteY7" fmla="*/ 8053 h 114330"/>
                <a:gd name="connsiteX8" fmla="*/ 9089 w 43936"/>
                <a:gd name="connsiteY8" fmla="*/ -7602 h 11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36" h="114330">
                  <a:moveTo>
                    <a:pt x="9089" y="-7602"/>
                  </a:moveTo>
                  <a:lnTo>
                    <a:pt x="9089" y="-7602"/>
                  </a:lnTo>
                  <a:cubicBezTo>
                    <a:pt x="265" y="-7602"/>
                    <a:pt x="-7082" y="-763"/>
                    <a:pt x="-7658" y="8053"/>
                  </a:cubicBezTo>
                  <a:lnTo>
                    <a:pt x="-12808" y="83244"/>
                  </a:lnTo>
                  <a:cubicBezTo>
                    <a:pt x="-13708" y="95942"/>
                    <a:pt x="-3660" y="106728"/>
                    <a:pt x="9089" y="106728"/>
                  </a:cubicBezTo>
                  <a:lnTo>
                    <a:pt x="9089" y="106728"/>
                  </a:lnTo>
                  <a:cubicBezTo>
                    <a:pt x="21837" y="106728"/>
                    <a:pt x="31886" y="95942"/>
                    <a:pt x="31021" y="83244"/>
                  </a:cubicBezTo>
                  <a:lnTo>
                    <a:pt x="25871" y="8053"/>
                  </a:lnTo>
                  <a:cubicBezTo>
                    <a:pt x="25259" y="-763"/>
                    <a:pt x="17912" y="-7602"/>
                    <a:pt x="9089" y="-7602"/>
                  </a:cubicBezTo>
                </a:path>
              </a:pathLst>
            </a:custGeom>
            <a:solidFill>
              <a:srgbClr val="000000"/>
            </a:solidFill>
            <a:ln w="360" cap="flat">
              <a:noFill/>
              <a:prstDash val="solid"/>
              <a:miter/>
            </a:ln>
          </p:spPr>
          <p:txBody>
            <a:bodyPr rtlCol="0" anchor="ctr"/>
            <a:lstStyle/>
            <a:p>
              <a:endParaRPr lang="zh-CN" altLang="en-US"/>
            </a:p>
          </p:txBody>
        </p:sp>
        <p:sp>
          <p:nvSpPr>
            <p:cNvPr id="129" name="任意多边形: 形状 128"/>
            <p:cNvSpPr/>
            <p:nvPr/>
          </p:nvSpPr>
          <p:spPr>
            <a:xfrm flipV="1">
              <a:off x="6094120" y="1631548"/>
              <a:ext cx="33170" cy="33170"/>
            </a:xfrm>
            <a:custGeom>
              <a:avLst/>
              <a:gdLst>
                <a:gd name="connsiteX0" fmla="*/ 20289 w 33170"/>
                <a:gd name="connsiteY0" fmla="*/ 9263 h 33170"/>
                <a:gd name="connsiteX1" fmla="*/ 3704 w 33170"/>
                <a:gd name="connsiteY1" fmla="*/ -7319 h 33170"/>
                <a:gd name="connsiteX2" fmla="*/ -12881 w 33170"/>
                <a:gd name="connsiteY2" fmla="*/ 9263 h 33170"/>
                <a:gd name="connsiteX3" fmla="*/ 3704 w 33170"/>
                <a:gd name="connsiteY3" fmla="*/ 25851 h 33170"/>
                <a:gd name="connsiteX4" fmla="*/ 20289 w 33170"/>
                <a:gd name="connsiteY4" fmla="*/ 9263 h 33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70" h="33170">
                  <a:moveTo>
                    <a:pt x="20289" y="9263"/>
                  </a:moveTo>
                  <a:cubicBezTo>
                    <a:pt x="20289" y="107"/>
                    <a:pt x="12842" y="-7319"/>
                    <a:pt x="3704" y="-7319"/>
                  </a:cubicBezTo>
                  <a:cubicBezTo>
                    <a:pt x="-5470" y="-7319"/>
                    <a:pt x="-12881" y="107"/>
                    <a:pt x="-12881" y="9263"/>
                  </a:cubicBezTo>
                  <a:cubicBezTo>
                    <a:pt x="-12881" y="18426"/>
                    <a:pt x="-5470" y="25851"/>
                    <a:pt x="3704" y="25851"/>
                  </a:cubicBezTo>
                  <a:cubicBezTo>
                    <a:pt x="12842" y="25851"/>
                    <a:pt x="20289" y="18426"/>
                    <a:pt x="20289" y="9263"/>
                  </a:cubicBezTo>
                </a:path>
              </a:pathLst>
            </a:custGeom>
            <a:solidFill>
              <a:srgbClr val="000000"/>
            </a:solidFill>
            <a:ln w="359" cap="flat">
              <a:noFill/>
              <a:prstDash val="solid"/>
              <a:miter/>
            </a:ln>
          </p:spPr>
          <p:txBody>
            <a:bodyPr rtlCol="0" anchor="ctr"/>
            <a:lstStyle/>
            <a:p>
              <a:endParaRPr lang="zh-CN" altLang="en-US"/>
            </a:p>
          </p:txBody>
        </p:sp>
      </p:grpSp>
      <p:sp>
        <p:nvSpPr>
          <p:cNvPr id="150" name="矩形 149"/>
          <p:cNvSpPr/>
          <p:nvPr/>
        </p:nvSpPr>
        <p:spPr>
          <a:xfrm>
            <a:off x="0" y="0"/>
            <a:ext cx="12192000" cy="765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7" name="直接连接符 146"/>
          <p:cNvCxnSpPr/>
          <p:nvPr/>
        </p:nvCxnSpPr>
        <p:spPr>
          <a:xfrm>
            <a:off x="0" y="765175"/>
            <a:ext cx="1219200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51" name="文本框 150"/>
          <p:cNvSpPr txBox="1"/>
          <p:nvPr/>
        </p:nvSpPr>
        <p:spPr>
          <a:xfrm flipH="1">
            <a:off x="2016761" y="228600"/>
            <a:ext cx="932181" cy="369332"/>
          </a:xfrm>
          <a:prstGeom prst="rect">
            <a:avLst/>
          </a:prstGeom>
          <a:noFill/>
        </p:spPr>
        <p:txBody>
          <a:bodyPr wrap="square" rtlCol="0">
            <a:spAutoFit/>
          </a:bodyPr>
          <a:lstStyle/>
          <a:p>
            <a:pPr algn="ctr"/>
            <a:r>
              <a:rPr lang="en-US" altLang="zh-CN" dirty="0">
                <a:solidFill>
                  <a:schemeClr val="tx1">
                    <a:lumMod val="85000"/>
                    <a:lumOff val="15000"/>
                  </a:schemeClr>
                </a:solidFill>
              </a:rPr>
              <a:t>HOME</a:t>
            </a:r>
            <a:endParaRPr lang="zh-CN" altLang="en-US" dirty="0">
              <a:solidFill>
                <a:schemeClr val="tx1">
                  <a:lumMod val="85000"/>
                  <a:lumOff val="15000"/>
                </a:schemeClr>
              </a:solidFill>
            </a:endParaRPr>
          </a:p>
        </p:txBody>
      </p:sp>
      <p:sp>
        <p:nvSpPr>
          <p:cNvPr id="152" name="文本框 151"/>
          <p:cNvSpPr txBox="1"/>
          <p:nvPr/>
        </p:nvSpPr>
        <p:spPr>
          <a:xfrm flipH="1">
            <a:off x="4061308" y="228600"/>
            <a:ext cx="1034235" cy="369332"/>
          </a:xfrm>
          <a:prstGeom prst="rect">
            <a:avLst/>
          </a:prstGeom>
          <a:noFill/>
        </p:spPr>
        <p:txBody>
          <a:bodyPr wrap="square" rtlCol="0">
            <a:spAutoFit/>
          </a:bodyPr>
          <a:lstStyle/>
          <a:p>
            <a:pPr algn="ctr"/>
            <a:r>
              <a:rPr lang="en-US" altLang="zh-CN" dirty="0">
                <a:solidFill>
                  <a:schemeClr val="tx1">
                    <a:lumMod val="85000"/>
                    <a:lumOff val="15000"/>
                  </a:schemeClr>
                </a:solidFill>
              </a:rPr>
              <a:t>ABOUT</a:t>
            </a:r>
            <a:endParaRPr lang="zh-CN" altLang="en-US" dirty="0">
              <a:solidFill>
                <a:schemeClr val="tx1">
                  <a:lumMod val="85000"/>
                  <a:lumOff val="15000"/>
                </a:schemeClr>
              </a:solidFill>
            </a:endParaRPr>
          </a:p>
        </p:txBody>
      </p:sp>
      <p:sp>
        <p:nvSpPr>
          <p:cNvPr id="153" name="文本框 152"/>
          <p:cNvSpPr txBox="1"/>
          <p:nvPr/>
        </p:nvSpPr>
        <p:spPr>
          <a:xfrm flipH="1">
            <a:off x="6207909" y="228600"/>
            <a:ext cx="1427482" cy="369332"/>
          </a:xfrm>
          <a:prstGeom prst="rect">
            <a:avLst/>
          </a:prstGeom>
          <a:noFill/>
        </p:spPr>
        <p:txBody>
          <a:bodyPr wrap="square" rtlCol="0">
            <a:spAutoFit/>
          </a:bodyPr>
          <a:lstStyle/>
          <a:p>
            <a:pPr algn="ctr"/>
            <a:r>
              <a:rPr lang="en-US" altLang="zh-CN" dirty="0">
                <a:solidFill>
                  <a:schemeClr val="tx1">
                    <a:lumMod val="85000"/>
                    <a:lumOff val="15000"/>
                  </a:schemeClr>
                </a:solidFill>
              </a:rPr>
              <a:t>SERVICES</a:t>
            </a:r>
            <a:endParaRPr lang="zh-CN" altLang="en-US" dirty="0">
              <a:solidFill>
                <a:schemeClr val="tx1">
                  <a:lumMod val="85000"/>
                  <a:lumOff val="15000"/>
                </a:schemeClr>
              </a:solidFill>
            </a:endParaRPr>
          </a:p>
        </p:txBody>
      </p:sp>
      <p:sp>
        <p:nvSpPr>
          <p:cNvPr id="154" name="文本框 153"/>
          <p:cNvSpPr txBox="1"/>
          <p:nvPr/>
        </p:nvSpPr>
        <p:spPr>
          <a:xfrm flipH="1">
            <a:off x="8747757" y="228600"/>
            <a:ext cx="1427482" cy="369332"/>
          </a:xfrm>
          <a:prstGeom prst="rect">
            <a:avLst/>
          </a:prstGeom>
          <a:noFill/>
        </p:spPr>
        <p:txBody>
          <a:bodyPr wrap="square" rtlCol="0">
            <a:spAutoFit/>
          </a:bodyPr>
          <a:lstStyle/>
          <a:p>
            <a:pPr algn="ctr"/>
            <a:r>
              <a:rPr lang="en-US" altLang="zh-CN" dirty="0">
                <a:solidFill>
                  <a:schemeClr val="tx1">
                    <a:lumMod val="85000"/>
                    <a:lumOff val="15000"/>
                  </a:schemeClr>
                </a:solidFill>
              </a:rPr>
              <a:t>CONTACT</a:t>
            </a:r>
            <a:endParaRPr lang="zh-CN" altLang="en-US" dirty="0">
              <a:solidFill>
                <a:schemeClr val="tx1">
                  <a:lumMod val="85000"/>
                  <a:lumOff val="15000"/>
                </a:schemeClr>
              </a:solidFill>
            </a:endParaRPr>
          </a:p>
        </p:txBody>
      </p:sp>
      <p:cxnSp>
        <p:nvCxnSpPr>
          <p:cNvPr id="155" name="直接连接符 154"/>
          <p:cNvCxnSpPr/>
          <p:nvPr/>
        </p:nvCxnSpPr>
        <p:spPr>
          <a:xfrm flipV="1">
            <a:off x="803275" y="0"/>
            <a:ext cx="0" cy="765175"/>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182" name="组合 181"/>
          <p:cNvGrpSpPr/>
          <p:nvPr/>
        </p:nvGrpSpPr>
        <p:grpSpPr>
          <a:xfrm>
            <a:off x="209550" y="283528"/>
            <a:ext cx="381000" cy="198119"/>
            <a:chOff x="2698750" y="1676400"/>
            <a:chExt cx="381000" cy="198119"/>
          </a:xfrm>
          <a:solidFill>
            <a:schemeClr val="tx1">
              <a:lumMod val="50000"/>
              <a:lumOff val="50000"/>
            </a:schemeClr>
          </a:solidFill>
        </p:grpSpPr>
        <p:sp>
          <p:nvSpPr>
            <p:cNvPr id="179" name="矩形 178"/>
            <p:cNvSpPr/>
            <p:nvPr/>
          </p:nvSpPr>
          <p:spPr>
            <a:xfrm>
              <a:off x="2698750" y="1676400"/>
              <a:ext cx="38100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0" name="矩形 179"/>
            <p:cNvSpPr/>
            <p:nvPr/>
          </p:nvSpPr>
          <p:spPr>
            <a:xfrm>
              <a:off x="2698750" y="1828800"/>
              <a:ext cx="38100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1" name="矩形 180"/>
            <p:cNvSpPr/>
            <p:nvPr/>
          </p:nvSpPr>
          <p:spPr>
            <a:xfrm>
              <a:off x="2698750" y="1752600"/>
              <a:ext cx="38100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83" name="直接连接符 182"/>
          <p:cNvCxnSpPr/>
          <p:nvPr/>
        </p:nvCxnSpPr>
        <p:spPr>
          <a:xfrm flipV="1">
            <a:off x="11388725" y="0"/>
            <a:ext cx="0" cy="765175"/>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84" name="任意多边形: 形状 183"/>
          <p:cNvSpPr/>
          <p:nvPr/>
        </p:nvSpPr>
        <p:spPr>
          <a:xfrm>
            <a:off x="11635878" y="230808"/>
            <a:ext cx="303555" cy="303558"/>
          </a:xfrm>
          <a:custGeom>
            <a:avLst/>
            <a:gdLst>
              <a:gd name="connsiteX0" fmla="*/ 300763 w 303555"/>
              <a:gd name="connsiteY0" fmla="*/ 2788 h 303558"/>
              <a:gd name="connsiteX1" fmla="*/ 290229 w 303555"/>
              <a:gd name="connsiteY1" fmla="*/ 788 h 303558"/>
              <a:gd name="connsiteX2" fmla="*/ 5726 w 303555"/>
              <a:gd name="connsiteY2" fmla="*/ 124727 h 303558"/>
              <a:gd name="connsiteX3" fmla="*/ 2 w 303555"/>
              <a:gd name="connsiteY3" fmla="*/ 133262 h 303558"/>
              <a:gd name="connsiteX4" fmla="*/ 5355 w 303555"/>
              <a:gd name="connsiteY4" fmla="*/ 142025 h 303558"/>
              <a:gd name="connsiteX5" fmla="*/ 85260 w 303555"/>
              <a:gd name="connsiteY5" fmla="*/ 180791 h 303558"/>
              <a:gd name="connsiteX6" fmla="*/ 101939 w 303555"/>
              <a:gd name="connsiteY6" fmla="*/ 241151 h 303558"/>
              <a:gd name="connsiteX7" fmla="*/ 102100 w 303555"/>
              <a:gd name="connsiteY7" fmla="*/ 241399 h 303558"/>
              <a:gd name="connsiteX8" fmla="*/ 103529 w 303555"/>
              <a:gd name="connsiteY8" fmla="*/ 243580 h 303558"/>
              <a:gd name="connsiteX9" fmla="*/ 103615 w 303555"/>
              <a:gd name="connsiteY9" fmla="*/ 243628 h 303558"/>
              <a:gd name="connsiteX10" fmla="*/ 103786 w 303555"/>
              <a:gd name="connsiteY10" fmla="*/ 243723 h 303558"/>
              <a:gd name="connsiteX11" fmla="*/ 106530 w 303555"/>
              <a:gd name="connsiteY11" fmla="*/ 244647 h 303558"/>
              <a:gd name="connsiteX12" fmla="*/ 106701 w 303555"/>
              <a:gd name="connsiteY12" fmla="*/ 244647 h 303558"/>
              <a:gd name="connsiteX13" fmla="*/ 108415 w 303555"/>
              <a:gd name="connsiteY13" fmla="*/ 244228 h 303558"/>
              <a:gd name="connsiteX14" fmla="*/ 108797 w 303555"/>
              <a:gd name="connsiteY14" fmla="*/ 243999 h 303558"/>
              <a:gd name="connsiteX15" fmla="*/ 109997 w 303555"/>
              <a:gd name="connsiteY15" fmla="*/ 243066 h 303558"/>
              <a:gd name="connsiteX16" fmla="*/ 110225 w 303555"/>
              <a:gd name="connsiteY16" fmla="*/ 242885 h 303558"/>
              <a:gd name="connsiteX17" fmla="*/ 125408 w 303555"/>
              <a:gd name="connsiteY17" fmla="*/ 224235 h 303558"/>
              <a:gd name="connsiteX18" fmla="*/ 161536 w 303555"/>
              <a:gd name="connsiteY18" fmla="*/ 298206 h 303558"/>
              <a:gd name="connsiteX19" fmla="*/ 170090 w 303555"/>
              <a:gd name="connsiteY19" fmla="*/ 303559 h 303558"/>
              <a:gd name="connsiteX20" fmla="*/ 170290 w 303555"/>
              <a:gd name="connsiteY20" fmla="*/ 303559 h 303558"/>
              <a:gd name="connsiteX21" fmla="*/ 178824 w 303555"/>
              <a:gd name="connsiteY21" fmla="*/ 297834 h 303558"/>
              <a:gd name="connsiteX22" fmla="*/ 302763 w 303555"/>
              <a:gd name="connsiteY22" fmla="*/ 13333 h 303558"/>
              <a:gd name="connsiteX23" fmla="*/ 300763 w 303555"/>
              <a:gd name="connsiteY23" fmla="*/ 2788 h 303558"/>
              <a:gd name="connsiteX24" fmla="*/ 247014 w 303555"/>
              <a:gd name="connsiteY24" fmla="*/ 40393 h 303558"/>
              <a:gd name="connsiteX25" fmla="*/ 91223 w 303555"/>
              <a:gd name="connsiteY25" fmla="*/ 162761 h 303558"/>
              <a:gd name="connsiteX26" fmla="*/ 32235 w 303555"/>
              <a:gd name="connsiteY26" fmla="*/ 133957 h 303558"/>
              <a:gd name="connsiteX27" fmla="*/ 247014 w 303555"/>
              <a:gd name="connsiteY27" fmla="*/ 40393 h 303558"/>
              <a:gd name="connsiteX28" fmla="*/ 234403 w 303555"/>
              <a:gd name="connsiteY28" fmla="*/ 62414 h 303558"/>
              <a:gd name="connsiteX29" fmla="*/ 114035 w 303555"/>
              <a:gd name="connsiteY29" fmla="*/ 182782 h 303558"/>
              <a:gd name="connsiteX30" fmla="*/ 112730 w 303555"/>
              <a:gd name="connsiteY30" fmla="*/ 185201 h 303558"/>
              <a:gd name="connsiteX31" fmla="*/ 105806 w 303555"/>
              <a:gd name="connsiteY31" fmla="*/ 219415 h 303558"/>
              <a:gd name="connsiteX32" fmla="*/ 93090 w 303555"/>
              <a:gd name="connsiteY32" fmla="*/ 173409 h 303558"/>
              <a:gd name="connsiteX33" fmla="*/ 234403 w 303555"/>
              <a:gd name="connsiteY33" fmla="*/ 62414 h 303558"/>
              <a:gd name="connsiteX34" fmla="*/ 121846 w 303555"/>
              <a:gd name="connsiteY34" fmla="*/ 188440 h 303558"/>
              <a:gd name="connsiteX35" fmla="*/ 121779 w 303555"/>
              <a:gd name="connsiteY35" fmla="*/ 188544 h 303558"/>
              <a:gd name="connsiteX36" fmla="*/ 121788 w 303555"/>
              <a:gd name="connsiteY36" fmla="*/ 188497 h 303558"/>
              <a:gd name="connsiteX37" fmla="*/ 121846 w 303555"/>
              <a:gd name="connsiteY37" fmla="*/ 188440 h 303558"/>
              <a:gd name="connsiteX38" fmla="*/ 115026 w 303555"/>
              <a:gd name="connsiteY38" fmla="*/ 221901 h 303558"/>
              <a:gd name="connsiteX39" fmla="*/ 117731 w 303555"/>
              <a:gd name="connsiteY39" fmla="*/ 208528 h 303558"/>
              <a:gd name="connsiteX40" fmla="*/ 120798 w 303555"/>
              <a:gd name="connsiteY40" fmla="*/ 214814 h 303558"/>
              <a:gd name="connsiteX41" fmla="*/ 115026 w 303555"/>
              <a:gd name="connsiteY41" fmla="*/ 221901 h 303558"/>
              <a:gd name="connsiteX42" fmla="*/ 169595 w 303555"/>
              <a:gd name="connsiteY42" fmla="*/ 271317 h 303558"/>
              <a:gd name="connsiteX43" fmla="*/ 126732 w 303555"/>
              <a:gd name="connsiteY43" fmla="*/ 183554 h 303558"/>
              <a:gd name="connsiteX44" fmla="*/ 270417 w 303555"/>
              <a:gd name="connsiteY44" fmla="*/ 39869 h 303558"/>
              <a:gd name="connsiteX45" fmla="*/ 169595 w 303555"/>
              <a:gd name="connsiteY45" fmla="*/ 271317 h 30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3555" h="303558">
                <a:moveTo>
                  <a:pt x="300763" y="2788"/>
                </a:moveTo>
                <a:cubicBezTo>
                  <a:pt x="298001" y="16"/>
                  <a:pt x="293820" y="-765"/>
                  <a:pt x="290229" y="788"/>
                </a:cubicBezTo>
                <a:lnTo>
                  <a:pt x="5726" y="124727"/>
                </a:lnTo>
                <a:cubicBezTo>
                  <a:pt x="2326" y="126213"/>
                  <a:pt x="88" y="129547"/>
                  <a:pt x="2" y="133262"/>
                </a:cubicBezTo>
                <a:cubicBezTo>
                  <a:pt x="-74" y="136976"/>
                  <a:pt x="2012" y="140396"/>
                  <a:pt x="5355" y="142025"/>
                </a:cubicBezTo>
                <a:lnTo>
                  <a:pt x="85260" y="180791"/>
                </a:lnTo>
                <a:lnTo>
                  <a:pt x="101939" y="241151"/>
                </a:lnTo>
                <a:cubicBezTo>
                  <a:pt x="101967" y="241247"/>
                  <a:pt x="102072" y="241294"/>
                  <a:pt x="102100" y="241399"/>
                </a:cubicBezTo>
                <a:cubicBezTo>
                  <a:pt x="102377" y="242218"/>
                  <a:pt x="102805" y="242999"/>
                  <a:pt x="103529" y="243580"/>
                </a:cubicBezTo>
                <a:cubicBezTo>
                  <a:pt x="103558" y="243599"/>
                  <a:pt x="103586" y="243609"/>
                  <a:pt x="103615" y="243628"/>
                </a:cubicBezTo>
                <a:cubicBezTo>
                  <a:pt x="103672" y="243675"/>
                  <a:pt x="103729" y="243685"/>
                  <a:pt x="103786" y="243723"/>
                </a:cubicBezTo>
                <a:cubicBezTo>
                  <a:pt x="104615" y="244314"/>
                  <a:pt x="105568" y="244647"/>
                  <a:pt x="106530" y="244647"/>
                </a:cubicBezTo>
                <a:cubicBezTo>
                  <a:pt x="106587" y="244647"/>
                  <a:pt x="106644" y="244647"/>
                  <a:pt x="106701" y="244647"/>
                </a:cubicBezTo>
                <a:cubicBezTo>
                  <a:pt x="107311" y="244628"/>
                  <a:pt x="107882" y="244466"/>
                  <a:pt x="108415" y="244228"/>
                </a:cubicBezTo>
                <a:cubicBezTo>
                  <a:pt x="108549" y="244171"/>
                  <a:pt x="108663" y="244075"/>
                  <a:pt x="108797" y="243999"/>
                </a:cubicBezTo>
                <a:cubicBezTo>
                  <a:pt x="109254" y="243752"/>
                  <a:pt x="109644" y="243437"/>
                  <a:pt x="109997" y="243066"/>
                </a:cubicBezTo>
                <a:cubicBezTo>
                  <a:pt x="110063" y="242989"/>
                  <a:pt x="110159" y="242961"/>
                  <a:pt x="110225" y="242885"/>
                </a:cubicBezTo>
                <a:lnTo>
                  <a:pt x="125408" y="224235"/>
                </a:lnTo>
                <a:lnTo>
                  <a:pt x="161536" y="298206"/>
                </a:lnTo>
                <a:cubicBezTo>
                  <a:pt x="163137" y="301482"/>
                  <a:pt x="166461" y="303559"/>
                  <a:pt x="170090" y="303559"/>
                </a:cubicBezTo>
                <a:cubicBezTo>
                  <a:pt x="170156" y="303559"/>
                  <a:pt x="170233" y="303559"/>
                  <a:pt x="170290" y="303559"/>
                </a:cubicBezTo>
                <a:cubicBezTo>
                  <a:pt x="174014" y="303474"/>
                  <a:pt x="177329" y="301245"/>
                  <a:pt x="178824" y="297834"/>
                </a:cubicBezTo>
                <a:lnTo>
                  <a:pt x="302763" y="13333"/>
                </a:lnTo>
                <a:cubicBezTo>
                  <a:pt x="304326" y="9741"/>
                  <a:pt x="303535" y="5560"/>
                  <a:pt x="300763" y="2788"/>
                </a:cubicBezTo>
                <a:close/>
                <a:moveTo>
                  <a:pt x="247014" y="40393"/>
                </a:moveTo>
                <a:lnTo>
                  <a:pt x="91223" y="162761"/>
                </a:lnTo>
                <a:lnTo>
                  <a:pt x="32235" y="133957"/>
                </a:lnTo>
                <a:lnTo>
                  <a:pt x="247014" y="40393"/>
                </a:lnTo>
                <a:close/>
                <a:moveTo>
                  <a:pt x="234403" y="62414"/>
                </a:moveTo>
                <a:lnTo>
                  <a:pt x="114035" y="182782"/>
                </a:lnTo>
                <a:cubicBezTo>
                  <a:pt x="113378" y="183439"/>
                  <a:pt x="112921" y="184287"/>
                  <a:pt x="112730" y="185201"/>
                </a:cubicBezTo>
                <a:lnTo>
                  <a:pt x="105806" y="219415"/>
                </a:lnTo>
                <a:lnTo>
                  <a:pt x="93090" y="173409"/>
                </a:lnTo>
                <a:lnTo>
                  <a:pt x="234403" y="62414"/>
                </a:lnTo>
                <a:close/>
                <a:moveTo>
                  <a:pt x="121846" y="188440"/>
                </a:moveTo>
                <a:lnTo>
                  <a:pt x="121779" y="188544"/>
                </a:lnTo>
                <a:lnTo>
                  <a:pt x="121788" y="188497"/>
                </a:lnTo>
                <a:lnTo>
                  <a:pt x="121846" y="188440"/>
                </a:lnTo>
                <a:close/>
                <a:moveTo>
                  <a:pt x="115026" y="221901"/>
                </a:moveTo>
                <a:lnTo>
                  <a:pt x="117731" y="208528"/>
                </a:lnTo>
                <a:lnTo>
                  <a:pt x="120798" y="214814"/>
                </a:lnTo>
                <a:lnTo>
                  <a:pt x="115026" y="221901"/>
                </a:lnTo>
                <a:close/>
                <a:moveTo>
                  <a:pt x="169595" y="271317"/>
                </a:moveTo>
                <a:lnTo>
                  <a:pt x="126732" y="183554"/>
                </a:lnTo>
                <a:lnTo>
                  <a:pt x="270417" y="39869"/>
                </a:lnTo>
                <a:lnTo>
                  <a:pt x="169595" y="271317"/>
                </a:lnTo>
                <a:close/>
              </a:path>
            </a:pathLst>
          </a:custGeom>
          <a:solidFill>
            <a:srgbClr val="455B65"/>
          </a:solidFill>
          <a:ln w="9525" cap="flat">
            <a:noFill/>
            <a:prstDash val="solid"/>
            <a:miter/>
          </a:ln>
        </p:spPr>
        <p:txBody>
          <a:bodyPr rtlCol="0" anchor="ctr"/>
          <a:lstStyle/>
          <a:p>
            <a:endParaRPr lang="zh-CN" altLang="en-US"/>
          </a:p>
        </p:txBody>
      </p:sp>
      <p:sp>
        <p:nvSpPr>
          <p:cNvPr id="185" name="文本框 184"/>
          <p:cNvSpPr txBox="1"/>
          <p:nvPr/>
        </p:nvSpPr>
        <p:spPr>
          <a:xfrm>
            <a:off x="2016544" y="2992022"/>
            <a:ext cx="3386254" cy="1015663"/>
          </a:xfrm>
          <a:prstGeom prst="rect">
            <a:avLst/>
          </a:prstGeom>
          <a:noFill/>
          <a:ln>
            <a:noFill/>
          </a:ln>
        </p:spPr>
        <p:txBody>
          <a:bodyPr wrap="square" rtlCol="0">
            <a:spAutoFit/>
          </a:bodyPr>
          <a:lstStyle/>
          <a:p>
            <a:pPr algn="ctr"/>
            <a:r>
              <a:rPr lang="zh-CN" altLang="en-US" sz="6000" dirty="0">
                <a:solidFill>
                  <a:schemeClr val="tx1">
                    <a:lumMod val="85000"/>
                    <a:lumOff val="15000"/>
                  </a:schemeClr>
                </a:solidFill>
                <a:latin typeface="+mj-ea"/>
                <a:ea typeface="+mj-ea"/>
              </a:rPr>
              <a:t>感谢观看</a:t>
            </a:r>
            <a:endParaRPr lang="zh-CN" altLang="en-US" sz="6000" dirty="0">
              <a:solidFill>
                <a:schemeClr val="tx1">
                  <a:lumMod val="85000"/>
                  <a:lumOff val="15000"/>
                </a:schemeClr>
              </a:solidFill>
              <a:latin typeface="+mj-ea"/>
              <a:ea typeface="+mj-ea"/>
            </a:endParaRPr>
          </a:p>
        </p:txBody>
      </p:sp>
      <p:grpSp>
        <p:nvGrpSpPr>
          <p:cNvPr id="178" name="组合 177"/>
          <p:cNvGrpSpPr/>
          <p:nvPr/>
        </p:nvGrpSpPr>
        <p:grpSpPr>
          <a:xfrm>
            <a:off x="2991255" y="5254409"/>
            <a:ext cx="1777193" cy="295589"/>
            <a:chOff x="1698417" y="4160384"/>
            <a:chExt cx="1777193" cy="295589"/>
          </a:xfrm>
        </p:grpSpPr>
        <p:grpSp>
          <p:nvGrpSpPr>
            <p:cNvPr id="160" name="图形 2"/>
            <p:cNvGrpSpPr/>
            <p:nvPr/>
          </p:nvGrpSpPr>
          <p:grpSpPr>
            <a:xfrm>
              <a:off x="1698417" y="4192321"/>
              <a:ext cx="293684" cy="231714"/>
              <a:chOff x="3719722" y="1084164"/>
              <a:chExt cx="293684" cy="231714"/>
            </a:xfrm>
            <a:solidFill>
              <a:srgbClr val="455B65"/>
            </a:solidFill>
          </p:grpSpPr>
          <p:grpSp>
            <p:nvGrpSpPr>
              <p:cNvPr id="161" name="图形 2"/>
              <p:cNvGrpSpPr/>
              <p:nvPr/>
            </p:nvGrpSpPr>
            <p:grpSpPr>
              <a:xfrm>
                <a:off x="3719722" y="1084164"/>
                <a:ext cx="293684" cy="231714"/>
                <a:chOff x="3719722" y="1084164"/>
                <a:chExt cx="293684" cy="231714"/>
              </a:xfrm>
              <a:solidFill>
                <a:srgbClr val="455B65"/>
              </a:solidFill>
            </p:grpSpPr>
            <p:sp>
              <p:nvSpPr>
                <p:cNvPr id="164" name="任意多边形: 形状 163"/>
                <p:cNvSpPr/>
                <p:nvPr/>
              </p:nvSpPr>
              <p:spPr>
                <a:xfrm>
                  <a:off x="3799093" y="1296828"/>
                  <a:ext cx="134940" cy="19050"/>
                </a:xfrm>
                <a:custGeom>
                  <a:avLst/>
                  <a:gdLst>
                    <a:gd name="connsiteX0" fmla="*/ 125416 w 134940"/>
                    <a:gd name="connsiteY0" fmla="*/ 19050 h 19050"/>
                    <a:gd name="connsiteX1" fmla="*/ 9525 w 134940"/>
                    <a:gd name="connsiteY1" fmla="*/ 19050 h 19050"/>
                    <a:gd name="connsiteX2" fmla="*/ 0 w 134940"/>
                    <a:gd name="connsiteY2" fmla="*/ 9525 h 19050"/>
                    <a:gd name="connsiteX3" fmla="*/ 9525 w 134940"/>
                    <a:gd name="connsiteY3" fmla="*/ 0 h 19050"/>
                    <a:gd name="connsiteX4" fmla="*/ 125416 w 134940"/>
                    <a:gd name="connsiteY4" fmla="*/ 0 h 19050"/>
                    <a:gd name="connsiteX5" fmla="*/ 134941 w 134940"/>
                    <a:gd name="connsiteY5" fmla="*/ 9525 h 19050"/>
                    <a:gd name="connsiteX6" fmla="*/ 125416 w 134940"/>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940" h="19050">
                      <a:moveTo>
                        <a:pt x="125416" y="19050"/>
                      </a:moveTo>
                      <a:lnTo>
                        <a:pt x="9525" y="19050"/>
                      </a:lnTo>
                      <a:cubicBezTo>
                        <a:pt x="4267" y="19050"/>
                        <a:pt x="0" y="14783"/>
                        <a:pt x="0" y="9525"/>
                      </a:cubicBezTo>
                      <a:cubicBezTo>
                        <a:pt x="0" y="4267"/>
                        <a:pt x="4267" y="0"/>
                        <a:pt x="9525" y="0"/>
                      </a:cubicBezTo>
                      <a:lnTo>
                        <a:pt x="125416" y="0"/>
                      </a:lnTo>
                      <a:cubicBezTo>
                        <a:pt x="130673" y="0"/>
                        <a:pt x="134941" y="4267"/>
                        <a:pt x="134941" y="9525"/>
                      </a:cubicBezTo>
                      <a:cubicBezTo>
                        <a:pt x="134941" y="14783"/>
                        <a:pt x="130683" y="19050"/>
                        <a:pt x="125416" y="19050"/>
                      </a:cubicBezTo>
                      <a:close/>
                    </a:path>
                  </a:pathLst>
                </a:custGeom>
                <a:solidFill>
                  <a:srgbClr val="455B65"/>
                </a:solidFill>
                <a:ln w="9525" cap="flat">
                  <a:noFill/>
                  <a:prstDash val="solid"/>
                  <a:miter/>
                </a:ln>
              </p:spPr>
              <p:txBody>
                <a:bodyPr rtlCol="0" anchor="ctr"/>
                <a:lstStyle/>
                <a:p>
                  <a:endParaRPr lang="zh-CN" altLang="en-US"/>
                </a:p>
              </p:txBody>
            </p:sp>
            <p:sp>
              <p:nvSpPr>
                <p:cNvPr id="165" name="任意多边形: 形状 164"/>
                <p:cNvSpPr/>
                <p:nvPr/>
              </p:nvSpPr>
              <p:spPr>
                <a:xfrm>
                  <a:off x="3719722" y="1084164"/>
                  <a:ext cx="293684" cy="193681"/>
                </a:xfrm>
                <a:custGeom>
                  <a:avLst/>
                  <a:gdLst>
                    <a:gd name="connsiteX0" fmla="*/ 284159 w 293684"/>
                    <a:gd name="connsiteY0" fmla="*/ 193681 h 193681"/>
                    <a:gd name="connsiteX1" fmla="*/ 9525 w 293684"/>
                    <a:gd name="connsiteY1" fmla="*/ 193681 h 193681"/>
                    <a:gd name="connsiteX2" fmla="*/ 0 w 293684"/>
                    <a:gd name="connsiteY2" fmla="*/ 184156 h 193681"/>
                    <a:gd name="connsiteX3" fmla="*/ 0 w 293684"/>
                    <a:gd name="connsiteY3" fmla="*/ 9525 h 193681"/>
                    <a:gd name="connsiteX4" fmla="*/ 9525 w 293684"/>
                    <a:gd name="connsiteY4" fmla="*/ 0 h 193681"/>
                    <a:gd name="connsiteX5" fmla="*/ 284159 w 293684"/>
                    <a:gd name="connsiteY5" fmla="*/ 0 h 193681"/>
                    <a:gd name="connsiteX6" fmla="*/ 293684 w 293684"/>
                    <a:gd name="connsiteY6" fmla="*/ 9525 h 193681"/>
                    <a:gd name="connsiteX7" fmla="*/ 293684 w 293684"/>
                    <a:gd name="connsiteY7" fmla="*/ 184147 h 193681"/>
                    <a:gd name="connsiteX8" fmla="*/ 284159 w 293684"/>
                    <a:gd name="connsiteY8" fmla="*/ 193681 h 193681"/>
                    <a:gd name="connsiteX9" fmla="*/ 19050 w 293684"/>
                    <a:gd name="connsiteY9" fmla="*/ 174631 h 193681"/>
                    <a:gd name="connsiteX10" fmla="*/ 274634 w 293684"/>
                    <a:gd name="connsiteY10" fmla="*/ 174631 h 193681"/>
                    <a:gd name="connsiteX11" fmla="*/ 274634 w 293684"/>
                    <a:gd name="connsiteY11" fmla="*/ 19050 h 193681"/>
                    <a:gd name="connsiteX12" fmla="*/ 19050 w 293684"/>
                    <a:gd name="connsiteY12" fmla="*/ 19050 h 193681"/>
                    <a:gd name="connsiteX13" fmla="*/ 19050 w 293684"/>
                    <a:gd name="connsiteY13" fmla="*/ 174631 h 19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3684" h="193681">
                      <a:moveTo>
                        <a:pt x="284159" y="193681"/>
                      </a:moveTo>
                      <a:lnTo>
                        <a:pt x="9525" y="193681"/>
                      </a:lnTo>
                      <a:cubicBezTo>
                        <a:pt x="4267" y="193681"/>
                        <a:pt x="0" y="189414"/>
                        <a:pt x="0" y="184156"/>
                      </a:cubicBezTo>
                      <a:lnTo>
                        <a:pt x="0" y="9525"/>
                      </a:lnTo>
                      <a:cubicBezTo>
                        <a:pt x="0" y="4267"/>
                        <a:pt x="4267" y="0"/>
                        <a:pt x="9525" y="0"/>
                      </a:cubicBezTo>
                      <a:lnTo>
                        <a:pt x="284159" y="0"/>
                      </a:lnTo>
                      <a:cubicBezTo>
                        <a:pt x="289417" y="0"/>
                        <a:pt x="293684" y="4267"/>
                        <a:pt x="293684" y="9525"/>
                      </a:cubicBezTo>
                      <a:lnTo>
                        <a:pt x="293684" y="184147"/>
                      </a:lnTo>
                      <a:cubicBezTo>
                        <a:pt x="293684" y="189414"/>
                        <a:pt x="289427" y="193681"/>
                        <a:pt x="284159" y="193681"/>
                      </a:cubicBezTo>
                      <a:close/>
                      <a:moveTo>
                        <a:pt x="19050" y="174631"/>
                      </a:moveTo>
                      <a:lnTo>
                        <a:pt x="274634" y="174631"/>
                      </a:lnTo>
                      <a:lnTo>
                        <a:pt x="274634" y="19050"/>
                      </a:lnTo>
                      <a:lnTo>
                        <a:pt x="19050" y="19050"/>
                      </a:lnTo>
                      <a:lnTo>
                        <a:pt x="19050" y="174631"/>
                      </a:lnTo>
                      <a:close/>
                    </a:path>
                  </a:pathLst>
                </a:custGeom>
                <a:solidFill>
                  <a:srgbClr val="455B65"/>
                </a:solidFill>
                <a:ln w="9525" cap="flat">
                  <a:noFill/>
                  <a:prstDash val="solid"/>
                  <a:miter/>
                </a:ln>
              </p:spPr>
              <p:txBody>
                <a:bodyPr rtlCol="0" anchor="ctr"/>
                <a:lstStyle/>
                <a:p>
                  <a:endParaRPr lang="zh-CN" altLang="en-US"/>
                </a:p>
              </p:txBody>
            </p:sp>
            <p:sp>
              <p:nvSpPr>
                <p:cNvPr id="166" name="任意多边形: 形状 165"/>
                <p:cNvSpPr/>
                <p:nvPr/>
              </p:nvSpPr>
              <p:spPr>
                <a:xfrm>
                  <a:off x="3824497" y="1263548"/>
                  <a:ext cx="84134" cy="47567"/>
                </a:xfrm>
                <a:custGeom>
                  <a:avLst/>
                  <a:gdLst>
                    <a:gd name="connsiteX0" fmla="*/ 79372 w 84134"/>
                    <a:gd name="connsiteY0" fmla="*/ 47568 h 47567"/>
                    <a:gd name="connsiteX1" fmla="*/ 4763 w 84134"/>
                    <a:gd name="connsiteY1" fmla="*/ 47568 h 47567"/>
                    <a:gd name="connsiteX2" fmla="*/ 0 w 84134"/>
                    <a:gd name="connsiteY2" fmla="*/ 42805 h 47567"/>
                    <a:gd name="connsiteX3" fmla="*/ 0 w 84134"/>
                    <a:gd name="connsiteY3" fmla="*/ 4763 h 47567"/>
                    <a:gd name="connsiteX4" fmla="*/ 4763 w 84134"/>
                    <a:gd name="connsiteY4" fmla="*/ 0 h 47567"/>
                    <a:gd name="connsiteX5" fmla="*/ 79372 w 84134"/>
                    <a:gd name="connsiteY5" fmla="*/ 0 h 47567"/>
                    <a:gd name="connsiteX6" fmla="*/ 84134 w 84134"/>
                    <a:gd name="connsiteY6" fmla="*/ 4763 h 47567"/>
                    <a:gd name="connsiteX7" fmla="*/ 84134 w 84134"/>
                    <a:gd name="connsiteY7" fmla="*/ 42805 h 47567"/>
                    <a:gd name="connsiteX8" fmla="*/ 79372 w 84134"/>
                    <a:gd name="connsiteY8" fmla="*/ 47568 h 47567"/>
                    <a:gd name="connsiteX9" fmla="*/ 9525 w 84134"/>
                    <a:gd name="connsiteY9" fmla="*/ 38043 h 47567"/>
                    <a:gd name="connsiteX10" fmla="*/ 74609 w 84134"/>
                    <a:gd name="connsiteY10" fmla="*/ 38043 h 47567"/>
                    <a:gd name="connsiteX11" fmla="*/ 74609 w 84134"/>
                    <a:gd name="connsiteY11" fmla="*/ 9525 h 47567"/>
                    <a:gd name="connsiteX12" fmla="*/ 9525 w 84134"/>
                    <a:gd name="connsiteY12" fmla="*/ 9525 h 47567"/>
                    <a:gd name="connsiteX13" fmla="*/ 9525 w 84134"/>
                    <a:gd name="connsiteY13" fmla="*/ 38043 h 4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134" h="47567">
                      <a:moveTo>
                        <a:pt x="79372" y="47568"/>
                      </a:moveTo>
                      <a:lnTo>
                        <a:pt x="4763" y="47568"/>
                      </a:lnTo>
                      <a:cubicBezTo>
                        <a:pt x="2134" y="47568"/>
                        <a:pt x="0" y="45434"/>
                        <a:pt x="0" y="42805"/>
                      </a:cubicBezTo>
                      <a:lnTo>
                        <a:pt x="0" y="4763"/>
                      </a:lnTo>
                      <a:cubicBezTo>
                        <a:pt x="0" y="2134"/>
                        <a:pt x="2134" y="0"/>
                        <a:pt x="4763" y="0"/>
                      </a:cubicBezTo>
                      <a:lnTo>
                        <a:pt x="79372" y="0"/>
                      </a:lnTo>
                      <a:cubicBezTo>
                        <a:pt x="82001" y="0"/>
                        <a:pt x="84134" y="2134"/>
                        <a:pt x="84134" y="4763"/>
                      </a:cubicBezTo>
                      <a:lnTo>
                        <a:pt x="84134" y="42805"/>
                      </a:lnTo>
                      <a:cubicBezTo>
                        <a:pt x="84134" y="45444"/>
                        <a:pt x="82010" y="47568"/>
                        <a:pt x="79372" y="47568"/>
                      </a:cubicBezTo>
                      <a:close/>
                      <a:moveTo>
                        <a:pt x="9525" y="38043"/>
                      </a:moveTo>
                      <a:lnTo>
                        <a:pt x="74609" y="38043"/>
                      </a:lnTo>
                      <a:lnTo>
                        <a:pt x="74609" y="9525"/>
                      </a:lnTo>
                      <a:lnTo>
                        <a:pt x="9525" y="9525"/>
                      </a:lnTo>
                      <a:lnTo>
                        <a:pt x="9525" y="38043"/>
                      </a:lnTo>
                      <a:close/>
                    </a:path>
                  </a:pathLst>
                </a:custGeom>
                <a:solidFill>
                  <a:srgbClr val="455B65"/>
                </a:solidFill>
                <a:ln w="9525" cap="flat">
                  <a:noFill/>
                  <a:prstDash val="solid"/>
                  <a:miter/>
                </a:ln>
              </p:spPr>
              <p:txBody>
                <a:bodyPr rtlCol="0" anchor="ctr"/>
                <a:lstStyle/>
                <a:p>
                  <a:endParaRPr lang="zh-CN" altLang="en-US"/>
                </a:p>
              </p:txBody>
            </p:sp>
          </p:grpSp>
          <p:sp>
            <p:nvSpPr>
              <p:cNvPr id="162" name="任意多边形: 形状 161"/>
              <p:cNvSpPr/>
              <p:nvPr/>
            </p:nvSpPr>
            <p:spPr>
              <a:xfrm>
                <a:off x="3727065" y="1217285"/>
                <a:ext cx="279006" cy="9525"/>
              </a:xfrm>
              <a:custGeom>
                <a:avLst/>
                <a:gdLst>
                  <a:gd name="connsiteX0" fmla="*/ 274244 w 279006"/>
                  <a:gd name="connsiteY0" fmla="*/ 9525 h 9525"/>
                  <a:gd name="connsiteX1" fmla="*/ 4763 w 279006"/>
                  <a:gd name="connsiteY1" fmla="*/ 9525 h 9525"/>
                  <a:gd name="connsiteX2" fmla="*/ 0 w 279006"/>
                  <a:gd name="connsiteY2" fmla="*/ 4763 h 9525"/>
                  <a:gd name="connsiteX3" fmla="*/ 4763 w 279006"/>
                  <a:gd name="connsiteY3" fmla="*/ 0 h 9525"/>
                  <a:gd name="connsiteX4" fmla="*/ 274244 w 279006"/>
                  <a:gd name="connsiteY4" fmla="*/ 0 h 9525"/>
                  <a:gd name="connsiteX5" fmla="*/ 279006 w 279006"/>
                  <a:gd name="connsiteY5" fmla="*/ 4763 h 9525"/>
                  <a:gd name="connsiteX6" fmla="*/ 274244 w 279006"/>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006" h="9525">
                    <a:moveTo>
                      <a:pt x="274244" y="9525"/>
                    </a:moveTo>
                    <a:lnTo>
                      <a:pt x="4763" y="9525"/>
                    </a:lnTo>
                    <a:cubicBezTo>
                      <a:pt x="2134" y="9525"/>
                      <a:pt x="0" y="7391"/>
                      <a:pt x="0" y="4763"/>
                    </a:cubicBezTo>
                    <a:cubicBezTo>
                      <a:pt x="0" y="2134"/>
                      <a:pt x="2134" y="0"/>
                      <a:pt x="4763" y="0"/>
                    </a:cubicBezTo>
                    <a:lnTo>
                      <a:pt x="274244" y="0"/>
                    </a:lnTo>
                    <a:cubicBezTo>
                      <a:pt x="276873" y="0"/>
                      <a:pt x="279006" y="2134"/>
                      <a:pt x="279006" y="4763"/>
                    </a:cubicBezTo>
                    <a:cubicBezTo>
                      <a:pt x="279006" y="7391"/>
                      <a:pt x="276873" y="9525"/>
                      <a:pt x="274244" y="9525"/>
                    </a:cubicBezTo>
                    <a:close/>
                  </a:path>
                </a:pathLst>
              </a:custGeom>
              <a:solidFill>
                <a:srgbClr val="455B65"/>
              </a:solidFill>
              <a:ln w="9525" cap="flat">
                <a:noFill/>
                <a:prstDash val="solid"/>
                <a:miter/>
              </a:ln>
            </p:spPr>
            <p:txBody>
              <a:bodyPr rtlCol="0" anchor="ctr"/>
              <a:lstStyle/>
              <a:p>
                <a:endParaRPr lang="zh-CN" altLang="en-US"/>
              </a:p>
            </p:txBody>
          </p:sp>
          <p:sp>
            <p:nvSpPr>
              <p:cNvPr id="163" name="任意多边形: 形状 162"/>
              <p:cNvSpPr/>
              <p:nvPr/>
            </p:nvSpPr>
            <p:spPr>
              <a:xfrm>
                <a:off x="3858234" y="1234554"/>
                <a:ext cx="16668" cy="16668"/>
              </a:xfrm>
              <a:custGeom>
                <a:avLst/>
                <a:gdLst>
                  <a:gd name="connsiteX0" fmla="*/ 16669 w 16668"/>
                  <a:gd name="connsiteY0" fmla="*/ 8334 h 16668"/>
                  <a:gd name="connsiteX1" fmla="*/ 8334 w 16668"/>
                  <a:gd name="connsiteY1" fmla="*/ 16669 h 16668"/>
                  <a:gd name="connsiteX2" fmla="*/ 0 w 16668"/>
                  <a:gd name="connsiteY2" fmla="*/ 8334 h 16668"/>
                  <a:gd name="connsiteX3" fmla="*/ 8334 w 16668"/>
                  <a:gd name="connsiteY3" fmla="*/ 0 h 16668"/>
                  <a:gd name="connsiteX4" fmla="*/ 16669 w 16668"/>
                  <a:gd name="connsiteY4" fmla="*/ 8334 h 16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8" h="16668">
                    <a:moveTo>
                      <a:pt x="16669" y="8334"/>
                    </a:moveTo>
                    <a:cubicBezTo>
                      <a:pt x="16669" y="12937"/>
                      <a:pt x="12937" y="16669"/>
                      <a:pt x="8334" y="16669"/>
                    </a:cubicBezTo>
                    <a:cubicBezTo>
                      <a:pt x="3731" y="16669"/>
                      <a:pt x="0" y="12937"/>
                      <a:pt x="0" y="8334"/>
                    </a:cubicBezTo>
                    <a:cubicBezTo>
                      <a:pt x="0" y="3731"/>
                      <a:pt x="3731" y="0"/>
                      <a:pt x="8334" y="0"/>
                    </a:cubicBezTo>
                    <a:cubicBezTo>
                      <a:pt x="12937" y="0"/>
                      <a:pt x="16669" y="3731"/>
                      <a:pt x="16669" y="8334"/>
                    </a:cubicBezTo>
                    <a:close/>
                  </a:path>
                </a:pathLst>
              </a:custGeom>
              <a:solidFill>
                <a:srgbClr val="455B65"/>
              </a:solidFill>
              <a:ln w="9525" cap="flat">
                <a:noFill/>
                <a:prstDash val="solid"/>
                <a:miter/>
              </a:ln>
            </p:spPr>
            <p:txBody>
              <a:bodyPr rtlCol="0" anchor="ctr"/>
              <a:lstStyle/>
              <a:p>
                <a:endParaRPr lang="zh-CN" altLang="en-US"/>
              </a:p>
            </p:txBody>
          </p:sp>
        </p:grpSp>
        <p:grpSp>
          <p:nvGrpSpPr>
            <p:cNvPr id="168" name="图形 2"/>
            <p:cNvGrpSpPr/>
            <p:nvPr/>
          </p:nvGrpSpPr>
          <p:grpSpPr>
            <a:xfrm>
              <a:off x="2434599" y="4187697"/>
              <a:ext cx="302418" cy="240963"/>
              <a:chOff x="4210659" y="4051344"/>
              <a:chExt cx="302418" cy="240963"/>
            </a:xfrm>
            <a:solidFill>
              <a:srgbClr val="455B65"/>
            </a:solidFill>
          </p:grpSpPr>
          <p:grpSp>
            <p:nvGrpSpPr>
              <p:cNvPr id="169" name="图形 2"/>
              <p:cNvGrpSpPr/>
              <p:nvPr/>
            </p:nvGrpSpPr>
            <p:grpSpPr>
              <a:xfrm>
                <a:off x="4210659" y="4051344"/>
                <a:ext cx="302418" cy="221465"/>
                <a:chOff x="4210659" y="4051344"/>
                <a:chExt cx="302418" cy="221465"/>
              </a:xfrm>
              <a:solidFill>
                <a:srgbClr val="455B65"/>
              </a:solidFill>
            </p:grpSpPr>
            <p:sp>
              <p:nvSpPr>
                <p:cNvPr id="171" name="任意多边形: 形状 170"/>
                <p:cNvSpPr/>
                <p:nvPr/>
              </p:nvSpPr>
              <p:spPr>
                <a:xfrm>
                  <a:off x="4210659" y="4051344"/>
                  <a:ext cx="302418" cy="221465"/>
                </a:xfrm>
                <a:custGeom>
                  <a:avLst/>
                  <a:gdLst>
                    <a:gd name="connsiteX0" fmla="*/ 232153 w 302418"/>
                    <a:gd name="connsiteY0" fmla="*/ 221466 h 221465"/>
                    <a:gd name="connsiteX1" fmla="*/ 222628 w 302418"/>
                    <a:gd name="connsiteY1" fmla="*/ 211941 h 221465"/>
                    <a:gd name="connsiteX2" fmla="*/ 232153 w 302418"/>
                    <a:gd name="connsiteY2" fmla="*/ 202416 h 221465"/>
                    <a:gd name="connsiteX3" fmla="*/ 283369 w 302418"/>
                    <a:gd name="connsiteY3" fmla="*/ 151209 h 221465"/>
                    <a:gd name="connsiteX4" fmla="*/ 232153 w 302418"/>
                    <a:gd name="connsiteY4" fmla="*/ 99993 h 221465"/>
                    <a:gd name="connsiteX5" fmla="*/ 222628 w 302418"/>
                    <a:gd name="connsiteY5" fmla="*/ 90468 h 221465"/>
                    <a:gd name="connsiteX6" fmla="*/ 151209 w 302418"/>
                    <a:gd name="connsiteY6" fmla="*/ 19050 h 221465"/>
                    <a:gd name="connsiteX7" fmla="*/ 79791 w 302418"/>
                    <a:gd name="connsiteY7" fmla="*/ 90468 h 221465"/>
                    <a:gd name="connsiteX8" fmla="*/ 70266 w 302418"/>
                    <a:gd name="connsiteY8" fmla="*/ 99993 h 221465"/>
                    <a:gd name="connsiteX9" fmla="*/ 19050 w 302418"/>
                    <a:gd name="connsiteY9" fmla="*/ 151209 h 221465"/>
                    <a:gd name="connsiteX10" fmla="*/ 70266 w 302418"/>
                    <a:gd name="connsiteY10" fmla="*/ 202416 h 221465"/>
                    <a:gd name="connsiteX11" fmla="*/ 79791 w 302418"/>
                    <a:gd name="connsiteY11" fmla="*/ 211941 h 221465"/>
                    <a:gd name="connsiteX12" fmla="*/ 70266 w 302418"/>
                    <a:gd name="connsiteY12" fmla="*/ 221466 h 221465"/>
                    <a:gd name="connsiteX13" fmla="*/ 0 w 302418"/>
                    <a:gd name="connsiteY13" fmla="*/ 151209 h 221465"/>
                    <a:gd name="connsiteX14" fmla="*/ 61179 w 302418"/>
                    <a:gd name="connsiteY14" fmla="*/ 81534 h 221465"/>
                    <a:gd name="connsiteX15" fmla="*/ 151209 w 302418"/>
                    <a:gd name="connsiteY15" fmla="*/ 0 h 221465"/>
                    <a:gd name="connsiteX16" fmla="*/ 241240 w 302418"/>
                    <a:gd name="connsiteY16" fmla="*/ 81534 h 221465"/>
                    <a:gd name="connsiteX17" fmla="*/ 302419 w 302418"/>
                    <a:gd name="connsiteY17" fmla="*/ 151209 h 221465"/>
                    <a:gd name="connsiteX18" fmla="*/ 232153 w 302418"/>
                    <a:gd name="connsiteY18" fmla="*/ 221466 h 22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2418" h="221465">
                      <a:moveTo>
                        <a:pt x="232153" y="221466"/>
                      </a:moveTo>
                      <a:cubicBezTo>
                        <a:pt x="226895" y="221466"/>
                        <a:pt x="222628" y="217198"/>
                        <a:pt x="222628" y="211941"/>
                      </a:cubicBezTo>
                      <a:cubicBezTo>
                        <a:pt x="222628" y="206683"/>
                        <a:pt x="226895" y="202416"/>
                        <a:pt x="232153" y="202416"/>
                      </a:cubicBezTo>
                      <a:cubicBezTo>
                        <a:pt x="260394" y="202416"/>
                        <a:pt x="283369" y="179441"/>
                        <a:pt x="283369" y="151209"/>
                      </a:cubicBezTo>
                      <a:cubicBezTo>
                        <a:pt x="283369" y="122967"/>
                        <a:pt x="260394" y="99993"/>
                        <a:pt x="232153" y="99993"/>
                      </a:cubicBezTo>
                      <a:cubicBezTo>
                        <a:pt x="226895" y="99993"/>
                        <a:pt x="222628" y="95726"/>
                        <a:pt x="222628" y="90468"/>
                      </a:cubicBezTo>
                      <a:cubicBezTo>
                        <a:pt x="222628" y="51092"/>
                        <a:pt x="190586" y="19050"/>
                        <a:pt x="151209" y="19050"/>
                      </a:cubicBezTo>
                      <a:cubicBezTo>
                        <a:pt x="111833" y="19050"/>
                        <a:pt x="79791" y="51092"/>
                        <a:pt x="79791" y="90468"/>
                      </a:cubicBezTo>
                      <a:cubicBezTo>
                        <a:pt x="79791" y="95726"/>
                        <a:pt x="75524" y="99993"/>
                        <a:pt x="70266" y="99993"/>
                      </a:cubicBezTo>
                      <a:cubicBezTo>
                        <a:pt x="42024" y="99993"/>
                        <a:pt x="19050" y="122967"/>
                        <a:pt x="19050" y="151209"/>
                      </a:cubicBezTo>
                      <a:cubicBezTo>
                        <a:pt x="19050" y="179441"/>
                        <a:pt x="42024" y="202416"/>
                        <a:pt x="70266" y="202416"/>
                      </a:cubicBezTo>
                      <a:cubicBezTo>
                        <a:pt x="75524" y="202416"/>
                        <a:pt x="79791" y="206683"/>
                        <a:pt x="79791" y="211941"/>
                      </a:cubicBezTo>
                      <a:cubicBezTo>
                        <a:pt x="79791" y="217198"/>
                        <a:pt x="75524" y="221466"/>
                        <a:pt x="70266" y="221466"/>
                      </a:cubicBezTo>
                      <a:cubicBezTo>
                        <a:pt x="31518" y="221466"/>
                        <a:pt x="0" y="189947"/>
                        <a:pt x="0" y="151209"/>
                      </a:cubicBezTo>
                      <a:cubicBezTo>
                        <a:pt x="0" y="115538"/>
                        <a:pt x="26708" y="86001"/>
                        <a:pt x="61179" y="81534"/>
                      </a:cubicBezTo>
                      <a:cubicBezTo>
                        <a:pt x="65684" y="35833"/>
                        <a:pt x="104346" y="0"/>
                        <a:pt x="151209" y="0"/>
                      </a:cubicBezTo>
                      <a:cubicBezTo>
                        <a:pt x="198072" y="0"/>
                        <a:pt x="236734" y="35823"/>
                        <a:pt x="241240" y="81534"/>
                      </a:cubicBezTo>
                      <a:cubicBezTo>
                        <a:pt x="275711" y="86001"/>
                        <a:pt x="302419" y="115548"/>
                        <a:pt x="302419" y="151209"/>
                      </a:cubicBezTo>
                      <a:cubicBezTo>
                        <a:pt x="302419" y="189947"/>
                        <a:pt x="270901" y="221466"/>
                        <a:pt x="232153" y="221466"/>
                      </a:cubicBezTo>
                      <a:close/>
                    </a:path>
                  </a:pathLst>
                </a:custGeom>
                <a:solidFill>
                  <a:srgbClr val="455B65"/>
                </a:solidFill>
                <a:ln w="9525" cap="flat">
                  <a:noFill/>
                  <a:prstDash val="solid"/>
                  <a:miter/>
                </a:ln>
              </p:spPr>
              <p:txBody>
                <a:bodyPr rtlCol="0" anchor="ctr"/>
                <a:lstStyle/>
                <a:p>
                  <a:endParaRPr lang="zh-CN" altLang="en-US"/>
                </a:p>
              </p:txBody>
            </p:sp>
            <p:sp>
              <p:nvSpPr>
                <p:cNvPr id="172" name="任意多边形: 形状 171"/>
                <p:cNvSpPr/>
                <p:nvPr/>
              </p:nvSpPr>
              <p:spPr>
                <a:xfrm>
                  <a:off x="4300099" y="4080052"/>
                  <a:ext cx="66522" cy="66522"/>
                </a:xfrm>
                <a:custGeom>
                  <a:avLst/>
                  <a:gdLst>
                    <a:gd name="connsiteX0" fmla="*/ 4763 w 66522"/>
                    <a:gd name="connsiteY0" fmla="*/ 66523 h 66522"/>
                    <a:gd name="connsiteX1" fmla="*/ 0 w 66522"/>
                    <a:gd name="connsiteY1" fmla="*/ 61760 h 66522"/>
                    <a:gd name="connsiteX2" fmla="*/ 61760 w 66522"/>
                    <a:gd name="connsiteY2" fmla="*/ 0 h 66522"/>
                    <a:gd name="connsiteX3" fmla="*/ 66523 w 66522"/>
                    <a:gd name="connsiteY3" fmla="*/ 4763 h 66522"/>
                    <a:gd name="connsiteX4" fmla="*/ 61760 w 66522"/>
                    <a:gd name="connsiteY4" fmla="*/ 9525 h 66522"/>
                    <a:gd name="connsiteX5" fmla="*/ 9525 w 66522"/>
                    <a:gd name="connsiteY5" fmla="*/ 61760 h 66522"/>
                    <a:gd name="connsiteX6" fmla="*/ 4763 w 66522"/>
                    <a:gd name="connsiteY6" fmla="*/ 66523 h 6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22" h="66522">
                      <a:moveTo>
                        <a:pt x="4763" y="66523"/>
                      </a:moveTo>
                      <a:cubicBezTo>
                        <a:pt x="2134" y="66523"/>
                        <a:pt x="0" y="64389"/>
                        <a:pt x="0" y="61760"/>
                      </a:cubicBezTo>
                      <a:cubicBezTo>
                        <a:pt x="0" y="27699"/>
                        <a:pt x="27708" y="0"/>
                        <a:pt x="61760" y="0"/>
                      </a:cubicBezTo>
                      <a:cubicBezTo>
                        <a:pt x="64389" y="0"/>
                        <a:pt x="66523" y="2134"/>
                        <a:pt x="66523" y="4763"/>
                      </a:cubicBezTo>
                      <a:cubicBezTo>
                        <a:pt x="66523" y="7391"/>
                        <a:pt x="64389" y="9525"/>
                        <a:pt x="61760" y="9525"/>
                      </a:cubicBezTo>
                      <a:cubicBezTo>
                        <a:pt x="32956" y="9525"/>
                        <a:pt x="9525" y="32957"/>
                        <a:pt x="9525" y="61760"/>
                      </a:cubicBezTo>
                      <a:cubicBezTo>
                        <a:pt x="9525" y="64389"/>
                        <a:pt x="7391" y="66523"/>
                        <a:pt x="4763" y="66523"/>
                      </a:cubicBezTo>
                      <a:close/>
                    </a:path>
                  </a:pathLst>
                </a:custGeom>
                <a:solidFill>
                  <a:srgbClr val="455B65"/>
                </a:solidFill>
                <a:ln w="9525" cap="flat">
                  <a:noFill/>
                  <a:prstDash val="solid"/>
                  <a:miter/>
                </a:ln>
              </p:spPr>
              <p:txBody>
                <a:bodyPr rtlCol="0" anchor="ctr"/>
                <a:lstStyle/>
                <a:p>
                  <a:endParaRPr lang="zh-CN" altLang="en-US"/>
                </a:p>
              </p:txBody>
            </p:sp>
          </p:grpSp>
          <p:sp>
            <p:nvSpPr>
              <p:cNvPr id="170" name="任意多边形: 形状 169"/>
              <p:cNvSpPr/>
              <p:nvPr/>
            </p:nvSpPr>
            <p:spPr>
              <a:xfrm>
                <a:off x="4291019" y="4167847"/>
                <a:ext cx="141690" cy="124460"/>
              </a:xfrm>
              <a:custGeom>
                <a:avLst/>
                <a:gdLst>
                  <a:gd name="connsiteX0" fmla="*/ 94662 w 141690"/>
                  <a:gd name="connsiteY0" fmla="*/ 124461 h 124460"/>
                  <a:gd name="connsiteX1" fmla="*/ 47037 w 141690"/>
                  <a:gd name="connsiteY1" fmla="*/ 124461 h 124460"/>
                  <a:gd name="connsiteX2" fmla="*/ 37512 w 141690"/>
                  <a:gd name="connsiteY2" fmla="*/ 114936 h 124460"/>
                  <a:gd name="connsiteX3" fmla="*/ 37512 w 141690"/>
                  <a:gd name="connsiteY3" fmla="*/ 76674 h 124460"/>
                  <a:gd name="connsiteX4" fmla="*/ 9528 w 141690"/>
                  <a:gd name="connsiteY4" fmla="*/ 76674 h 124460"/>
                  <a:gd name="connsiteX5" fmla="*/ 670 w 141690"/>
                  <a:gd name="connsiteY5" fmla="*/ 70654 h 124460"/>
                  <a:gd name="connsiteX6" fmla="*/ 3003 w 141690"/>
                  <a:gd name="connsiteY6" fmla="*/ 60205 h 124460"/>
                  <a:gd name="connsiteX7" fmla="*/ 64325 w 141690"/>
                  <a:gd name="connsiteY7" fmla="*/ 2579 h 124460"/>
                  <a:gd name="connsiteX8" fmla="*/ 77365 w 141690"/>
                  <a:gd name="connsiteY8" fmla="*/ 2579 h 124460"/>
                  <a:gd name="connsiteX9" fmla="*/ 138687 w 141690"/>
                  <a:gd name="connsiteY9" fmla="*/ 60205 h 124460"/>
                  <a:gd name="connsiteX10" fmla="*/ 141021 w 141690"/>
                  <a:gd name="connsiteY10" fmla="*/ 70654 h 124460"/>
                  <a:gd name="connsiteX11" fmla="*/ 132162 w 141690"/>
                  <a:gd name="connsiteY11" fmla="*/ 76674 h 124460"/>
                  <a:gd name="connsiteX12" fmla="*/ 104178 w 141690"/>
                  <a:gd name="connsiteY12" fmla="*/ 76674 h 124460"/>
                  <a:gd name="connsiteX13" fmla="*/ 104178 w 141690"/>
                  <a:gd name="connsiteY13" fmla="*/ 114936 h 124460"/>
                  <a:gd name="connsiteX14" fmla="*/ 94662 w 141690"/>
                  <a:gd name="connsiteY14" fmla="*/ 124461 h 124460"/>
                  <a:gd name="connsiteX15" fmla="*/ 56562 w 141690"/>
                  <a:gd name="connsiteY15" fmla="*/ 105411 h 124460"/>
                  <a:gd name="connsiteX16" fmla="*/ 85137 w 141690"/>
                  <a:gd name="connsiteY16" fmla="*/ 105411 h 124460"/>
                  <a:gd name="connsiteX17" fmla="*/ 85137 w 141690"/>
                  <a:gd name="connsiteY17" fmla="*/ 67149 h 124460"/>
                  <a:gd name="connsiteX18" fmla="*/ 94662 w 141690"/>
                  <a:gd name="connsiteY18" fmla="*/ 57624 h 124460"/>
                  <a:gd name="connsiteX19" fmla="*/ 108121 w 141690"/>
                  <a:gd name="connsiteY19" fmla="*/ 57624 h 124460"/>
                  <a:gd name="connsiteX20" fmla="*/ 70850 w 141690"/>
                  <a:gd name="connsiteY20" fmla="*/ 22600 h 124460"/>
                  <a:gd name="connsiteX21" fmla="*/ 33579 w 141690"/>
                  <a:gd name="connsiteY21" fmla="*/ 57624 h 124460"/>
                  <a:gd name="connsiteX22" fmla="*/ 47037 w 141690"/>
                  <a:gd name="connsiteY22" fmla="*/ 57624 h 124460"/>
                  <a:gd name="connsiteX23" fmla="*/ 56562 w 141690"/>
                  <a:gd name="connsiteY23" fmla="*/ 67149 h 124460"/>
                  <a:gd name="connsiteX24" fmla="*/ 56562 w 141690"/>
                  <a:gd name="connsiteY24" fmla="*/ 105411 h 12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1690" h="124460">
                    <a:moveTo>
                      <a:pt x="94662" y="124461"/>
                    </a:moveTo>
                    <a:lnTo>
                      <a:pt x="47037" y="124461"/>
                    </a:lnTo>
                    <a:cubicBezTo>
                      <a:pt x="41780" y="124461"/>
                      <a:pt x="37512" y="120193"/>
                      <a:pt x="37512" y="114936"/>
                    </a:cubicBezTo>
                    <a:lnTo>
                      <a:pt x="37512" y="76674"/>
                    </a:lnTo>
                    <a:lnTo>
                      <a:pt x="9528" y="76674"/>
                    </a:lnTo>
                    <a:cubicBezTo>
                      <a:pt x="5623" y="76674"/>
                      <a:pt x="2108" y="74292"/>
                      <a:pt x="670" y="70654"/>
                    </a:cubicBezTo>
                    <a:cubicBezTo>
                      <a:pt x="-769" y="67016"/>
                      <a:pt x="155" y="62882"/>
                      <a:pt x="3003" y="60205"/>
                    </a:cubicBezTo>
                    <a:lnTo>
                      <a:pt x="64325" y="2579"/>
                    </a:lnTo>
                    <a:cubicBezTo>
                      <a:pt x="67992" y="-860"/>
                      <a:pt x="73698" y="-860"/>
                      <a:pt x="77365" y="2579"/>
                    </a:cubicBezTo>
                    <a:lnTo>
                      <a:pt x="138687" y="60205"/>
                    </a:lnTo>
                    <a:cubicBezTo>
                      <a:pt x="141535" y="62882"/>
                      <a:pt x="142459" y="67016"/>
                      <a:pt x="141021" y="70654"/>
                    </a:cubicBezTo>
                    <a:cubicBezTo>
                      <a:pt x="139582" y="74292"/>
                      <a:pt x="136068" y="76674"/>
                      <a:pt x="132162" y="76674"/>
                    </a:cubicBezTo>
                    <a:lnTo>
                      <a:pt x="104178" y="76674"/>
                    </a:lnTo>
                    <a:lnTo>
                      <a:pt x="104178" y="114936"/>
                    </a:lnTo>
                    <a:cubicBezTo>
                      <a:pt x="104187" y="120193"/>
                      <a:pt x="99920" y="124461"/>
                      <a:pt x="94662" y="124461"/>
                    </a:cubicBezTo>
                    <a:close/>
                    <a:moveTo>
                      <a:pt x="56562" y="105411"/>
                    </a:moveTo>
                    <a:lnTo>
                      <a:pt x="85137" y="105411"/>
                    </a:lnTo>
                    <a:lnTo>
                      <a:pt x="85137" y="67149"/>
                    </a:lnTo>
                    <a:cubicBezTo>
                      <a:pt x="85137" y="61891"/>
                      <a:pt x="89405" y="57624"/>
                      <a:pt x="94662" y="57624"/>
                    </a:cubicBezTo>
                    <a:lnTo>
                      <a:pt x="108121" y="57624"/>
                    </a:lnTo>
                    <a:lnTo>
                      <a:pt x="70850" y="22600"/>
                    </a:lnTo>
                    <a:lnTo>
                      <a:pt x="33579" y="57624"/>
                    </a:lnTo>
                    <a:lnTo>
                      <a:pt x="47037" y="57624"/>
                    </a:lnTo>
                    <a:cubicBezTo>
                      <a:pt x="52295" y="57624"/>
                      <a:pt x="56562" y="61891"/>
                      <a:pt x="56562" y="67149"/>
                    </a:cubicBezTo>
                    <a:lnTo>
                      <a:pt x="56562" y="105411"/>
                    </a:lnTo>
                    <a:close/>
                  </a:path>
                </a:pathLst>
              </a:custGeom>
              <a:solidFill>
                <a:srgbClr val="455B65"/>
              </a:solidFill>
              <a:ln w="9525" cap="flat">
                <a:noFill/>
                <a:prstDash val="solid"/>
                <a:miter/>
              </a:ln>
            </p:spPr>
            <p:txBody>
              <a:bodyPr rtlCol="0" anchor="ctr"/>
              <a:lstStyle/>
              <a:p>
                <a:endParaRPr lang="zh-CN" altLang="en-US"/>
              </a:p>
            </p:txBody>
          </p:sp>
        </p:grpSp>
        <p:grpSp>
          <p:nvGrpSpPr>
            <p:cNvPr id="173" name="图形 2"/>
            <p:cNvGrpSpPr/>
            <p:nvPr/>
          </p:nvGrpSpPr>
          <p:grpSpPr>
            <a:xfrm>
              <a:off x="3179516" y="4160384"/>
              <a:ext cx="296094" cy="295589"/>
              <a:chOff x="3718531" y="2042826"/>
              <a:chExt cx="296094" cy="295589"/>
            </a:xfrm>
            <a:solidFill>
              <a:srgbClr val="455B65"/>
            </a:solidFill>
          </p:grpSpPr>
          <p:sp>
            <p:nvSpPr>
              <p:cNvPr id="174" name="任意多边形: 形状 173"/>
              <p:cNvSpPr/>
              <p:nvPr/>
            </p:nvSpPr>
            <p:spPr>
              <a:xfrm>
                <a:off x="3718531" y="2042826"/>
                <a:ext cx="296094" cy="295589"/>
              </a:xfrm>
              <a:custGeom>
                <a:avLst/>
                <a:gdLst>
                  <a:gd name="connsiteX0" fmla="*/ 119177 w 296094"/>
                  <a:gd name="connsiteY0" fmla="*/ 295589 h 295589"/>
                  <a:gd name="connsiteX1" fmla="*/ 116472 w 296094"/>
                  <a:gd name="connsiteY1" fmla="*/ 295199 h 295589"/>
                  <a:gd name="connsiteX2" fmla="*/ 43644 w 296094"/>
                  <a:gd name="connsiteY2" fmla="*/ 204006 h 295589"/>
                  <a:gd name="connsiteX3" fmla="*/ 0 w 296094"/>
                  <a:gd name="connsiteY3" fmla="*/ 119415 h 295589"/>
                  <a:gd name="connsiteX4" fmla="*/ 148047 w 296094"/>
                  <a:gd name="connsiteY4" fmla="*/ 0 h 295589"/>
                  <a:gd name="connsiteX5" fmla="*/ 296094 w 296094"/>
                  <a:gd name="connsiteY5" fmla="*/ 119415 h 295589"/>
                  <a:gd name="connsiteX6" fmla="*/ 148047 w 296094"/>
                  <a:gd name="connsiteY6" fmla="*/ 238830 h 295589"/>
                  <a:gd name="connsiteX7" fmla="*/ 127140 w 296094"/>
                  <a:gd name="connsiteY7" fmla="*/ 237544 h 295589"/>
                  <a:gd name="connsiteX8" fmla="*/ 126835 w 296094"/>
                  <a:gd name="connsiteY8" fmla="*/ 280130 h 295589"/>
                  <a:gd name="connsiteX9" fmla="*/ 128902 w 296094"/>
                  <a:gd name="connsiteY9" fmla="*/ 286064 h 295589"/>
                  <a:gd name="connsiteX10" fmla="*/ 119377 w 296094"/>
                  <a:gd name="connsiteY10" fmla="*/ 295589 h 295589"/>
                  <a:gd name="connsiteX11" fmla="*/ 119177 w 296094"/>
                  <a:gd name="connsiteY11" fmla="*/ 295589 h 295589"/>
                  <a:gd name="connsiteX12" fmla="*/ 148038 w 296094"/>
                  <a:gd name="connsiteY12" fmla="*/ 19050 h 295589"/>
                  <a:gd name="connsiteX13" fmla="*/ 19040 w 296094"/>
                  <a:gd name="connsiteY13" fmla="*/ 119415 h 295589"/>
                  <a:gd name="connsiteX14" fmla="*/ 58788 w 296094"/>
                  <a:gd name="connsiteY14" fmla="*/ 191643 h 295589"/>
                  <a:gd name="connsiteX15" fmla="*/ 62598 w 296094"/>
                  <a:gd name="connsiteY15" fmla="*/ 199311 h 295589"/>
                  <a:gd name="connsiteX16" fmla="*/ 102003 w 296094"/>
                  <a:gd name="connsiteY16" fmla="*/ 267433 h 295589"/>
                  <a:gd name="connsiteX17" fmla="*/ 118310 w 296094"/>
                  <a:gd name="connsiteY17" fmla="*/ 220008 h 295589"/>
                  <a:gd name="connsiteX18" fmla="*/ 125435 w 296094"/>
                  <a:gd name="connsiteY18" fmla="*/ 218132 h 295589"/>
                  <a:gd name="connsiteX19" fmla="*/ 148038 w 296094"/>
                  <a:gd name="connsiteY19" fmla="*/ 219789 h 295589"/>
                  <a:gd name="connsiteX20" fmla="*/ 277035 w 296094"/>
                  <a:gd name="connsiteY20" fmla="*/ 119424 h 295589"/>
                  <a:gd name="connsiteX21" fmla="*/ 148038 w 296094"/>
                  <a:gd name="connsiteY21" fmla="*/ 19050 h 295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6094" h="295589">
                    <a:moveTo>
                      <a:pt x="119177" y="295589"/>
                    </a:moveTo>
                    <a:cubicBezTo>
                      <a:pt x="118272" y="295589"/>
                      <a:pt x="117367" y="295456"/>
                      <a:pt x="116472" y="295199"/>
                    </a:cubicBezTo>
                    <a:cubicBezTo>
                      <a:pt x="115757" y="294989"/>
                      <a:pt x="46415" y="273596"/>
                      <a:pt x="43644" y="204006"/>
                    </a:cubicBezTo>
                    <a:cubicBezTo>
                      <a:pt x="15840" y="181670"/>
                      <a:pt x="0" y="151076"/>
                      <a:pt x="0" y="119415"/>
                    </a:cubicBezTo>
                    <a:cubicBezTo>
                      <a:pt x="0" y="53569"/>
                      <a:pt x="66418" y="0"/>
                      <a:pt x="148047" y="0"/>
                    </a:cubicBezTo>
                    <a:cubicBezTo>
                      <a:pt x="229676" y="0"/>
                      <a:pt x="296094" y="53569"/>
                      <a:pt x="296094" y="119415"/>
                    </a:cubicBezTo>
                    <a:cubicBezTo>
                      <a:pt x="296094" y="185261"/>
                      <a:pt x="229676" y="238830"/>
                      <a:pt x="148047" y="238830"/>
                    </a:cubicBezTo>
                    <a:cubicBezTo>
                      <a:pt x="141313" y="238830"/>
                      <a:pt x="134436" y="238411"/>
                      <a:pt x="127140" y="237544"/>
                    </a:cubicBezTo>
                    <a:cubicBezTo>
                      <a:pt x="117358" y="247202"/>
                      <a:pt x="117243" y="261509"/>
                      <a:pt x="126835" y="280130"/>
                    </a:cubicBezTo>
                    <a:cubicBezTo>
                      <a:pt x="128130" y="281759"/>
                      <a:pt x="128902" y="283826"/>
                      <a:pt x="128902" y="286064"/>
                    </a:cubicBezTo>
                    <a:cubicBezTo>
                      <a:pt x="128902" y="291332"/>
                      <a:pt x="124644" y="295589"/>
                      <a:pt x="119377" y="295589"/>
                    </a:cubicBezTo>
                    <a:cubicBezTo>
                      <a:pt x="119310" y="295580"/>
                      <a:pt x="119234" y="295580"/>
                      <a:pt x="119177" y="295589"/>
                    </a:cubicBezTo>
                    <a:close/>
                    <a:moveTo>
                      <a:pt x="148038" y="19050"/>
                    </a:moveTo>
                    <a:cubicBezTo>
                      <a:pt x="76905" y="19050"/>
                      <a:pt x="19040" y="64075"/>
                      <a:pt x="19040" y="119415"/>
                    </a:cubicBezTo>
                    <a:cubicBezTo>
                      <a:pt x="19040" y="146809"/>
                      <a:pt x="33147" y="172450"/>
                      <a:pt x="58788" y="191643"/>
                    </a:cubicBezTo>
                    <a:cubicBezTo>
                      <a:pt x="61198" y="193453"/>
                      <a:pt x="62608" y="196291"/>
                      <a:pt x="62598" y="199311"/>
                    </a:cubicBezTo>
                    <a:cubicBezTo>
                      <a:pt x="62446" y="235791"/>
                      <a:pt x="84715" y="256708"/>
                      <a:pt x="102003" y="267433"/>
                    </a:cubicBezTo>
                    <a:cubicBezTo>
                      <a:pt x="96450" y="240811"/>
                      <a:pt x="110652" y="225904"/>
                      <a:pt x="118310" y="220008"/>
                    </a:cubicBezTo>
                    <a:cubicBezTo>
                      <a:pt x="120339" y="218456"/>
                      <a:pt x="122882" y="217751"/>
                      <a:pt x="125435" y="218132"/>
                    </a:cubicBezTo>
                    <a:cubicBezTo>
                      <a:pt x="133483" y="219247"/>
                      <a:pt x="140875" y="219789"/>
                      <a:pt x="148038" y="219789"/>
                    </a:cubicBezTo>
                    <a:cubicBezTo>
                      <a:pt x="219170" y="219789"/>
                      <a:pt x="277035" y="174765"/>
                      <a:pt x="277035" y="119424"/>
                    </a:cubicBezTo>
                    <a:cubicBezTo>
                      <a:pt x="277035" y="64075"/>
                      <a:pt x="219170" y="19050"/>
                      <a:pt x="148038" y="19050"/>
                    </a:cubicBezTo>
                    <a:close/>
                  </a:path>
                </a:pathLst>
              </a:custGeom>
              <a:solidFill>
                <a:srgbClr val="455B65"/>
              </a:solidFill>
              <a:ln w="9525" cap="flat">
                <a:noFill/>
                <a:prstDash val="solid"/>
                <a:miter/>
              </a:ln>
            </p:spPr>
            <p:txBody>
              <a:bodyPr rtlCol="0" anchor="ctr"/>
              <a:lstStyle/>
              <a:p>
                <a:endParaRPr lang="zh-CN" altLang="en-US"/>
              </a:p>
            </p:txBody>
          </p:sp>
          <p:grpSp>
            <p:nvGrpSpPr>
              <p:cNvPr id="175" name="图形 2"/>
              <p:cNvGrpSpPr/>
              <p:nvPr/>
            </p:nvGrpSpPr>
            <p:grpSpPr>
              <a:xfrm>
                <a:off x="3784215" y="2133447"/>
                <a:ext cx="164696" cy="57150"/>
                <a:chOff x="3784215" y="2133447"/>
                <a:chExt cx="164696" cy="57150"/>
              </a:xfrm>
              <a:solidFill>
                <a:srgbClr val="455B65"/>
              </a:solidFill>
            </p:grpSpPr>
            <p:sp>
              <p:nvSpPr>
                <p:cNvPr id="176" name="任意多边形: 形状 175"/>
                <p:cNvSpPr/>
                <p:nvPr/>
              </p:nvSpPr>
              <p:spPr>
                <a:xfrm>
                  <a:off x="3784215" y="2133447"/>
                  <a:ext cx="164696" cy="19050"/>
                </a:xfrm>
                <a:custGeom>
                  <a:avLst/>
                  <a:gdLst>
                    <a:gd name="connsiteX0" fmla="*/ 155172 w 164696"/>
                    <a:gd name="connsiteY0" fmla="*/ 19050 h 19050"/>
                    <a:gd name="connsiteX1" fmla="*/ 9525 w 164696"/>
                    <a:gd name="connsiteY1" fmla="*/ 19050 h 19050"/>
                    <a:gd name="connsiteX2" fmla="*/ 0 w 164696"/>
                    <a:gd name="connsiteY2" fmla="*/ 9525 h 19050"/>
                    <a:gd name="connsiteX3" fmla="*/ 9525 w 164696"/>
                    <a:gd name="connsiteY3" fmla="*/ 0 h 19050"/>
                    <a:gd name="connsiteX4" fmla="*/ 155172 w 164696"/>
                    <a:gd name="connsiteY4" fmla="*/ 0 h 19050"/>
                    <a:gd name="connsiteX5" fmla="*/ 164697 w 164696"/>
                    <a:gd name="connsiteY5" fmla="*/ 9525 h 19050"/>
                    <a:gd name="connsiteX6" fmla="*/ 155172 w 164696"/>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696" h="19050">
                      <a:moveTo>
                        <a:pt x="155172" y="19050"/>
                      </a:moveTo>
                      <a:lnTo>
                        <a:pt x="9525" y="19050"/>
                      </a:lnTo>
                      <a:cubicBezTo>
                        <a:pt x="4258" y="19050"/>
                        <a:pt x="0" y="14783"/>
                        <a:pt x="0" y="9525"/>
                      </a:cubicBezTo>
                      <a:cubicBezTo>
                        <a:pt x="0" y="4267"/>
                        <a:pt x="4258" y="0"/>
                        <a:pt x="9525" y="0"/>
                      </a:cubicBezTo>
                      <a:lnTo>
                        <a:pt x="155172" y="0"/>
                      </a:lnTo>
                      <a:cubicBezTo>
                        <a:pt x="160439" y="0"/>
                        <a:pt x="164697" y="4267"/>
                        <a:pt x="164697" y="9525"/>
                      </a:cubicBezTo>
                      <a:cubicBezTo>
                        <a:pt x="164697" y="14783"/>
                        <a:pt x="160439" y="19050"/>
                        <a:pt x="155172" y="19050"/>
                      </a:cubicBezTo>
                      <a:close/>
                    </a:path>
                  </a:pathLst>
                </a:custGeom>
                <a:solidFill>
                  <a:srgbClr val="455B65"/>
                </a:solidFill>
                <a:ln w="9525" cap="flat">
                  <a:noFill/>
                  <a:prstDash val="solid"/>
                  <a:miter/>
                </a:ln>
              </p:spPr>
              <p:txBody>
                <a:bodyPr rtlCol="0" anchor="ctr"/>
                <a:lstStyle/>
                <a:p>
                  <a:endParaRPr lang="zh-CN" altLang="en-US"/>
                </a:p>
              </p:txBody>
            </p:sp>
            <p:sp>
              <p:nvSpPr>
                <p:cNvPr id="177" name="任意多边形: 形状 176"/>
                <p:cNvSpPr/>
                <p:nvPr/>
              </p:nvSpPr>
              <p:spPr>
                <a:xfrm>
                  <a:off x="3784215" y="2171547"/>
                  <a:ext cx="90192" cy="19050"/>
                </a:xfrm>
                <a:custGeom>
                  <a:avLst/>
                  <a:gdLst>
                    <a:gd name="connsiteX0" fmla="*/ 80667 w 90192"/>
                    <a:gd name="connsiteY0" fmla="*/ 19050 h 19050"/>
                    <a:gd name="connsiteX1" fmla="*/ 9525 w 90192"/>
                    <a:gd name="connsiteY1" fmla="*/ 19050 h 19050"/>
                    <a:gd name="connsiteX2" fmla="*/ 0 w 90192"/>
                    <a:gd name="connsiteY2" fmla="*/ 9525 h 19050"/>
                    <a:gd name="connsiteX3" fmla="*/ 9525 w 90192"/>
                    <a:gd name="connsiteY3" fmla="*/ 0 h 19050"/>
                    <a:gd name="connsiteX4" fmla="*/ 80667 w 90192"/>
                    <a:gd name="connsiteY4" fmla="*/ 0 h 19050"/>
                    <a:gd name="connsiteX5" fmla="*/ 90192 w 90192"/>
                    <a:gd name="connsiteY5" fmla="*/ 9525 h 19050"/>
                    <a:gd name="connsiteX6" fmla="*/ 80667 w 90192"/>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92" h="19050">
                      <a:moveTo>
                        <a:pt x="80667" y="19050"/>
                      </a:moveTo>
                      <a:lnTo>
                        <a:pt x="9525" y="19050"/>
                      </a:lnTo>
                      <a:cubicBezTo>
                        <a:pt x="4258" y="19050"/>
                        <a:pt x="0" y="14783"/>
                        <a:pt x="0" y="9525"/>
                      </a:cubicBezTo>
                      <a:cubicBezTo>
                        <a:pt x="0" y="4267"/>
                        <a:pt x="4258" y="0"/>
                        <a:pt x="9525" y="0"/>
                      </a:cubicBezTo>
                      <a:lnTo>
                        <a:pt x="80667" y="0"/>
                      </a:lnTo>
                      <a:cubicBezTo>
                        <a:pt x="85935" y="0"/>
                        <a:pt x="90192" y="4267"/>
                        <a:pt x="90192" y="9525"/>
                      </a:cubicBezTo>
                      <a:cubicBezTo>
                        <a:pt x="90192" y="14783"/>
                        <a:pt x="85935" y="19050"/>
                        <a:pt x="80667" y="19050"/>
                      </a:cubicBezTo>
                      <a:close/>
                    </a:path>
                  </a:pathLst>
                </a:custGeom>
                <a:solidFill>
                  <a:srgbClr val="455B65"/>
                </a:solidFill>
                <a:ln w="9525" cap="flat">
                  <a:noFill/>
                  <a:prstDash val="solid"/>
                  <a:miter/>
                </a:ln>
              </p:spPr>
              <p:txBody>
                <a:bodyPr rtlCol="0" anchor="ctr"/>
                <a:lstStyle/>
                <a:p>
                  <a:endParaRPr lang="zh-CN" altLang="en-US"/>
                </a:p>
              </p:txBody>
            </p:sp>
          </p:grpSp>
        </p:gr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2" name="组合 431"/>
          <p:cNvGrpSpPr/>
          <p:nvPr/>
        </p:nvGrpSpPr>
        <p:grpSpPr>
          <a:xfrm>
            <a:off x="0" y="5308600"/>
            <a:ext cx="12192000" cy="1549400"/>
            <a:chOff x="0" y="5308600"/>
            <a:chExt cx="12192000" cy="1549400"/>
          </a:xfrm>
        </p:grpSpPr>
        <p:sp>
          <p:nvSpPr>
            <p:cNvPr id="420" name="矩形 419"/>
            <p:cNvSpPr/>
            <p:nvPr/>
          </p:nvSpPr>
          <p:spPr>
            <a:xfrm flipV="1">
              <a:off x="0" y="5308600"/>
              <a:ext cx="12192000" cy="154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a:p>
          </p:txBody>
        </p:sp>
        <p:cxnSp>
          <p:nvCxnSpPr>
            <p:cNvPr id="421" name="直接连接符 420"/>
            <p:cNvCxnSpPr/>
            <p:nvPr/>
          </p:nvCxnSpPr>
          <p:spPr>
            <a:xfrm>
              <a:off x="0" y="5313891"/>
              <a:ext cx="1219200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418" name="组合 417"/>
          <p:cNvGrpSpPr/>
          <p:nvPr/>
        </p:nvGrpSpPr>
        <p:grpSpPr>
          <a:xfrm>
            <a:off x="3962398" y="479494"/>
            <a:ext cx="4267201" cy="1117600"/>
            <a:chOff x="3962398" y="479494"/>
            <a:chExt cx="4267201" cy="1117600"/>
          </a:xfrm>
        </p:grpSpPr>
        <p:pic>
          <p:nvPicPr>
            <p:cNvPr id="416" name="图片 415" descr="徽标&#10;&#10;描述已自动生成"/>
            <p:cNvPicPr>
              <a:picLocks noChangeAspect="1"/>
            </p:cNvPicPr>
            <p:nvPr/>
          </p:nvPicPr>
          <p:blipFill rotWithShape="1">
            <a:blip r:embed="rId1">
              <a:clrChange>
                <a:clrFrom>
                  <a:srgbClr val="B9C0C8"/>
                </a:clrFrom>
                <a:clrTo>
                  <a:srgbClr val="B9C0C8">
                    <a:alpha val="0"/>
                  </a:srgbClr>
                </a:clrTo>
              </a:clrChange>
              <a:extLst>
                <a:ext uri="{28A0092B-C50C-407E-A947-70E740481C1C}">
                  <a14:useLocalDpi xmlns:a14="http://schemas.microsoft.com/office/drawing/2010/main" val="0"/>
                </a:ext>
              </a:extLst>
            </a:blip>
            <a:srcRect l="79792" t="8333" r="2500" b="8594"/>
            <a:stretch>
              <a:fillRect/>
            </a:stretch>
          </p:blipFill>
          <p:spPr>
            <a:xfrm rot="5400000" flipV="1">
              <a:off x="5537199" y="-1095307"/>
              <a:ext cx="1117600" cy="4267201"/>
            </a:xfrm>
            <a:prstGeom prst="rect">
              <a:avLst/>
            </a:prstGeom>
          </p:spPr>
        </p:pic>
        <p:sp>
          <p:nvSpPr>
            <p:cNvPr id="90" name="文本框 89"/>
            <p:cNvSpPr txBox="1"/>
            <p:nvPr/>
          </p:nvSpPr>
          <p:spPr>
            <a:xfrm>
              <a:off x="4402872" y="776683"/>
              <a:ext cx="3386254" cy="523220"/>
            </a:xfrm>
            <a:prstGeom prst="rect">
              <a:avLst/>
            </a:prstGeom>
            <a:noFill/>
            <a:ln>
              <a:noFill/>
            </a:ln>
          </p:spPr>
          <p:txBody>
            <a:bodyPr wrap="square" rtlCol="0">
              <a:spAutoFit/>
            </a:bodyPr>
            <a:lstStyle/>
            <a:p>
              <a:pPr algn="dist"/>
              <a:r>
                <a:rPr lang="zh-CN" altLang="en-US" sz="2800" dirty="0">
                  <a:solidFill>
                    <a:schemeClr val="tx1">
                      <a:lumMod val="85000"/>
                      <a:lumOff val="15000"/>
                    </a:schemeClr>
                  </a:solidFill>
                  <a:latin typeface="+mj-ea"/>
                  <a:ea typeface="+mj-ea"/>
                </a:rPr>
                <a:t>什么是诈骗</a:t>
              </a:r>
              <a:endParaRPr lang="zh-CN" altLang="en-US" sz="2800" dirty="0">
                <a:solidFill>
                  <a:schemeClr val="tx1">
                    <a:lumMod val="85000"/>
                    <a:lumOff val="15000"/>
                  </a:schemeClr>
                </a:solidFill>
                <a:latin typeface="+mj-ea"/>
                <a:ea typeface="+mj-ea"/>
              </a:endParaRPr>
            </a:p>
          </p:txBody>
        </p:sp>
      </p:grpSp>
      <p:sp>
        <p:nvSpPr>
          <p:cNvPr id="92" name="文本框 91"/>
          <p:cNvSpPr txBox="1"/>
          <p:nvPr/>
        </p:nvSpPr>
        <p:spPr>
          <a:xfrm>
            <a:off x="803275" y="5601758"/>
            <a:ext cx="10585450" cy="963084"/>
          </a:xfrm>
          <a:prstGeom prst="rect">
            <a:avLst/>
          </a:prstGeom>
          <a:noFill/>
          <a:ln>
            <a:noFill/>
          </a:ln>
        </p:spPr>
        <p:txBody>
          <a:bodyPr wrap="square" rtlCol="0">
            <a:spAutoFit/>
          </a:bodyPr>
          <a:lstStyle/>
          <a:p>
            <a:pPr algn="just">
              <a:lnSpc>
                <a:spcPct val="150000"/>
              </a:lnSpc>
            </a:pPr>
            <a:r>
              <a:rPr lang="zh-CN" altLang="en-US" sz="2000" dirty="0">
                <a:solidFill>
                  <a:srgbClr val="333333"/>
                </a:solidFill>
                <a:latin typeface="+mn-ea"/>
              </a:rPr>
              <a:t>注意：</a:t>
            </a:r>
            <a:r>
              <a:rPr lang="zh-CN" altLang="en-US" sz="2000" b="0" i="0" dirty="0">
                <a:solidFill>
                  <a:srgbClr val="333333"/>
                </a:solidFill>
                <a:effectLst/>
                <a:latin typeface="+mn-ea"/>
              </a:rPr>
              <a:t>由于这种行为完全不使用暴力，而是在一派平静甚至“愉快”的气氛下进行的，加之受害人一般防范意识较差，较易上当受骗。</a:t>
            </a:r>
            <a:endParaRPr lang="zh-CN" altLang="en-US" sz="2000" dirty="0">
              <a:solidFill>
                <a:schemeClr val="tx1">
                  <a:lumMod val="85000"/>
                  <a:lumOff val="15000"/>
                </a:schemeClr>
              </a:solidFill>
              <a:latin typeface="+mn-ea"/>
            </a:endParaRPr>
          </a:p>
        </p:txBody>
      </p:sp>
      <p:sp>
        <p:nvSpPr>
          <p:cNvPr id="93" name="文本框 92"/>
          <p:cNvSpPr txBox="1"/>
          <p:nvPr/>
        </p:nvSpPr>
        <p:spPr>
          <a:xfrm>
            <a:off x="1746050" y="2285619"/>
            <a:ext cx="8699901" cy="2337563"/>
          </a:xfrm>
          <a:prstGeom prst="rect">
            <a:avLst/>
          </a:prstGeom>
          <a:noFill/>
          <a:ln>
            <a:noFill/>
          </a:ln>
        </p:spPr>
        <p:txBody>
          <a:bodyPr wrap="square" rtlCol="0">
            <a:spAutoFit/>
          </a:bodyPr>
          <a:lstStyle/>
          <a:p>
            <a:pPr algn="ctr">
              <a:lnSpc>
                <a:spcPct val="150000"/>
              </a:lnSpc>
            </a:pPr>
            <a:r>
              <a:rPr lang="zh-CN" altLang="en-US" sz="2800" b="0" i="0" spc="600" dirty="0">
                <a:solidFill>
                  <a:srgbClr val="333333"/>
                </a:solidFill>
                <a:effectLst/>
                <a:highlight>
                  <a:srgbClr val="FFC000"/>
                </a:highlight>
                <a:latin typeface="+mj-ea"/>
                <a:ea typeface="+mj-ea"/>
              </a:rPr>
              <a:t>诈骗</a:t>
            </a:r>
            <a:endParaRPr lang="en-US" altLang="zh-CN" sz="2800" b="0" i="0" spc="600" dirty="0">
              <a:solidFill>
                <a:srgbClr val="333333"/>
              </a:solidFill>
              <a:effectLst/>
              <a:highlight>
                <a:srgbClr val="FFC000"/>
              </a:highlight>
              <a:latin typeface="+mj-ea"/>
              <a:ea typeface="+mj-ea"/>
            </a:endParaRPr>
          </a:p>
          <a:p>
            <a:pPr algn="ctr">
              <a:lnSpc>
                <a:spcPct val="150000"/>
              </a:lnSpc>
            </a:pPr>
            <a:r>
              <a:rPr lang="zh-CN" altLang="en-US" sz="2000" b="0" i="0" dirty="0">
                <a:solidFill>
                  <a:srgbClr val="333333"/>
                </a:solidFill>
                <a:effectLst/>
                <a:latin typeface="+mn-ea"/>
              </a:rPr>
              <a:t>以</a:t>
            </a:r>
            <a:r>
              <a:rPr lang="zh-CN" altLang="en-US" sz="2400" b="1" i="0" dirty="0">
                <a:solidFill>
                  <a:srgbClr val="C00000"/>
                </a:solidFill>
                <a:effectLst/>
                <a:latin typeface="+mn-ea"/>
              </a:rPr>
              <a:t>非法占有</a:t>
            </a:r>
            <a:r>
              <a:rPr lang="zh-CN" altLang="en-US" sz="2000" b="0" i="0" dirty="0">
                <a:solidFill>
                  <a:srgbClr val="333333"/>
                </a:solidFill>
                <a:effectLst/>
                <a:latin typeface="+mn-ea"/>
              </a:rPr>
              <a:t>为目的</a:t>
            </a:r>
            <a:endParaRPr lang="en-US" altLang="zh-CN" sz="2000" b="0" i="0" dirty="0">
              <a:solidFill>
                <a:srgbClr val="333333"/>
              </a:solidFill>
              <a:effectLst/>
              <a:latin typeface="+mn-ea"/>
            </a:endParaRPr>
          </a:p>
          <a:p>
            <a:pPr algn="ctr">
              <a:lnSpc>
                <a:spcPct val="150000"/>
              </a:lnSpc>
            </a:pPr>
            <a:r>
              <a:rPr lang="zh-CN" altLang="en-US" sz="2000" b="0" i="0" dirty="0">
                <a:solidFill>
                  <a:srgbClr val="333333"/>
                </a:solidFill>
                <a:effectLst/>
                <a:latin typeface="+mn-ea"/>
              </a:rPr>
              <a:t>用</a:t>
            </a:r>
            <a:r>
              <a:rPr lang="zh-CN" altLang="en-US" sz="2400" b="1" i="0" dirty="0">
                <a:solidFill>
                  <a:srgbClr val="C00000"/>
                </a:solidFill>
                <a:effectLst/>
                <a:latin typeface="+mn-ea"/>
              </a:rPr>
              <a:t>虚构事实</a:t>
            </a:r>
            <a:r>
              <a:rPr lang="zh-CN" altLang="en-US" sz="2000" b="0" i="0" dirty="0">
                <a:solidFill>
                  <a:srgbClr val="333333"/>
                </a:solidFill>
                <a:effectLst/>
                <a:latin typeface="+mn-ea"/>
              </a:rPr>
              <a:t>或者</a:t>
            </a:r>
            <a:r>
              <a:rPr lang="zh-CN" altLang="en-US" sz="2400" b="1" i="0" dirty="0">
                <a:solidFill>
                  <a:srgbClr val="C00000"/>
                </a:solidFill>
                <a:effectLst/>
                <a:latin typeface="+mn-ea"/>
              </a:rPr>
              <a:t>隐瞒真相</a:t>
            </a:r>
            <a:r>
              <a:rPr lang="zh-CN" altLang="en-US" sz="2000" b="0" i="0" dirty="0">
                <a:solidFill>
                  <a:srgbClr val="333333"/>
                </a:solidFill>
                <a:effectLst/>
                <a:latin typeface="+mn-ea"/>
              </a:rPr>
              <a:t>的方法</a:t>
            </a:r>
            <a:endParaRPr lang="en-US" altLang="zh-CN" sz="2000" b="0" i="0" dirty="0">
              <a:solidFill>
                <a:srgbClr val="333333"/>
              </a:solidFill>
              <a:effectLst/>
              <a:latin typeface="+mn-ea"/>
            </a:endParaRPr>
          </a:p>
          <a:p>
            <a:pPr algn="ctr">
              <a:lnSpc>
                <a:spcPct val="150000"/>
              </a:lnSpc>
            </a:pPr>
            <a:r>
              <a:rPr lang="zh-CN" altLang="en-US" sz="2400" b="1" i="0" dirty="0">
                <a:solidFill>
                  <a:srgbClr val="C00000"/>
                </a:solidFill>
                <a:effectLst/>
                <a:latin typeface="+mn-ea"/>
              </a:rPr>
              <a:t>骗取</a:t>
            </a:r>
            <a:r>
              <a:rPr lang="zh-CN" altLang="en-US" sz="2000" b="0" i="0" dirty="0">
                <a:solidFill>
                  <a:srgbClr val="333333"/>
                </a:solidFill>
                <a:effectLst/>
                <a:latin typeface="+mn-ea"/>
              </a:rPr>
              <a:t>款额较大的</a:t>
            </a:r>
            <a:r>
              <a:rPr lang="zh-CN" altLang="en-US" sz="2400" b="1" i="0" dirty="0">
                <a:solidFill>
                  <a:srgbClr val="C00000"/>
                </a:solidFill>
                <a:effectLst/>
                <a:latin typeface="+mn-ea"/>
              </a:rPr>
              <a:t>公私财物</a:t>
            </a:r>
            <a:r>
              <a:rPr lang="zh-CN" altLang="en-US" sz="2000" b="0" i="0" dirty="0">
                <a:solidFill>
                  <a:srgbClr val="333333"/>
                </a:solidFill>
                <a:effectLst/>
                <a:latin typeface="+mn-ea"/>
              </a:rPr>
              <a:t>的行为</a:t>
            </a:r>
            <a:endParaRPr lang="en-US" altLang="zh-CN" sz="2000" b="0" i="0" dirty="0">
              <a:solidFill>
                <a:srgbClr val="333333"/>
              </a:solidFill>
              <a:effectLst/>
              <a:latin typeface="+mn-ea"/>
            </a:endParaRPr>
          </a:p>
        </p:txBody>
      </p:sp>
      <p:grpSp>
        <p:nvGrpSpPr>
          <p:cNvPr id="96" name="组合 95"/>
          <p:cNvGrpSpPr/>
          <p:nvPr/>
        </p:nvGrpSpPr>
        <p:grpSpPr>
          <a:xfrm>
            <a:off x="8369300" y="2180674"/>
            <a:ext cx="3289624" cy="2810255"/>
            <a:chOff x="14834406" y="-530419"/>
            <a:chExt cx="1764817" cy="1507645"/>
          </a:xfrm>
        </p:grpSpPr>
        <p:sp>
          <p:nvSpPr>
            <p:cNvPr id="97" name="任意多边形: 形状 96"/>
            <p:cNvSpPr/>
            <p:nvPr/>
          </p:nvSpPr>
          <p:spPr>
            <a:xfrm flipV="1">
              <a:off x="14834406" y="731411"/>
              <a:ext cx="426245" cy="245815"/>
            </a:xfrm>
            <a:custGeom>
              <a:avLst/>
              <a:gdLst>
                <a:gd name="connsiteX0" fmla="*/ 274955 w 426245"/>
                <a:gd name="connsiteY0" fmla="*/ -876 h 245815"/>
                <a:gd name="connsiteX1" fmla="*/ -139 w 426245"/>
                <a:gd name="connsiteY1" fmla="*/ 157671 h 245815"/>
                <a:gd name="connsiteX2" fmla="*/ 1893 w 426245"/>
                <a:gd name="connsiteY2" fmla="*/ 174016 h 245815"/>
                <a:gd name="connsiteX3" fmla="*/ 112903 w 426245"/>
                <a:gd name="connsiteY3" fmla="*/ 238113 h 245815"/>
                <a:gd name="connsiteX4" fmla="*/ 141199 w 426245"/>
                <a:gd name="connsiteY4" fmla="*/ 239281 h 245815"/>
                <a:gd name="connsiteX5" fmla="*/ 416305 w 426245"/>
                <a:gd name="connsiteY5" fmla="*/ 80735 h 245815"/>
                <a:gd name="connsiteX6" fmla="*/ 414261 w 426245"/>
                <a:gd name="connsiteY6" fmla="*/ 64390 h 245815"/>
                <a:gd name="connsiteX7" fmla="*/ 303263 w 426245"/>
                <a:gd name="connsiteY7" fmla="*/ 293 h 245815"/>
                <a:gd name="connsiteX8" fmla="*/ 274955 w 426245"/>
                <a:gd name="connsiteY8" fmla="*/ -876 h 24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245" h="245815">
                  <a:moveTo>
                    <a:pt x="274955" y="-876"/>
                  </a:moveTo>
                  <a:lnTo>
                    <a:pt x="-139" y="157671"/>
                  </a:lnTo>
                  <a:cubicBezTo>
                    <a:pt x="-7404" y="161862"/>
                    <a:pt x="-6489" y="169177"/>
                    <a:pt x="1893" y="174016"/>
                  </a:cubicBezTo>
                  <a:lnTo>
                    <a:pt x="112903" y="238113"/>
                  </a:lnTo>
                  <a:cubicBezTo>
                    <a:pt x="121272" y="242938"/>
                    <a:pt x="133947" y="243472"/>
                    <a:pt x="141199" y="239281"/>
                  </a:cubicBezTo>
                  <a:lnTo>
                    <a:pt x="416305" y="80735"/>
                  </a:lnTo>
                  <a:cubicBezTo>
                    <a:pt x="423557" y="76543"/>
                    <a:pt x="422655" y="69228"/>
                    <a:pt x="414261" y="64390"/>
                  </a:cubicBezTo>
                  <a:lnTo>
                    <a:pt x="303263" y="293"/>
                  </a:lnTo>
                  <a:cubicBezTo>
                    <a:pt x="294881" y="-4546"/>
                    <a:pt x="282207" y="-5067"/>
                    <a:pt x="274955" y="-876"/>
                  </a:cubicBezTo>
                </a:path>
              </a:pathLst>
            </a:custGeom>
            <a:solidFill>
              <a:srgbClr val="F2F2F2"/>
            </a:solidFill>
            <a:ln w="1270" cap="flat">
              <a:noFill/>
              <a:prstDash val="solid"/>
              <a:miter/>
            </a:ln>
          </p:spPr>
          <p:txBody>
            <a:bodyPr rtlCol="0" anchor="ctr"/>
            <a:lstStyle/>
            <a:p>
              <a:endParaRPr lang="zh-CN" altLang="en-US"/>
            </a:p>
          </p:txBody>
        </p:sp>
        <p:sp>
          <p:nvSpPr>
            <p:cNvPr id="98" name="任意多边形: 形状 97"/>
            <p:cNvSpPr/>
            <p:nvPr/>
          </p:nvSpPr>
          <p:spPr>
            <a:xfrm flipV="1">
              <a:off x="15005159" y="312269"/>
              <a:ext cx="40067" cy="50590"/>
            </a:xfrm>
            <a:custGeom>
              <a:avLst/>
              <a:gdLst>
                <a:gd name="connsiteX0" fmla="*/ 22937 w 40067"/>
                <a:gd name="connsiteY0" fmla="*/ 4030 h 50590"/>
                <a:gd name="connsiteX1" fmla="*/ 6948 w 40067"/>
                <a:gd name="connsiteY1" fmla="*/ 34612 h 50590"/>
                <a:gd name="connsiteX2" fmla="*/ 13374 w 40067"/>
                <a:gd name="connsiteY2" fmla="*/ 46422 h 50590"/>
                <a:gd name="connsiteX3" fmla="*/ 1461 w 40067"/>
                <a:gd name="connsiteY3" fmla="*/ 40504 h 50590"/>
                <a:gd name="connsiteX4" fmla="*/ -4977 w 40067"/>
                <a:gd name="connsiteY4" fmla="*/ 28693 h 50590"/>
                <a:gd name="connsiteX5" fmla="*/ 11025 w 40067"/>
                <a:gd name="connsiteY5" fmla="*/ -1876 h 50590"/>
                <a:gd name="connsiteX6" fmla="*/ 23140 w 40067"/>
                <a:gd name="connsiteY6" fmla="*/ -3158 h 50590"/>
                <a:gd name="connsiteX7" fmla="*/ 35040 w 40067"/>
                <a:gd name="connsiteY7" fmla="*/ 2747 h 50590"/>
                <a:gd name="connsiteX8" fmla="*/ 22937 w 40067"/>
                <a:gd name="connsiteY8" fmla="*/ 4030 h 5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067" h="50590">
                  <a:moveTo>
                    <a:pt x="22937" y="4030"/>
                  </a:moveTo>
                  <a:cubicBezTo>
                    <a:pt x="13412" y="9529"/>
                    <a:pt x="6211" y="23232"/>
                    <a:pt x="6948" y="34612"/>
                  </a:cubicBezTo>
                  <a:cubicBezTo>
                    <a:pt x="7316" y="40530"/>
                    <a:pt x="9767" y="44632"/>
                    <a:pt x="13374" y="46422"/>
                  </a:cubicBezTo>
                  <a:lnTo>
                    <a:pt x="1461" y="40504"/>
                  </a:lnTo>
                  <a:cubicBezTo>
                    <a:pt x="-2133" y="38714"/>
                    <a:pt x="-4597" y="34624"/>
                    <a:pt x="-4977" y="28693"/>
                  </a:cubicBezTo>
                  <a:cubicBezTo>
                    <a:pt x="-5702" y="17314"/>
                    <a:pt x="1512" y="3623"/>
                    <a:pt x="11025" y="-1876"/>
                  </a:cubicBezTo>
                  <a:cubicBezTo>
                    <a:pt x="15558" y="-4491"/>
                    <a:pt x="19838" y="-4797"/>
                    <a:pt x="23140" y="-3158"/>
                  </a:cubicBezTo>
                  <a:lnTo>
                    <a:pt x="35040" y="2747"/>
                  </a:lnTo>
                  <a:cubicBezTo>
                    <a:pt x="31751" y="1122"/>
                    <a:pt x="27484" y="1414"/>
                    <a:pt x="22937" y="4030"/>
                  </a:cubicBezTo>
                </a:path>
              </a:pathLst>
            </a:custGeom>
            <a:solidFill>
              <a:srgbClr val="7382FF"/>
            </a:solidFill>
            <a:ln w="1270" cap="flat">
              <a:noFill/>
              <a:prstDash val="solid"/>
              <a:miter/>
            </a:ln>
          </p:spPr>
          <p:txBody>
            <a:bodyPr rtlCol="0" anchor="ctr"/>
            <a:lstStyle/>
            <a:p>
              <a:endParaRPr lang="zh-CN" altLang="en-US"/>
            </a:p>
          </p:txBody>
        </p:sp>
        <p:sp>
          <p:nvSpPr>
            <p:cNvPr id="99" name="任意多边形: 形状 98"/>
            <p:cNvSpPr/>
            <p:nvPr/>
          </p:nvSpPr>
          <p:spPr>
            <a:xfrm flipV="1">
              <a:off x="14877943" y="206163"/>
              <a:ext cx="313345" cy="749396"/>
            </a:xfrm>
            <a:custGeom>
              <a:avLst/>
              <a:gdLst>
                <a:gd name="connsiteX0" fmla="*/ 283916 w 313345"/>
                <a:gd name="connsiteY0" fmla="*/ 592655 h 749396"/>
                <a:gd name="connsiteX1" fmla="*/ 25370 w 313345"/>
                <a:gd name="connsiteY1" fmla="*/ 741931 h 749396"/>
                <a:gd name="connsiteX2" fmla="*/ 6866 w 313345"/>
                <a:gd name="connsiteY2" fmla="*/ 743912 h 749396"/>
                <a:gd name="connsiteX3" fmla="*/ -5034 w 313345"/>
                <a:gd name="connsiteY3" fmla="*/ 737994 h 749396"/>
                <a:gd name="connsiteX4" fmla="*/ 13470 w 313345"/>
                <a:gd name="connsiteY4" fmla="*/ 736025 h 749396"/>
                <a:gd name="connsiteX5" fmla="*/ 272016 w 313345"/>
                <a:gd name="connsiteY5" fmla="*/ 586750 h 749396"/>
                <a:gd name="connsiteX6" fmla="*/ 296311 w 313345"/>
                <a:gd name="connsiteY6" fmla="*/ 540369 h 749396"/>
                <a:gd name="connsiteX7" fmla="*/ 262656 w 313345"/>
                <a:gd name="connsiteY7" fmla="*/ 14019 h 749396"/>
                <a:gd name="connsiteX8" fmla="*/ 252852 w 313345"/>
                <a:gd name="connsiteY8" fmla="*/ -3951 h 749396"/>
                <a:gd name="connsiteX9" fmla="*/ 264777 w 313345"/>
                <a:gd name="connsiteY9" fmla="*/ 1967 h 749396"/>
                <a:gd name="connsiteX10" fmla="*/ 274568 w 313345"/>
                <a:gd name="connsiteY10" fmla="*/ 19925 h 749396"/>
                <a:gd name="connsiteX11" fmla="*/ 308236 w 313345"/>
                <a:gd name="connsiteY11" fmla="*/ 546288 h 749396"/>
                <a:gd name="connsiteX12" fmla="*/ 283916 w 313345"/>
                <a:gd name="connsiteY12" fmla="*/ 592655 h 74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345" h="749396">
                  <a:moveTo>
                    <a:pt x="283916" y="592655"/>
                  </a:moveTo>
                  <a:lnTo>
                    <a:pt x="25370" y="741931"/>
                  </a:lnTo>
                  <a:cubicBezTo>
                    <a:pt x="18410" y="745944"/>
                    <a:pt x="11908" y="746401"/>
                    <a:pt x="6866" y="743912"/>
                  </a:cubicBezTo>
                  <a:lnTo>
                    <a:pt x="-5034" y="737994"/>
                  </a:lnTo>
                  <a:cubicBezTo>
                    <a:pt x="-18" y="740496"/>
                    <a:pt x="6510" y="740039"/>
                    <a:pt x="13470" y="736025"/>
                  </a:cubicBezTo>
                  <a:lnTo>
                    <a:pt x="272016" y="586750"/>
                  </a:lnTo>
                  <a:cubicBezTo>
                    <a:pt x="286519" y="578381"/>
                    <a:pt x="297416" y="557604"/>
                    <a:pt x="296311" y="540369"/>
                  </a:cubicBezTo>
                  <a:lnTo>
                    <a:pt x="262656" y="14019"/>
                  </a:lnTo>
                  <a:cubicBezTo>
                    <a:pt x="262084" y="5028"/>
                    <a:pt x="258350" y="-1221"/>
                    <a:pt x="252852" y="-3951"/>
                  </a:cubicBezTo>
                  <a:lnTo>
                    <a:pt x="264777" y="1967"/>
                  </a:lnTo>
                  <a:cubicBezTo>
                    <a:pt x="270263" y="4698"/>
                    <a:pt x="273984" y="10933"/>
                    <a:pt x="274568" y="19925"/>
                  </a:cubicBezTo>
                  <a:lnTo>
                    <a:pt x="308236" y="546288"/>
                  </a:lnTo>
                  <a:cubicBezTo>
                    <a:pt x="309328" y="563521"/>
                    <a:pt x="298419" y="584286"/>
                    <a:pt x="283916" y="592655"/>
                  </a:cubicBezTo>
                </a:path>
              </a:pathLst>
            </a:custGeom>
            <a:solidFill>
              <a:srgbClr val="7382FF"/>
            </a:solidFill>
            <a:ln w="1270" cap="flat">
              <a:noFill/>
              <a:prstDash val="solid"/>
              <a:miter/>
            </a:ln>
          </p:spPr>
          <p:txBody>
            <a:bodyPr rtlCol="0" anchor="ctr"/>
            <a:lstStyle/>
            <a:p>
              <a:endParaRPr lang="zh-CN" altLang="en-US"/>
            </a:p>
          </p:txBody>
        </p:sp>
        <p:sp>
          <p:nvSpPr>
            <p:cNvPr id="100" name="任意多边形: 形状 99"/>
            <p:cNvSpPr/>
            <p:nvPr/>
          </p:nvSpPr>
          <p:spPr>
            <a:xfrm flipV="1">
              <a:off x="14834406" y="212065"/>
              <a:ext cx="344958" cy="745039"/>
            </a:xfrm>
            <a:custGeom>
              <a:avLst/>
              <a:gdLst>
                <a:gd name="connsiteX0" fmla="*/ 181791 w 344958"/>
                <a:gd name="connsiteY0" fmla="*/ 592590 h 745039"/>
                <a:gd name="connsiteX1" fmla="*/ 200370 w 344958"/>
                <a:gd name="connsiteY1" fmla="*/ 603194 h 745039"/>
                <a:gd name="connsiteX2" fmla="*/ 184419 w 344958"/>
                <a:gd name="connsiteY2" fmla="*/ 633674 h 745039"/>
                <a:gd name="connsiteX3" fmla="*/ 165788 w 344958"/>
                <a:gd name="connsiteY3" fmla="*/ 623159 h 745039"/>
                <a:gd name="connsiteX4" fmla="*/ 181791 w 344958"/>
                <a:gd name="connsiteY4" fmla="*/ 592590 h 745039"/>
                <a:gd name="connsiteX5" fmla="*/ 315572 w 344958"/>
                <a:gd name="connsiteY5" fmla="*/ 588297 h 745039"/>
                <a:gd name="connsiteX6" fmla="*/ 339867 w 344958"/>
                <a:gd name="connsiteY6" fmla="*/ 541917 h 745039"/>
                <a:gd name="connsiteX7" fmla="*/ 306212 w 344958"/>
                <a:gd name="connsiteY7" fmla="*/ 15567 h 745039"/>
                <a:gd name="connsiteX8" fmla="*/ 277917 w 344958"/>
                <a:gd name="connsiteY8" fmla="*/ -448 h 745039"/>
                <a:gd name="connsiteX9" fmla="*/ 19370 w 344958"/>
                <a:gd name="connsiteY9" fmla="*/ 148841 h 745039"/>
                <a:gd name="connsiteX10" fmla="*/ -4937 w 344958"/>
                <a:gd name="connsiteY10" fmla="*/ 195208 h 745039"/>
                <a:gd name="connsiteX11" fmla="*/ 28717 w 344958"/>
                <a:gd name="connsiteY11" fmla="*/ 721571 h 745039"/>
                <a:gd name="connsiteX12" fmla="*/ 57026 w 344958"/>
                <a:gd name="connsiteY12" fmla="*/ 737573 h 745039"/>
                <a:gd name="connsiteX13" fmla="*/ 315572 w 344958"/>
                <a:gd name="connsiteY13" fmla="*/ 588297 h 74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958" h="745039">
                  <a:moveTo>
                    <a:pt x="181791" y="592590"/>
                  </a:moveTo>
                  <a:cubicBezTo>
                    <a:pt x="191315" y="587091"/>
                    <a:pt x="199646" y="591815"/>
                    <a:pt x="200370" y="603194"/>
                  </a:cubicBezTo>
                  <a:cubicBezTo>
                    <a:pt x="201094" y="614573"/>
                    <a:pt x="193944" y="628175"/>
                    <a:pt x="184419" y="633674"/>
                  </a:cubicBezTo>
                  <a:cubicBezTo>
                    <a:pt x="174894" y="639173"/>
                    <a:pt x="166525" y="634538"/>
                    <a:pt x="165788" y="623159"/>
                  </a:cubicBezTo>
                  <a:cubicBezTo>
                    <a:pt x="165064" y="611780"/>
                    <a:pt x="172278" y="598089"/>
                    <a:pt x="181791" y="592590"/>
                  </a:cubicBezTo>
                  <a:close/>
                  <a:moveTo>
                    <a:pt x="315572" y="588297"/>
                  </a:moveTo>
                  <a:cubicBezTo>
                    <a:pt x="330075" y="579928"/>
                    <a:pt x="340972" y="559151"/>
                    <a:pt x="339867" y="541917"/>
                  </a:cubicBezTo>
                  <a:lnTo>
                    <a:pt x="306212" y="15567"/>
                  </a:lnTo>
                  <a:cubicBezTo>
                    <a:pt x="305107" y="-1667"/>
                    <a:pt x="292420" y="-8817"/>
                    <a:pt x="277917" y="-448"/>
                  </a:cubicBezTo>
                  <a:lnTo>
                    <a:pt x="19370" y="148841"/>
                  </a:lnTo>
                  <a:cubicBezTo>
                    <a:pt x="4803" y="157235"/>
                    <a:pt x="-6043" y="177974"/>
                    <a:pt x="-4937" y="195208"/>
                  </a:cubicBezTo>
                  <a:lnTo>
                    <a:pt x="28717" y="721571"/>
                  </a:lnTo>
                  <a:cubicBezTo>
                    <a:pt x="29822" y="738805"/>
                    <a:pt x="42459" y="745980"/>
                    <a:pt x="57026" y="737573"/>
                  </a:cubicBezTo>
                  <a:lnTo>
                    <a:pt x="315572" y="588297"/>
                  </a:lnTo>
                </a:path>
              </a:pathLst>
            </a:custGeom>
            <a:solidFill>
              <a:srgbClr val="4F5AB0"/>
            </a:solidFill>
            <a:ln w="1270" cap="flat">
              <a:noFill/>
              <a:prstDash val="solid"/>
              <a:miter/>
            </a:ln>
          </p:spPr>
          <p:txBody>
            <a:bodyPr rtlCol="0" anchor="ctr"/>
            <a:lstStyle/>
            <a:p>
              <a:endParaRPr lang="zh-CN" altLang="en-US"/>
            </a:p>
          </p:txBody>
        </p:sp>
        <p:sp>
          <p:nvSpPr>
            <p:cNvPr id="101" name="任意多边形: 形状 100"/>
            <p:cNvSpPr/>
            <p:nvPr/>
          </p:nvSpPr>
          <p:spPr>
            <a:xfrm flipV="1">
              <a:off x="14885966" y="583667"/>
              <a:ext cx="36540" cy="46067"/>
            </a:xfrm>
            <a:custGeom>
              <a:avLst/>
              <a:gdLst>
                <a:gd name="connsiteX0" fmla="*/ 10437 w 36540"/>
                <a:gd name="connsiteY0" fmla="*/ 12447 h 46067"/>
                <a:gd name="connsiteX1" fmla="*/ 14387 w 36540"/>
                <a:gd name="connsiteY1" fmla="*/ 10199 h 46067"/>
                <a:gd name="connsiteX2" fmla="*/ 30224 w 36540"/>
                <a:gd name="connsiteY2" fmla="*/ 10746 h 46067"/>
                <a:gd name="connsiteX3" fmla="*/ 20420 w 36540"/>
                <a:gd name="connsiteY3" fmla="*/ 28386 h 46067"/>
                <a:gd name="connsiteX4" fmla="*/ 20496 w 36540"/>
                <a:gd name="connsiteY4" fmla="*/ 29415 h 46067"/>
                <a:gd name="connsiteX5" fmla="*/ 31596 w 36540"/>
                <a:gd name="connsiteY5" fmla="*/ 22620 h 46067"/>
                <a:gd name="connsiteX6" fmla="*/ 31545 w 36540"/>
                <a:gd name="connsiteY6" fmla="*/ 21998 h 46067"/>
                <a:gd name="connsiteX7" fmla="*/ 30440 w 36540"/>
                <a:gd name="connsiteY7" fmla="*/ 21020 h 46067"/>
                <a:gd name="connsiteX8" fmla="*/ 31113 w 36540"/>
                <a:gd name="connsiteY8" fmla="*/ 8803 h 46067"/>
                <a:gd name="connsiteX9" fmla="*/ 12101 w 36540"/>
                <a:gd name="connsiteY9" fmla="*/ -647 h 46067"/>
                <a:gd name="connsiteX10" fmla="*/ -4853 w 36540"/>
                <a:gd name="connsiteY10" fmla="*/ 29630 h 46067"/>
                <a:gd name="connsiteX11" fmla="*/ -2491 w 36540"/>
                <a:gd name="connsiteY11" fmla="*/ 39397 h 46067"/>
                <a:gd name="connsiteX12" fmla="*/ -3367 w 36540"/>
                <a:gd name="connsiteY12" fmla="*/ 41505 h 46067"/>
                <a:gd name="connsiteX13" fmla="*/ -3329 w 36540"/>
                <a:gd name="connsiteY13" fmla="*/ 42140 h 46067"/>
                <a:gd name="connsiteX14" fmla="*/ 7542 w 36540"/>
                <a:gd name="connsiteY14" fmla="*/ 36374 h 46067"/>
                <a:gd name="connsiteX15" fmla="*/ 7466 w 36540"/>
                <a:gd name="connsiteY15" fmla="*/ 35358 h 46067"/>
                <a:gd name="connsiteX16" fmla="*/ -3799 w 36540"/>
                <a:gd name="connsiteY16" fmla="*/ 29859 h 46067"/>
                <a:gd name="connsiteX17" fmla="*/ 10437 w 36540"/>
                <a:gd name="connsiteY17" fmla="*/ 12447 h 4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540" h="46067">
                  <a:moveTo>
                    <a:pt x="10437" y="12447"/>
                  </a:moveTo>
                  <a:lnTo>
                    <a:pt x="14387" y="10199"/>
                  </a:lnTo>
                  <a:cubicBezTo>
                    <a:pt x="23570" y="4916"/>
                    <a:pt x="29754" y="4522"/>
                    <a:pt x="30224" y="10746"/>
                  </a:cubicBezTo>
                  <a:cubicBezTo>
                    <a:pt x="30580" y="15356"/>
                    <a:pt x="26681" y="21464"/>
                    <a:pt x="20420" y="28386"/>
                  </a:cubicBezTo>
                  <a:lnTo>
                    <a:pt x="20496" y="29415"/>
                  </a:lnTo>
                  <a:lnTo>
                    <a:pt x="31596" y="22620"/>
                  </a:lnTo>
                  <a:lnTo>
                    <a:pt x="31545" y="21998"/>
                  </a:lnTo>
                  <a:lnTo>
                    <a:pt x="30440" y="21020"/>
                  </a:lnTo>
                  <a:cubicBezTo>
                    <a:pt x="30288" y="19089"/>
                    <a:pt x="31596" y="15064"/>
                    <a:pt x="31113" y="8803"/>
                  </a:cubicBezTo>
                  <a:cubicBezTo>
                    <a:pt x="30186" y="-3288"/>
                    <a:pt x="24027" y="-7492"/>
                    <a:pt x="12101" y="-647"/>
                  </a:cubicBezTo>
                  <a:cubicBezTo>
                    <a:pt x="24" y="6301"/>
                    <a:pt x="-5755" y="17946"/>
                    <a:pt x="-4853" y="29630"/>
                  </a:cubicBezTo>
                  <a:cubicBezTo>
                    <a:pt x="-4396" y="35561"/>
                    <a:pt x="-2643" y="37403"/>
                    <a:pt x="-2491" y="39397"/>
                  </a:cubicBezTo>
                  <a:lnTo>
                    <a:pt x="-3367" y="41505"/>
                  </a:lnTo>
                  <a:lnTo>
                    <a:pt x="-3329" y="42140"/>
                  </a:lnTo>
                  <a:lnTo>
                    <a:pt x="7542" y="36374"/>
                  </a:lnTo>
                  <a:lnTo>
                    <a:pt x="7466" y="35358"/>
                  </a:lnTo>
                  <a:cubicBezTo>
                    <a:pt x="1078" y="35739"/>
                    <a:pt x="-3418" y="34761"/>
                    <a:pt x="-3799" y="29859"/>
                  </a:cubicBezTo>
                  <a:cubicBezTo>
                    <a:pt x="-4244" y="24093"/>
                    <a:pt x="112" y="18391"/>
                    <a:pt x="10437" y="12447"/>
                  </a:cubicBezTo>
                </a:path>
              </a:pathLst>
            </a:custGeom>
            <a:solidFill>
              <a:srgbClr val="FFFFFF"/>
            </a:solidFill>
            <a:ln w="1270" cap="flat">
              <a:noFill/>
              <a:prstDash val="solid"/>
              <a:miter/>
            </a:ln>
          </p:spPr>
          <p:txBody>
            <a:bodyPr rtlCol="0" anchor="ctr"/>
            <a:lstStyle/>
            <a:p>
              <a:endParaRPr lang="zh-CN" altLang="en-US"/>
            </a:p>
          </p:txBody>
        </p:sp>
        <p:sp>
          <p:nvSpPr>
            <p:cNvPr id="102" name="任意多边形: 形状 101"/>
            <p:cNvSpPr/>
            <p:nvPr/>
          </p:nvSpPr>
          <p:spPr>
            <a:xfrm flipV="1">
              <a:off x="14899139" y="559490"/>
              <a:ext cx="25145" cy="39226"/>
            </a:xfrm>
            <a:custGeom>
              <a:avLst/>
              <a:gdLst>
                <a:gd name="connsiteX0" fmla="*/ 5616 w 25145"/>
                <a:gd name="connsiteY0" fmla="*/ 17968 h 39226"/>
                <a:gd name="connsiteX1" fmla="*/ 18977 w 25145"/>
                <a:gd name="connsiteY1" fmla="*/ 10297 h 39226"/>
                <a:gd name="connsiteX2" fmla="*/ 19294 w 25145"/>
                <a:gd name="connsiteY2" fmla="*/ 14335 h 39226"/>
                <a:gd name="connsiteX3" fmla="*/ 20196 w 25145"/>
                <a:gd name="connsiteY3" fmla="*/ 13827 h 39226"/>
                <a:gd name="connsiteX4" fmla="*/ 18824 w 25145"/>
                <a:gd name="connsiteY4" fmla="*/ -3953 h 39226"/>
                <a:gd name="connsiteX5" fmla="*/ 17910 w 25145"/>
                <a:gd name="connsiteY5" fmla="*/ -3445 h 39226"/>
                <a:gd name="connsiteX6" fmla="*/ 18164 w 25145"/>
                <a:gd name="connsiteY6" fmla="*/ -308 h 39226"/>
                <a:gd name="connsiteX7" fmla="*/ -3795 w 25145"/>
                <a:gd name="connsiteY7" fmla="*/ 12303 h 39226"/>
                <a:gd name="connsiteX8" fmla="*/ -4036 w 25145"/>
                <a:gd name="connsiteY8" fmla="*/ 9167 h 39226"/>
                <a:gd name="connsiteX9" fmla="*/ -4950 w 25145"/>
                <a:gd name="connsiteY9" fmla="*/ 9687 h 39226"/>
                <a:gd name="connsiteX10" fmla="*/ -3883 w 25145"/>
                <a:gd name="connsiteY10" fmla="*/ 23428 h 39226"/>
                <a:gd name="connsiteX11" fmla="*/ 918 w 25145"/>
                <a:gd name="connsiteY11" fmla="*/ 20673 h 39226"/>
                <a:gd name="connsiteX12" fmla="*/ -3795 w 25145"/>
                <a:gd name="connsiteY12" fmla="*/ 31340 h 39226"/>
                <a:gd name="connsiteX13" fmla="*/ 2010 w 25145"/>
                <a:gd name="connsiteY13" fmla="*/ 34325 h 39226"/>
                <a:gd name="connsiteX14" fmla="*/ 6391 w 25145"/>
                <a:gd name="connsiteY14" fmla="*/ 26820 h 39226"/>
                <a:gd name="connsiteX15" fmla="*/ 397 w 25145"/>
                <a:gd name="connsiteY15" fmla="*/ 25600 h 39226"/>
                <a:gd name="connsiteX16" fmla="*/ 562 w 25145"/>
                <a:gd name="connsiteY16" fmla="*/ 27658 h 39226"/>
                <a:gd name="connsiteX17" fmla="*/ -2067 w 25145"/>
                <a:gd name="connsiteY17" fmla="*/ 27912 h 39226"/>
                <a:gd name="connsiteX18" fmla="*/ 5616 w 25145"/>
                <a:gd name="connsiteY18" fmla="*/ 17968 h 3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145" h="39226">
                  <a:moveTo>
                    <a:pt x="5616" y="17968"/>
                  </a:moveTo>
                  <a:lnTo>
                    <a:pt x="18977" y="10297"/>
                  </a:lnTo>
                  <a:lnTo>
                    <a:pt x="19294" y="14335"/>
                  </a:lnTo>
                  <a:lnTo>
                    <a:pt x="20196" y="13827"/>
                  </a:lnTo>
                  <a:lnTo>
                    <a:pt x="18824" y="-3953"/>
                  </a:lnTo>
                  <a:lnTo>
                    <a:pt x="17910" y="-3445"/>
                  </a:lnTo>
                  <a:lnTo>
                    <a:pt x="18164" y="-308"/>
                  </a:lnTo>
                  <a:lnTo>
                    <a:pt x="-3795" y="12303"/>
                  </a:lnTo>
                  <a:lnTo>
                    <a:pt x="-4036" y="9167"/>
                  </a:lnTo>
                  <a:lnTo>
                    <a:pt x="-4950" y="9687"/>
                  </a:lnTo>
                  <a:lnTo>
                    <a:pt x="-3883" y="23428"/>
                  </a:lnTo>
                  <a:lnTo>
                    <a:pt x="918" y="20673"/>
                  </a:lnTo>
                  <a:cubicBezTo>
                    <a:pt x="-2550" y="23733"/>
                    <a:pt x="-4048" y="27924"/>
                    <a:pt x="-3795" y="31340"/>
                  </a:cubicBezTo>
                  <a:cubicBezTo>
                    <a:pt x="-3527" y="34706"/>
                    <a:pt x="-1775" y="36497"/>
                    <a:pt x="2010" y="34325"/>
                  </a:cubicBezTo>
                  <a:cubicBezTo>
                    <a:pt x="4867" y="32687"/>
                    <a:pt x="6633" y="29893"/>
                    <a:pt x="6391" y="26820"/>
                  </a:cubicBezTo>
                  <a:cubicBezTo>
                    <a:pt x="6099" y="22997"/>
                    <a:pt x="3864" y="22375"/>
                    <a:pt x="397" y="25600"/>
                  </a:cubicBezTo>
                  <a:lnTo>
                    <a:pt x="562" y="27658"/>
                  </a:lnTo>
                  <a:cubicBezTo>
                    <a:pt x="-1394" y="29982"/>
                    <a:pt x="-1978" y="29118"/>
                    <a:pt x="-2067" y="27912"/>
                  </a:cubicBezTo>
                  <a:cubicBezTo>
                    <a:pt x="-2283" y="25181"/>
                    <a:pt x="1108" y="20558"/>
                    <a:pt x="5616" y="17968"/>
                  </a:cubicBezTo>
                </a:path>
              </a:pathLst>
            </a:custGeom>
            <a:solidFill>
              <a:srgbClr val="FFFFFF"/>
            </a:solidFill>
            <a:ln w="1270" cap="flat">
              <a:noFill/>
              <a:prstDash val="solid"/>
              <a:miter/>
            </a:ln>
          </p:spPr>
          <p:txBody>
            <a:bodyPr rtlCol="0" anchor="ctr"/>
            <a:lstStyle/>
            <a:p>
              <a:endParaRPr lang="zh-CN" altLang="en-US"/>
            </a:p>
          </p:txBody>
        </p:sp>
        <p:sp>
          <p:nvSpPr>
            <p:cNvPr id="103" name="任意多边形: 形状 102"/>
            <p:cNvSpPr/>
            <p:nvPr/>
          </p:nvSpPr>
          <p:spPr>
            <a:xfrm flipV="1">
              <a:off x="14901874" y="533558"/>
              <a:ext cx="24906" cy="32326"/>
            </a:xfrm>
            <a:custGeom>
              <a:avLst/>
              <a:gdLst>
                <a:gd name="connsiteX0" fmla="*/ 5673 w 24906"/>
                <a:gd name="connsiteY0" fmla="*/ 16249 h 32326"/>
                <a:gd name="connsiteX1" fmla="*/ 3235 w 24906"/>
                <a:gd name="connsiteY1" fmla="*/ 17659 h 32326"/>
                <a:gd name="connsiteX2" fmla="*/ -3979 w 24906"/>
                <a:gd name="connsiteY2" fmla="*/ 18866 h 32326"/>
                <a:gd name="connsiteX3" fmla="*/ 2790 w 24906"/>
                <a:gd name="connsiteY3" fmla="*/ 11779 h 32326"/>
                <a:gd name="connsiteX4" fmla="*/ 5229 w 24906"/>
                <a:gd name="connsiteY4" fmla="*/ 10382 h 32326"/>
                <a:gd name="connsiteX5" fmla="*/ -4881 w 24906"/>
                <a:gd name="connsiteY5" fmla="*/ 19920 h 32326"/>
                <a:gd name="connsiteX6" fmla="*/ 7463 w 24906"/>
                <a:gd name="connsiteY6" fmla="*/ 25812 h 32326"/>
                <a:gd name="connsiteX7" fmla="*/ 6219 w 24906"/>
                <a:gd name="connsiteY7" fmla="*/ 9747 h 32326"/>
                <a:gd name="connsiteX8" fmla="*/ 8175 w 24906"/>
                <a:gd name="connsiteY8" fmla="*/ 8629 h 32326"/>
                <a:gd name="connsiteX9" fmla="*/ 18564 w 24906"/>
                <a:gd name="connsiteY9" fmla="*/ 9684 h 32326"/>
                <a:gd name="connsiteX10" fmla="*/ 13014 w 24906"/>
                <a:gd name="connsiteY10" fmla="*/ 21558 h 32326"/>
                <a:gd name="connsiteX11" fmla="*/ 13242 w 24906"/>
                <a:gd name="connsiteY11" fmla="*/ 22498 h 32326"/>
                <a:gd name="connsiteX12" fmla="*/ 19871 w 24906"/>
                <a:gd name="connsiteY12" fmla="*/ 5772 h 32326"/>
                <a:gd name="connsiteX13" fmla="*/ 6422 w 24906"/>
                <a:gd name="connsiteY13" fmla="*/ -1848 h 32326"/>
                <a:gd name="connsiteX14" fmla="*/ -4881 w 24906"/>
                <a:gd name="connsiteY14" fmla="*/ 19920 h 3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06" h="32326">
                  <a:moveTo>
                    <a:pt x="5673" y="16249"/>
                  </a:moveTo>
                  <a:lnTo>
                    <a:pt x="3235" y="17659"/>
                  </a:lnTo>
                  <a:cubicBezTo>
                    <a:pt x="-2011" y="20669"/>
                    <a:pt x="-3801" y="21202"/>
                    <a:pt x="-3979" y="18866"/>
                  </a:cubicBezTo>
                  <a:cubicBezTo>
                    <a:pt x="-4118" y="16871"/>
                    <a:pt x="-2505" y="14814"/>
                    <a:pt x="2790" y="11779"/>
                  </a:cubicBezTo>
                  <a:lnTo>
                    <a:pt x="5229" y="10382"/>
                  </a:lnTo>
                  <a:close/>
                  <a:moveTo>
                    <a:pt x="-4881" y="19920"/>
                  </a:moveTo>
                  <a:cubicBezTo>
                    <a:pt x="-4182" y="28886"/>
                    <a:pt x="47" y="30435"/>
                    <a:pt x="7463" y="25812"/>
                  </a:cubicBezTo>
                  <a:lnTo>
                    <a:pt x="6219" y="9747"/>
                  </a:lnTo>
                  <a:lnTo>
                    <a:pt x="8175" y="8629"/>
                  </a:lnTo>
                  <a:cubicBezTo>
                    <a:pt x="14055" y="5239"/>
                    <a:pt x="18144" y="4147"/>
                    <a:pt x="18564" y="9684"/>
                  </a:cubicBezTo>
                  <a:cubicBezTo>
                    <a:pt x="18881" y="13900"/>
                    <a:pt x="16760" y="18091"/>
                    <a:pt x="13014" y="21558"/>
                  </a:cubicBezTo>
                  <a:lnTo>
                    <a:pt x="13242" y="22498"/>
                  </a:lnTo>
                  <a:cubicBezTo>
                    <a:pt x="17433" y="18726"/>
                    <a:pt x="20506" y="13874"/>
                    <a:pt x="19871" y="5772"/>
                  </a:cubicBezTo>
                  <a:cubicBezTo>
                    <a:pt x="19110" y="-4376"/>
                    <a:pt x="13649" y="-6013"/>
                    <a:pt x="6422" y="-1848"/>
                  </a:cubicBezTo>
                  <a:cubicBezTo>
                    <a:pt x="-2226" y="3105"/>
                    <a:pt x="-5490" y="11995"/>
                    <a:pt x="-4881" y="19920"/>
                  </a:cubicBezTo>
                </a:path>
              </a:pathLst>
            </a:custGeom>
            <a:solidFill>
              <a:srgbClr val="FFFFFF"/>
            </a:solidFill>
            <a:ln w="1270" cap="flat">
              <a:noFill/>
              <a:prstDash val="solid"/>
              <a:miter/>
            </a:ln>
          </p:spPr>
          <p:txBody>
            <a:bodyPr rtlCol="0" anchor="ctr"/>
            <a:lstStyle/>
            <a:p>
              <a:endParaRPr lang="zh-CN" altLang="en-US"/>
            </a:p>
          </p:txBody>
        </p:sp>
        <p:sp>
          <p:nvSpPr>
            <p:cNvPr id="104" name="任意多边形: 形状 103"/>
            <p:cNvSpPr/>
            <p:nvPr/>
          </p:nvSpPr>
          <p:spPr>
            <a:xfrm flipV="1">
              <a:off x="14891049" y="490742"/>
              <a:ext cx="38734" cy="46136"/>
            </a:xfrm>
            <a:custGeom>
              <a:avLst/>
              <a:gdLst>
                <a:gd name="connsiteX0" fmla="*/ 25950 w 38734"/>
                <a:gd name="connsiteY0" fmla="*/ 13919 h 46136"/>
                <a:gd name="connsiteX1" fmla="*/ 15079 w 38734"/>
                <a:gd name="connsiteY1" fmla="*/ 20168 h 46136"/>
                <a:gd name="connsiteX2" fmla="*/ 9643 w 38734"/>
                <a:gd name="connsiteY2" fmla="*/ 19431 h 46136"/>
                <a:gd name="connsiteX3" fmla="*/ 19270 w 38734"/>
                <a:gd name="connsiteY3" fmla="*/ 10388 h 46136"/>
                <a:gd name="connsiteX4" fmla="*/ 21860 w 38734"/>
                <a:gd name="connsiteY4" fmla="*/ 8890 h 46136"/>
                <a:gd name="connsiteX5" fmla="*/ 30801 w 38734"/>
                <a:gd name="connsiteY5" fmla="*/ 7035 h 46136"/>
                <a:gd name="connsiteX6" fmla="*/ 25950 w 38734"/>
                <a:gd name="connsiteY6" fmla="*/ 13919 h 46136"/>
                <a:gd name="connsiteX7" fmla="*/ 29265 w 38734"/>
                <a:gd name="connsiteY7" fmla="*/ 12141 h 46136"/>
                <a:gd name="connsiteX8" fmla="*/ 32655 w 38734"/>
                <a:gd name="connsiteY8" fmla="*/ 1994 h 46136"/>
                <a:gd name="connsiteX9" fmla="*/ 19536 w 38734"/>
                <a:gd name="connsiteY9" fmla="*/ -1245 h 46136"/>
                <a:gd name="connsiteX10" fmla="*/ 7967 w 38734"/>
                <a:gd name="connsiteY10" fmla="*/ 17183 h 46136"/>
                <a:gd name="connsiteX11" fmla="*/ 10926 w 38734"/>
                <a:gd name="connsiteY11" fmla="*/ 22390 h 46136"/>
                <a:gd name="connsiteX12" fmla="*/ -3793 w 38734"/>
                <a:gd name="connsiteY12" fmla="*/ 30836 h 46136"/>
                <a:gd name="connsiteX13" fmla="*/ -4060 w 38734"/>
                <a:gd name="connsiteY13" fmla="*/ 27368 h 46136"/>
                <a:gd name="connsiteX14" fmla="*/ -4949 w 38734"/>
                <a:gd name="connsiteY14" fmla="*/ 27876 h 46136"/>
                <a:gd name="connsiteX15" fmla="*/ -3857 w 38734"/>
                <a:gd name="connsiteY15" fmla="*/ 42125 h 46136"/>
                <a:gd name="connsiteX16" fmla="*/ 32668 w 38734"/>
                <a:gd name="connsiteY16" fmla="*/ 21146 h 46136"/>
                <a:gd name="connsiteX17" fmla="*/ 32871 w 38734"/>
                <a:gd name="connsiteY17" fmla="*/ 23939 h 46136"/>
                <a:gd name="connsiteX18" fmla="*/ 33786 w 38734"/>
                <a:gd name="connsiteY18" fmla="*/ 23431 h 46136"/>
                <a:gd name="connsiteX19" fmla="*/ 32808 w 38734"/>
                <a:gd name="connsiteY19" fmla="*/ 10769 h 46136"/>
                <a:gd name="connsiteX20" fmla="*/ 29265 w 38734"/>
                <a:gd name="connsiteY20" fmla="*/ 12141 h 4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734" h="46136">
                  <a:moveTo>
                    <a:pt x="25950" y="13919"/>
                  </a:moveTo>
                  <a:lnTo>
                    <a:pt x="15079" y="20168"/>
                  </a:lnTo>
                  <a:cubicBezTo>
                    <a:pt x="12386" y="21717"/>
                    <a:pt x="9846" y="21933"/>
                    <a:pt x="9643" y="19431"/>
                  </a:cubicBezTo>
                  <a:cubicBezTo>
                    <a:pt x="9440" y="16637"/>
                    <a:pt x="12335" y="14363"/>
                    <a:pt x="19270" y="10388"/>
                  </a:cubicBezTo>
                  <a:lnTo>
                    <a:pt x="21860" y="8890"/>
                  </a:lnTo>
                  <a:cubicBezTo>
                    <a:pt x="28909" y="4851"/>
                    <a:pt x="30623" y="4585"/>
                    <a:pt x="30801" y="7035"/>
                  </a:cubicBezTo>
                  <a:cubicBezTo>
                    <a:pt x="30928" y="8699"/>
                    <a:pt x="29696" y="11773"/>
                    <a:pt x="25950" y="13919"/>
                  </a:cubicBezTo>
                  <a:close/>
                  <a:moveTo>
                    <a:pt x="29265" y="12141"/>
                  </a:moveTo>
                  <a:cubicBezTo>
                    <a:pt x="31677" y="9512"/>
                    <a:pt x="32998" y="6439"/>
                    <a:pt x="32655" y="1994"/>
                  </a:cubicBezTo>
                  <a:cubicBezTo>
                    <a:pt x="32173" y="-4344"/>
                    <a:pt x="27918" y="-6058"/>
                    <a:pt x="19536" y="-1245"/>
                  </a:cubicBezTo>
                  <a:cubicBezTo>
                    <a:pt x="11091" y="3594"/>
                    <a:pt x="7408" y="9881"/>
                    <a:pt x="7967" y="17183"/>
                  </a:cubicBezTo>
                  <a:cubicBezTo>
                    <a:pt x="8246" y="20701"/>
                    <a:pt x="9301" y="22238"/>
                    <a:pt x="10926" y="22390"/>
                  </a:cubicBezTo>
                  <a:lnTo>
                    <a:pt x="-3793" y="30836"/>
                  </a:lnTo>
                  <a:lnTo>
                    <a:pt x="-4060" y="27368"/>
                  </a:lnTo>
                  <a:lnTo>
                    <a:pt x="-4949" y="27876"/>
                  </a:lnTo>
                  <a:lnTo>
                    <a:pt x="-3857" y="42125"/>
                  </a:lnTo>
                  <a:lnTo>
                    <a:pt x="32668" y="21146"/>
                  </a:lnTo>
                  <a:lnTo>
                    <a:pt x="32871" y="23939"/>
                  </a:lnTo>
                  <a:lnTo>
                    <a:pt x="33786" y="23431"/>
                  </a:lnTo>
                  <a:lnTo>
                    <a:pt x="32808" y="10769"/>
                  </a:lnTo>
                  <a:lnTo>
                    <a:pt x="29265" y="12141"/>
                  </a:lnTo>
                </a:path>
              </a:pathLst>
            </a:custGeom>
            <a:solidFill>
              <a:srgbClr val="FFFFFF"/>
            </a:solidFill>
            <a:ln w="1270" cap="flat">
              <a:noFill/>
              <a:prstDash val="solid"/>
              <a:miter/>
            </a:ln>
          </p:spPr>
          <p:txBody>
            <a:bodyPr rtlCol="0" anchor="ctr"/>
            <a:lstStyle/>
            <a:p>
              <a:endParaRPr lang="zh-CN" altLang="en-US"/>
            </a:p>
          </p:txBody>
        </p:sp>
        <p:sp>
          <p:nvSpPr>
            <p:cNvPr id="105" name="任意多边形: 形状 104"/>
            <p:cNvSpPr/>
            <p:nvPr/>
          </p:nvSpPr>
          <p:spPr>
            <a:xfrm flipV="1">
              <a:off x="14894037" y="474660"/>
              <a:ext cx="37156" cy="33365"/>
            </a:xfrm>
            <a:custGeom>
              <a:avLst/>
              <a:gdLst>
                <a:gd name="connsiteX0" fmla="*/ 8191 w 37156"/>
                <a:gd name="connsiteY0" fmla="*/ 23350 h 33365"/>
                <a:gd name="connsiteX1" fmla="*/ 31051 w 37156"/>
                <a:gd name="connsiteY1" fmla="*/ 10231 h 33365"/>
                <a:gd name="connsiteX2" fmla="*/ 31304 w 37156"/>
                <a:gd name="connsiteY2" fmla="*/ 13419 h 33365"/>
                <a:gd name="connsiteX3" fmla="*/ 32206 w 37156"/>
                <a:gd name="connsiteY3" fmla="*/ 12898 h 33365"/>
                <a:gd name="connsiteX4" fmla="*/ 30898 w 37156"/>
                <a:gd name="connsiteY4" fmla="*/ -4031 h 33365"/>
                <a:gd name="connsiteX5" fmla="*/ 29996 w 37156"/>
                <a:gd name="connsiteY5" fmla="*/ -3510 h 33365"/>
                <a:gd name="connsiteX6" fmla="*/ 30250 w 37156"/>
                <a:gd name="connsiteY6" fmla="*/ -386 h 33365"/>
                <a:gd name="connsiteX7" fmla="*/ 8292 w 37156"/>
                <a:gd name="connsiteY7" fmla="*/ 12238 h 33365"/>
                <a:gd name="connsiteX8" fmla="*/ 8038 w 37156"/>
                <a:gd name="connsiteY8" fmla="*/ 8872 h 33365"/>
                <a:gd name="connsiteX9" fmla="*/ 7123 w 37156"/>
                <a:gd name="connsiteY9" fmla="*/ 9393 h 33365"/>
                <a:gd name="connsiteX10" fmla="*/ -4916 w 37156"/>
                <a:gd name="connsiteY10" fmla="*/ 25535 h 33365"/>
                <a:gd name="connsiteX11" fmla="*/ 113 w 37156"/>
                <a:gd name="connsiteY11" fmla="*/ 28544 h 33365"/>
                <a:gd name="connsiteX12" fmla="*/ 4368 w 37156"/>
                <a:gd name="connsiteY12" fmla="*/ 20099 h 33365"/>
                <a:gd name="connsiteX13" fmla="*/ -725 w 37156"/>
                <a:gd name="connsiteY13" fmla="*/ 17051 h 33365"/>
                <a:gd name="connsiteX14" fmla="*/ -4916 w 37156"/>
                <a:gd name="connsiteY14" fmla="*/ 25535 h 33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56" h="33365">
                  <a:moveTo>
                    <a:pt x="8191" y="23350"/>
                  </a:moveTo>
                  <a:lnTo>
                    <a:pt x="31051" y="10231"/>
                  </a:lnTo>
                  <a:lnTo>
                    <a:pt x="31304" y="13419"/>
                  </a:lnTo>
                  <a:lnTo>
                    <a:pt x="32206" y="12898"/>
                  </a:lnTo>
                  <a:lnTo>
                    <a:pt x="30898" y="-4031"/>
                  </a:lnTo>
                  <a:lnTo>
                    <a:pt x="29996" y="-3510"/>
                  </a:lnTo>
                  <a:lnTo>
                    <a:pt x="30250" y="-386"/>
                  </a:lnTo>
                  <a:lnTo>
                    <a:pt x="8292" y="12238"/>
                  </a:lnTo>
                  <a:lnTo>
                    <a:pt x="8038" y="8872"/>
                  </a:lnTo>
                  <a:lnTo>
                    <a:pt x="7123" y="9393"/>
                  </a:lnTo>
                  <a:close/>
                  <a:moveTo>
                    <a:pt x="-4916" y="25535"/>
                  </a:moveTo>
                  <a:cubicBezTo>
                    <a:pt x="-4636" y="29065"/>
                    <a:pt x="-2935" y="30297"/>
                    <a:pt x="113" y="28544"/>
                  </a:cubicBezTo>
                  <a:cubicBezTo>
                    <a:pt x="2768" y="27033"/>
                    <a:pt x="4673" y="24201"/>
                    <a:pt x="4368" y="20099"/>
                  </a:cubicBezTo>
                  <a:cubicBezTo>
                    <a:pt x="3999" y="15464"/>
                    <a:pt x="1371" y="15857"/>
                    <a:pt x="-725" y="17051"/>
                  </a:cubicBezTo>
                  <a:cubicBezTo>
                    <a:pt x="-3164" y="18461"/>
                    <a:pt x="-5246" y="21267"/>
                    <a:pt x="-4916" y="25535"/>
                  </a:cubicBezTo>
                </a:path>
              </a:pathLst>
            </a:custGeom>
            <a:solidFill>
              <a:srgbClr val="FFFFFF"/>
            </a:solidFill>
            <a:ln w="1270" cap="flat">
              <a:noFill/>
              <a:prstDash val="solid"/>
              <a:miter/>
            </a:ln>
          </p:spPr>
          <p:txBody>
            <a:bodyPr rtlCol="0" anchor="ctr"/>
            <a:lstStyle/>
            <a:p>
              <a:endParaRPr lang="zh-CN" altLang="en-US"/>
            </a:p>
          </p:txBody>
        </p:sp>
        <p:sp>
          <p:nvSpPr>
            <p:cNvPr id="106" name="任意多边形: 形状 105"/>
            <p:cNvSpPr/>
            <p:nvPr/>
          </p:nvSpPr>
          <p:spPr>
            <a:xfrm flipV="1">
              <a:off x="14899825" y="455486"/>
              <a:ext cx="32972" cy="29035"/>
            </a:xfrm>
            <a:custGeom>
              <a:avLst/>
              <a:gdLst>
                <a:gd name="connsiteX0" fmla="*/ 3873 w 32972"/>
                <a:gd name="connsiteY0" fmla="*/ 6457 h 29035"/>
                <a:gd name="connsiteX1" fmla="*/ 3619 w 32972"/>
                <a:gd name="connsiteY1" fmla="*/ 3332 h 29035"/>
                <a:gd name="connsiteX2" fmla="*/ 2718 w 32972"/>
                <a:gd name="connsiteY2" fmla="*/ 3853 h 29035"/>
                <a:gd name="connsiteX3" fmla="*/ 2959 w 32972"/>
                <a:gd name="connsiteY3" fmla="*/ 6977 h 29035"/>
                <a:gd name="connsiteX4" fmla="*/ -3480 w 32972"/>
                <a:gd name="connsiteY4" fmla="*/ 10685 h 29035"/>
                <a:gd name="connsiteX5" fmla="*/ -4953 w 32972"/>
                <a:gd name="connsiteY5" fmla="*/ 22598 h 29035"/>
                <a:gd name="connsiteX6" fmla="*/ 3784 w 32972"/>
                <a:gd name="connsiteY6" fmla="*/ 17582 h 29035"/>
                <a:gd name="connsiteX7" fmla="*/ 4356 w 32972"/>
                <a:gd name="connsiteY7" fmla="*/ 24986 h 29035"/>
                <a:gd name="connsiteX8" fmla="*/ 5258 w 32972"/>
                <a:gd name="connsiteY8" fmla="*/ 24465 h 29035"/>
                <a:gd name="connsiteX9" fmla="*/ 4686 w 32972"/>
                <a:gd name="connsiteY9" fmla="*/ 17061 h 29035"/>
                <a:gd name="connsiteX10" fmla="*/ 21488 w 32972"/>
                <a:gd name="connsiteY10" fmla="*/ 7409 h 29035"/>
                <a:gd name="connsiteX11" fmla="*/ 26225 w 32972"/>
                <a:gd name="connsiteY11" fmla="*/ 7294 h 29035"/>
                <a:gd name="connsiteX12" fmla="*/ 21018 w 32972"/>
                <a:gd name="connsiteY12" fmla="*/ 15473 h 29035"/>
                <a:gd name="connsiteX13" fmla="*/ 21196 w 32972"/>
                <a:gd name="connsiteY13" fmla="*/ 16388 h 29035"/>
                <a:gd name="connsiteX14" fmla="*/ 27965 w 32972"/>
                <a:gd name="connsiteY14" fmla="*/ 2748 h 29035"/>
                <a:gd name="connsiteX15" fmla="*/ 19583 w 32972"/>
                <a:gd name="connsiteY15" fmla="*/ -2560 h 29035"/>
                <a:gd name="connsiteX16" fmla="*/ 3873 w 32972"/>
                <a:gd name="connsiteY16" fmla="*/ 6457 h 29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972" h="29035">
                  <a:moveTo>
                    <a:pt x="3873" y="6457"/>
                  </a:moveTo>
                  <a:lnTo>
                    <a:pt x="3619" y="3332"/>
                  </a:lnTo>
                  <a:lnTo>
                    <a:pt x="2718" y="3853"/>
                  </a:lnTo>
                  <a:lnTo>
                    <a:pt x="2959" y="6977"/>
                  </a:lnTo>
                  <a:lnTo>
                    <a:pt x="-3480" y="10685"/>
                  </a:lnTo>
                  <a:lnTo>
                    <a:pt x="-4953" y="22598"/>
                  </a:lnTo>
                  <a:lnTo>
                    <a:pt x="3784" y="17582"/>
                  </a:lnTo>
                  <a:lnTo>
                    <a:pt x="4356" y="24986"/>
                  </a:lnTo>
                  <a:lnTo>
                    <a:pt x="5258" y="24465"/>
                  </a:lnTo>
                  <a:lnTo>
                    <a:pt x="4686" y="17061"/>
                  </a:lnTo>
                  <a:lnTo>
                    <a:pt x="21488" y="7409"/>
                  </a:lnTo>
                  <a:cubicBezTo>
                    <a:pt x="24447" y="5732"/>
                    <a:pt x="26086" y="5313"/>
                    <a:pt x="26225" y="7294"/>
                  </a:cubicBezTo>
                  <a:cubicBezTo>
                    <a:pt x="26441" y="10038"/>
                    <a:pt x="24383" y="13009"/>
                    <a:pt x="21018" y="15473"/>
                  </a:cubicBezTo>
                  <a:lnTo>
                    <a:pt x="21196" y="16388"/>
                  </a:lnTo>
                  <a:cubicBezTo>
                    <a:pt x="25044" y="13644"/>
                    <a:pt x="28498" y="9695"/>
                    <a:pt x="27965" y="2748"/>
                  </a:cubicBezTo>
                  <a:cubicBezTo>
                    <a:pt x="27533" y="-2891"/>
                    <a:pt x="25768" y="-6117"/>
                    <a:pt x="19583" y="-2560"/>
                  </a:cubicBezTo>
                  <a:lnTo>
                    <a:pt x="3873" y="6457"/>
                  </a:lnTo>
                </a:path>
              </a:pathLst>
            </a:custGeom>
            <a:solidFill>
              <a:srgbClr val="FFFFFF"/>
            </a:solidFill>
            <a:ln w="1270" cap="flat">
              <a:noFill/>
              <a:prstDash val="solid"/>
              <a:miter/>
            </a:ln>
          </p:spPr>
          <p:txBody>
            <a:bodyPr rtlCol="0" anchor="ctr"/>
            <a:lstStyle/>
            <a:p>
              <a:endParaRPr lang="zh-CN" altLang="en-US"/>
            </a:p>
          </p:txBody>
        </p:sp>
        <p:sp>
          <p:nvSpPr>
            <p:cNvPr id="107" name="任意多边形: 形状 106"/>
            <p:cNvSpPr/>
            <p:nvPr/>
          </p:nvSpPr>
          <p:spPr>
            <a:xfrm flipV="1">
              <a:off x="14899873" y="402997"/>
              <a:ext cx="36527" cy="46067"/>
            </a:xfrm>
            <a:custGeom>
              <a:avLst/>
              <a:gdLst>
                <a:gd name="connsiteX0" fmla="*/ 10428 w 36527"/>
                <a:gd name="connsiteY0" fmla="*/ 12286 h 46067"/>
                <a:gd name="connsiteX1" fmla="*/ 14377 w 36527"/>
                <a:gd name="connsiteY1" fmla="*/ 10025 h 46067"/>
                <a:gd name="connsiteX2" fmla="*/ 30214 w 36527"/>
                <a:gd name="connsiteY2" fmla="*/ 10572 h 46067"/>
                <a:gd name="connsiteX3" fmla="*/ 20410 w 36527"/>
                <a:gd name="connsiteY3" fmla="*/ 28224 h 46067"/>
                <a:gd name="connsiteX4" fmla="*/ 20486 w 36527"/>
                <a:gd name="connsiteY4" fmla="*/ 29253 h 46067"/>
                <a:gd name="connsiteX5" fmla="*/ 31573 w 36527"/>
                <a:gd name="connsiteY5" fmla="*/ 22459 h 46067"/>
                <a:gd name="connsiteX6" fmla="*/ 31535 w 36527"/>
                <a:gd name="connsiteY6" fmla="*/ 21824 h 46067"/>
                <a:gd name="connsiteX7" fmla="*/ 30417 w 36527"/>
                <a:gd name="connsiteY7" fmla="*/ 20859 h 46067"/>
                <a:gd name="connsiteX8" fmla="*/ 31103 w 36527"/>
                <a:gd name="connsiteY8" fmla="*/ 8641 h 46067"/>
                <a:gd name="connsiteX9" fmla="*/ 12092 w 36527"/>
                <a:gd name="connsiteY9" fmla="*/ -808 h 46067"/>
                <a:gd name="connsiteX10" fmla="*/ -4863 w 36527"/>
                <a:gd name="connsiteY10" fmla="*/ 29469 h 46067"/>
                <a:gd name="connsiteX11" fmla="*/ -2513 w 36527"/>
                <a:gd name="connsiteY11" fmla="*/ 39235 h 46067"/>
                <a:gd name="connsiteX12" fmla="*/ -3390 w 36527"/>
                <a:gd name="connsiteY12" fmla="*/ 41344 h 46067"/>
                <a:gd name="connsiteX13" fmla="*/ -3339 w 36527"/>
                <a:gd name="connsiteY13" fmla="*/ 41979 h 46067"/>
                <a:gd name="connsiteX14" fmla="*/ 7532 w 36527"/>
                <a:gd name="connsiteY14" fmla="*/ 36213 h 46067"/>
                <a:gd name="connsiteX15" fmla="*/ 7456 w 36527"/>
                <a:gd name="connsiteY15" fmla="*/ 35184 h 46067"/>
                <a:gd name="connsiteX16" fmla="*/ -3809 w 36527"/>
                <a:gd name="connsiteY16" fmla="*/ 29698 h 46067"/>
                <a:gd name="connsiteX17" fmla="*/ 10428 w 36527"/>
                <a:gd name="connsiteY17" fmla="*/ 12286 h 4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527" h="46067">
                  <a:moveTo>
                    <a:pt x="10428" y="12286"/>
                  </a:moveTo>
                  <a:lnTo>
                    <a:pt x="14377" y="10025"/>
                  </a:lnTo>
                  <a:cubicBezTo>
                    <a:pt x="23547" y="4742"/>
                    <a:pt x="29744" y="4349"/>
                    <a:pt x="30214" y="10572"/>
                  </a:cubicBezTo>
                  <a:cubicBezTo>
                    <a:pt x="30570" y="15182"/>
                    <a:pt x="26658" y="21290"/>
                    <a:pt x="20410" y="28224"/>
                  </a:cubicBezTo>
                  <a:lnTo>
                    <a:pt x="20486" y="29253"/>
                  </a:lnTo>
                  <a:lnTo>
                    <a:pt x="31573" y="22459"/>
                  </a:lnTo>
                  <a:lnTo>
                    <a:pt x="31535" y="21824"/>
                  </a:lnTo>
                  <a:lnTo>
                    <a:pt x="30417" y="20859"/>
                  </a:lnTo>
                  <a:cubicBezTo>
                    <a:pt x="30278" y="18928"/>
                    <a:pt x="31586" y="14902"/>
                    <a:pt x="31103" y="8641"/>
                  </a:cubicBezTo>
                  <a:cubicBezTo>
                    <a:pt x="30176" y="-3449"/>
                    <a:pt x="24004" y="-7653"/>
                    <a:pt x="12092" y="-808"/>
                  </a:cubicBezTo>
                  <a:cubicBezTo>
                    <a:pt x="14" y="6139"/>
                    <a:pt x="-5765" y="17785"/>
                    <a:pt x="-4863" y="29469"/>
                  </a:cubicBezTo>
                  <a:cubicBezTo>
                    <a:pt x="-4406" y="35387"/>
                    <a:pt x="-2666" y="37242"/>
                    <a:pt x="-2513" y="39235"/>
                  </a:cubicBezTo>
                  <a:lnTo>
                    <a:pt x="-3390" y="41344"/>
                  </a:lnTo>
                  <a:lnTo>
                    <a:pt x="-3339" y="41979"/>
                  </a:lnTo>
                  <a:lnTo>
                    <a:pt x="7532" y="36213"/>
                  </a:lnTo>
                  <a:lnTo>
                    <a:pt x="7456" y="35184"/>
                  </a:lnTo>
                  <a:cubicBezTo>
                    <a:pt x="1068" y="35578"/>
                    <a:pt x="-3440" y="34600"/>
                    <a:pt x="-3809" y="29698"/>
                  </a:cubicBezTo>
                  <a:cubicBezTo>
                    <a:pt x="-4253" y="23932"/>
                    <a:pt x="103" y="18217"/>
                    <a:pt x="10428" y="12286"/>
                  </a:cubicBezTo>
                </a:path>
              </a:pathLst>
            </a:custGeom>
            <a:solidFill>
              <a:srgbClr val="FFFFFF"/>
            </a:solidFill>
            <a:ln w="1270" cap="flat">
              <a:noFill/>
              <a:prstDash val="solid"/>
              <a:miter/>
            </a:ln>
          </p:spPr>
          <p:txBody>
            <a:bodyPr rtlCol="0" anchor="ctr"/>
            <a:lstStyle/>
            <a:p>
              <a:endParaRPr lang="zh-CN" altLang="en-US"/>
            </a:p>
          </p:txBody>
        </p:sp>
        <p:sp>
          <p:nvSpPr>
            <p:cNvPr id="108" name="任意多边形: 形状 107"/>
            <p:cNvSpPr/>
            <p:nvPr/>
          </p:nvSpPr>
          <p:spPr>
            <a:xfrm flipV="1">
              <a:off x="14913510" y="381480"/>
              <a:ext cx="25659" cy="33824"/>
            </a:xfrm>
            <a:custGeom>
              <a:avLst/>
              <a:gdLst>
                <a:gd name="connsiteX0" fmla="*/ 13219 w 25659"/>
                <a:gd name="connsiteY0" fmla="*/ 12079 h 33824"/>
                <a:gd name="connsiteX1" fmla="*/ 8596 w 25659"/>
                <a:gd name="connsiteY1" fmla="*/ 14734 h 33824"/>
                <a:gd name="connsiteX2" fmla="*/ 8571 w 25659"/>
                <a:gd name="connsiteY2" fmla="*/ 14340 h 33824"/>
                <a:gd name="connsiteX3" fmla="*/ 12838 w 25659"/>
                <a:gd name="connsiteY3" fmla="*/ 8193 h 33824"/>
                <a:gd name="connsiteX4" fmla="*/ 13625 w 25659"/>
                <a:gd name="connsiteY4" fmla="*/ 7749 h 33824"/>
                <a:gd name="connsiteX5" fmla="*/ 17829 w 25659"/>
                <a:gd name="connsiteY5" fmla="*/ 6859 h 33824"/>
                <a:gd name="connsiteX6" fmla="*/ 13219 w 25659"/>
                <a:gd name="connsiteY6" fmla="*/ 12079 h 33824"/>
                <a:gd name="connsiteX7" fmla="*/ 7784 w 25659"/>
                <a:gd name="connsiteY7" fmla="*/ 15204 h 33824"/>
                <a:gd name="connsiteX8" fmla="*/ 3948 w 25659"/>
                <a:gd name="connsiteY8" fmla="*/ 17413 h 33824"/>
                <a:gd name="connsiteX9" fmla="*/ -4256 w 25659"/>
                <a:gd name="connsiteY9" fmla="*/ 19077 h 33824"/>
                <a:gd name="connsiteX10" fmla="*/ -2466 w 25659"/>
                <a:gd name="connsiteY10" fmla="*/ 15254 h 33824"/>
                <a:gd name="connsiteX11" fmla="*/ -992 w 25659"/>
                <a:gd name="connsiteY11" fmla="*/ 14759 h 33824"/>
                <a:gd name="connsiteX12" fmla="*/ -878 w 25659"/>
                <a:gd name="connsiteY12" fmla="*/ 16194 h 33824"/>
                <a:gd name="connsiteX13" fmla="*/ 1395 w 25659"/>
                <a:gd name="connsiteY13" fmla="*/ 15356 h 33824"/>
                <a:gd name="connsiteX14" fmla="*/ 4901 w 25659"/>
                <a:gd name="connsiteY14" fmla="*/ 8117 h 33824"/>
                <a:gd name="connsiteX15" fmla="*/ 366 w 25659"/>
                <a:gd name="connsiteY15" fmla="*/ 5589 h 33824"/>
                <a:gd name="connsiteX16" fmla="*/ -4841 w 25659"/>
                <a:gd name="connsiteY16" fmla="*/ 21033 h 33824"/>
                <a:gd name="connsiteX17" fmla="*/ 5523 w 25659"/>
                <a:gd name="connsiteY17" fmla="*/ 27573 h 33824"/>
                <a:gd name="connsiteX18" fmla="*/ 15645 w 25659"/>
                <a:gd name="connsiteY18" fmla="*/ 21756 h 33824"/>
                <a:gd name="connsiteX19" fmla="*/ 18362 w 25659"/>
                <a:gd name="connsiteY19" fmla="*/ 21922 h 33824"/>
                <a:gd name="connsiteX20" fmla="*/ 13409 w 25659"/>
                <a:gd name="connsiteY20" fmla="*/ 27154 h 33824"/>
                <a:gd name="connsiteX21" fmla="*/ 13511 w 25659"/>
                <a:gd name="connsiteY21" fmla="*/ 27980 h 33824"/>
                <a:gd name="connsiteX22" fmla="*/ 20649 w 25659"/>
                <a:gd name="connsiteY22" fmla="*/ 16270 h 33824"/>
                <a:gd name="connsiteX23" fmla="*/ 16343 w 25659"/>
                <a:gd name="connsiteY23" fmla="*/ 10517 h 33824"/>
                <a:gd name="connsiteX24" fmla="*/ 19531 w 25659"/>
                <a:gd name="connsiteY24" fmla="*/ 1856 h 33824"/>
                <a:gd name="connsiteX25" fmla="*/ 12851 w 25659"/>
                <a:gd name="connsiteY25" fmla="*/ -3123 h 33824"/>
                <a:gd name="connsiteX26" fmla="*/ 7657 w 25659"/>
                <a:gd name="connsiteY26" fmla="*/ 13552 h 33824"/>
                <a:gd name="connsiteX27" fmla="*/ 7784 w 25659"/>
                <a:gd name="connsiteY27" fmla="*/ 15204 h 3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659" h="33824">
                  <a:moveTo>
                    <a:pt x="13219" y="12079"/>
                  </a:moveTo>
                  <a:lnTo>
                    <a:pt x="8596" y="14734"/>
                  </a:lnTo>
                  <a:lnTo>
                    <a:pt x="8571" y="14340"/>
                  </a:lnTo>
                  <a:cubicBezTo>
                    <a:pt x="8380" y="11952"/>
                    <a:pt x="9777" y="9946"/>
                    <a:pt x="12838" y="8193"/>
                  </a:cubicBezTo>
                  <a:lnTo>
                    <a:pt x="13625" y="7749"/>
                  </a:lnTo>
                  <a:cubicBezTo>
                    <a:pt x="17207" y="5691"/>
                    <a:pt x="17753" y="5780"/>
                    <a:pt x="17829" y="6859"/>
                  </a:cubicBezTo>
                  <a:cubicBezTo>
                    <a:pt x="17918" y="7952"/>
                    <a:pt x="16419" y="10251"/>
                    <a:pt x="13219" y="12079"/>
                  </a:cubicBezTo>
                  <a:close/>
                  <a:moveTo>
                    <a:pt x="7784" y="15204"/>
                  </a:moveTo>
                  <a:lnTo>
                    <a:pt x="3948" y="17413"/>
                  </a:lnTo>
                  <a:cubicBezTo>
                    <a:pt x="-2402" y="21033"/>
                    <a:pt x="-4065" y="21363"/>
                    <a:pt x="-4256" y="19077"/>
                  </a:cubicBezTo>
                  <a:cubicBezTo>
                    <a:pt x="-4332" y="18061"/>
                    <a:pt x="-4053" y="16182"/>
                    <a:pt x="-2466" y="15254"/>
                  </a:cubicBezTo>
                  <a:lnTo>
                    <a:pt x="-992" y="14759"/>
                  </a:lnTo>
                  <a:lnTo>
                    <a:pt x="-878" y="16194"/>
                  </a:lnTo>
                  <a:lnTo>
                    <a:pt x="1395" y="15356"/>
                  </a:lnTo>
                  <a:cubicBezTo>
                    <a:pt x="3745" y="14010"/>
                    <a:pt x="5117" y="10961"/>
                    <a:pt x="4901" y="8117"/>
                  </a:cubicBezTo>
                  <a:cubicBezTo>
                    <a:pt x="4634" y="4574"/>
                    <a:pt x="2830" y="4167"/>
                    <a:pt x="366" y="5589"/>
                  </a:cubicBezTo>
                  <a:cubicBezTo>
                    <a:pt x="-3812" y="7990"/>
                    <a:pt x="-5437" y="13273"/>
                    <a:pt x="-4841" y="21033"/>
                  </a:cubicBezTo>
                  <a:cubicBezTo>
                    <a:pt x="-4155" y="29974"/>
                    <a:pt x="-1729" y="31726"/>
                    <a:pt x="5523" y="27573"/>
                  </a:cubicBezTo>
                  <a:lnTo>
                    <a:pt x="15645" y="21756"/>
                  </a:lnTo>
                  <a:cubicBezTo>
                    <a:pt x="17689" y="20588"/>
                    <a:pt x="18287" y="20956"/>
                    <a:pt x="18362" y="21922"/>
                  </a:cubicBezTo>
                  <a:cubicBezTo>
                    <a:pt x="18452" y="22951"/>
                    <a:pt x="17575" y="24462"/>
                    <a:pt x="13409" y="27154"/>
                  </a:cubicBezTo>
                  <a:lnTo>
                    <a:pt x="13511" y="27980"/>
                  </a:lnTo>
                  <a:cubicBezTo>
                    <a:pt x="19480" y="24259"/>
                    <a:pt x="21017" y="21172"/>
                    <a:pt x="20649" y="16270"/>
                  </a:cubicBezTo>
                  <a:cubicBezTo>
                    <a:pt x="20293" y="11647"/>
                    <a:pt x="18832" y="9806"/>
                    <a:pt x="16343" y="10517"/>
                  </a:cubicBezTo>
                  <a:cubicBezTo>
                    <a:pt x="18667" y="8231"/>
                    <a:pt x="19836" y="5831"/>
                    <a:pt x="19531" y="1856"/>
                  </a:cubicBezTo>
                  <a:cubicBezTo>
                    <a:pt x="19226" y="-2145"/>
                    <a:pt x="17829" y="-5980"/>
                    <a:pt x="12851" y="-3123"/>
                  </a:cubicBezTo>
                  <a:cubicBezTo>
                    <a:pt x="7796" y="-214"/>
                    <a:pt x="7047" y="5387"/>
                    <a:pt x="7657" y="13552"/>
                  </a:cubicBezTo>
                  <a:lnTo>
                    <a:pt x="7784" y="15204"/>
                  </a:lnTo>
                </a:path>
              </a:pathLst>
            </a:custGeom>
            <a:solidFill>
              <a:srgbClr val="FFFFFF"/>
            </a:solidFill>
            <a:ln w="1270" cap="flat">
              <a:noFill/>
              <a:prstDash val="solid"/>
              <a:miter/>
            </a:ln>
          </p:spPr>
          <p:txBody>
            <a:bodyPr rtlCol="0" anchor="ctr"/>
            <a:lstStyle/>
            <a:p>
              <a:endParaRPr lang="zh-CN" altLang="en-US"/>
            </a:p>
          </p:txBody>
        </p:sp>
        <p:sp>
          <p:nvSpPr>
            <p:cNvPr id="109" name="任意多边形: 形状 108"/>
            <p:cNvSpPr/>
            <p:nvPr/>
          </p:nvSpPr>
          <p:spPr>
            <a:xfrm flipV="1">
              <a:off x="14915459" y="347590"/>
              <a:ext cx="25120" cy="39239"/>
            </a:xfrm>
            <a:custGeom>
              <a:avLst/>
              <a:gdLst>
                <a:gd name="connsiteX0" fmla="*/ 5580 w 25120"/>
                <a:gd name="connsiteY0" fmla="*/ 17804 h 39239"/>
                <a:gd name="connsiteX1" fmla="*/ 18940 w 25120"/>
                <a:gd name="connsiteY1" fmla="*/ 10120 h 39239"/>
                <a:gd name="connsiteX2" fmla="*/ 19270 w 25120"/>
                <a:gd name="connsiteY2" fmla="*/ 14172 h 39239"/>
                <a:gd name="connsiteX3" fmla="*/ 20159 w 25120"/>
                <a:gd name="connsiteY3" fmla="*/ 13651 h 39239"/>
                <a:gd name="connsiteX4" fmla="*/ 18800 w 25120"/>
                <a:gd name="connsiteY4" fmla="*/ -4142 h 39239"/>
                <a:gd name="connsiteX5" fmla="*/ 17886 w 25120"/>
                <a:gd name="connsiteY5" fmla="*/ -3621 h 39239"/>
                <a:gd name="connsiteX6" fmla="*/ 18140 w 25120"/>
                <a:gd name="connsiteY6" fmla="*/ -484 h 39239"/>
                <a:gd name="connsiteX7" fmla="*/ -3818 w 25120"/>
                <a:gd name="connsiteY7" fmla="*/ 12127 h 39239"/>
                <a:gd name="connsiteX8" fmla="*/ -4059 w 25120"/>
                <a:gd name="connsiteY8" fmla="*/ 8977 h 39239"/>
                <a:gd name="connsiteX9" fmla="*/ -4961 w 25120"/>
                <a:gd name="connsiteY9" fmla="*/ 9498 h 39239"/>
                <a:gd name="connsiteX10" fmla="*/ -3908 w 25120"/>
                <a:gd name="connsiteY10" fmla="*/ 23240 h 39239"/>
                <a:gd name="connsiteX11" fmla="*/ 893 w 25120"/>
                <a:gd name="connsiteY11" fmla="*/ 20496 h 39239"/>
                <a:gd name="connsiteX12" fmla="*/ -3818 w 25120"/>
                <a:gd name="connsiteY12" fmla="*/ 31177 h 39239"/>
                <a:gd name="connsiteX13" fmla="*/ 1985 w 25120"/>
                <a:gd name="connsiteY13" fmla="*/ 34149 h 39239"/>
                <a:gd name="connsiteX14" fmla="*/ 6367 w 25120"/>
                <a:gd name="connsiteY14" fmla="*/ 26643 h 39239"/>
                <a:gd name="connsiteX15" fmla="*/ 386 w 25120"/>
                <a:gd name="connsiteY15" fmla="*/ 25424 h 39239"/>
                <a:gd name="connsiteX16" fmla="*/ 537 w 25120"/>
                <a:gd name="connsiteY16" fmla="*/ 27481 h 39239"/>
                <a:gd name="connsiteX17" fmla="*/ -2104 w 25120"/>
                <a:gd name="connsiteY17" fmla="*/ 27735 h 39239"/>
                <a:gd name="connsiteX18" fmla="*/ 5580 w 25120"/>
                <a:gd name="connsiteY18" fmla="*/ 17804 h 39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120" h="39239">
                  <a:moveTo>
                    <a:pt x="5580" y="17804"/>
                  </a:moveTo>
                  <a:lnTo>
                    <a:pt x="18940" y="10120"/>
                  </a:lnTo>
                  <a:lnTo>
                    <a:pt x="19270" y="14172"/>
                  </a:lnTo>
                  <a:lnTo>
                    <a:pt x="20159" y="13651"/>
                  </a:lnTo>
                  <a:lnTo>
                    <a:pt x="18800" y="-4142"/>
                  </a:lnTo>
                  <a:lnTo>
                    <a:pt x="17886" y="-3621"/>
                  </a:lnTo>
                  <a:lnTo>
                    <a:pt x="18140" y="-484"/>
                  </a:lnTo>
                  <a:lnTo>
                    <a:pt x="-3818" y="12127"/>
                  </a:lnTo>
                  <a:lnTo>
                    <a:pt x="-4059" y="8977"/>
                  </a:lnTo>
                  <a:lnTo>
                    <a:pt x="-4961" y="9498"/>
                  </a:lnTo>
                  <a:lnTo>
                    <a:pt x="-3908" y="23240"/>
                  </a:lnTo>
                  <a:lnTo>
                    <a:pt x="893" y="20496"/>
                  </a:lnTo>
                  <a:cubicBezTo>
                    <a:pt x="-2574" y="23557"/>
                    <a:pt x="-4072" y="27748"/>
                    <a:pt x="-3818" y="31177"/>
                  </a:cubicBezTo>
                  <a:cubicBezTo>
                    <a:pt x="-3552" y="34529"/>
                    <a:pt x="-1799" y="36320"/>
                    <a:pt x="1985" y="34149"/>
                  </a:cubicBezTo>
                  <a:cubicBezTo>
                    <a:pt x="4831" y="32510"/>
                    <a:pt x="6608" y="29717"/>
                    <a:pt x="6367" y="26643"/>
                  </a:cubicBezTo>
                  <a:cubicBezTo>
                    <a:pt x="6075" y="22820"/>
                    <a:pt x="3840" y="22198"/>
                    <a:pt x="386" y="25424"/>
                  </a:cubicBezTo>
                  <a:lnTo>
                    <a:pt x="537" y="27481"/>
                  </a:lnTo>
                  <a:cubicBezTo>
                    <a:pt x="-1418" y="29792"/>
                    <a:pt x="-2003" y="28941"/>
                    <a:pt x="-2104" y="27735"/>
                  </a:cubicBezTo>
                  <a:cubicBezTo>
                    <a:pt x="-2307" y="25004"/>
                    <a:pt x="1071" y="20382"/>
                    <a:pt x="5580" y="17804"/>
                  </a:cubicBezTo>
                </a:path>
              </a:pathLst>
            </a:custGeom>
            <a:solidFill>
              <a:srgbClr val="FFFFFF"/>
            </a:solidFill>
            <a:ln w="1270" cap="flat">
              <a:noFill/>
              <a:prstDash val="solid"/>
              <a:miter/>
            </a:ln>
          </p:spPr>
          <p:txBody>
            <a:bodyPr rtlCol="0" anchor="ctr"/>
            <a:lstStyle/>
            <a:p>
              <a:endParaRPr lang="zh-CN" altLang="en-US"/>
            </a:p>
          </p:txBody>
        </p:sp>
        <p:sp>
          <p:nvSpPr>
            <p:cNvPr id="110" name="任意多边形: 形状 109"/>
            <p:cNvSpPr/>
            <p:nvPr/>
          </p:nvSpPr>
          <p:spPr>
            <a:xfrm flipV="1">
              <a:off x="14905108" y="307925"/>
              <a:ext cx="38747" cy="46138"/>
            </a:xfrm>
            <a:custGeom>
              <a:avLst/>
              <a:gdLst>
                <a:gd name="connsiteX0" fmla="*/ 25966 w 38747"/>
                <a:gd name="connsiteY0" fmla="*/ 13758 h 46138"/>
                <a:gd name="connsiteX1" fmla="*/ 15082 w 38747"/>
                <a:gd name="connsiteY1" fmla="*/ 20019 h 46138"/>
                <a:gd name="connsiteX2" fmla="*/ 9659 w 38747"/>
                <a:gd name="connsiteY2" fmla="*/ 19269 h 46138"/>
                <a:gd name="connsiteX3" fmla="*/ 19273 w 38747"/>
                <a:gd name="connsiteY3" fmla="*/ 10228 h 46138"/>
                <a:gd name="connsiteX4" fmla="*/ 21877 w 38747"/>
                <a:gd name="connsiteY4" fmla="*/ 8741 h 46138"/>
                <a:gd name="connsiteX5" fmla="*/ 30805 w 38747"/>
                <a:gd name="connsiteY5" fmla="*/ 6887 h 46138"/>
                <a:gd name="connsiteX6" fmla="*/ 25966 w 38747"/>
                <a:gd name="connsiteY6" fmla="*/ 13758 h 46138"/>
                <a:gd name="connsiteX7" fmla="*/ 29268 w 38747"/>
                <a:gd name="connsiteY7" fmla="*/ 11992 h 46138"/>
                <a:gd name="connsiteX8" fmla="*/ 32646 w 38747"/>
                <a:gd name="connsiteY8" fmla="*/ 1832 h 46138"/>
                <a:gd name="connsiteX9" fmla="*/ 19527 w 38747"/>
                <a:gd name="connsiteY9" fmla="*/ -1406 h 46138"/>
                <a:gd name="connsiteX10" fmla="*/ 7970 w 38747"/>
                <a:gd name="connsiteY10" fmla="*/ 17009 h 46138"/>
                <a:gd name="connsiteX11" fmla="*/ 10916 w 38747"/>
                <a:gd name="connsiteY11" fmla="*/ 22216 h 46138"/>
                <a:gd name="connsiteX12" fmla="*/ -3803 w 38747"/>
                <a:gd name="connsiteY12" fmla="*/ 30674 h 46138"/>
                <a:gd name="connsiteX13" fmla="*/ -4057 w 38747"/>
                <a:gd name="connsiteY13" fmla="*/ 27207 h 46138"/>
                <a:gd name="connsiteX14" fmla="*/ -4959 w 38747"/>
                <a:gd name="connsiteY14" fmla="*/ 27715 h 46138"/>
                <a:gd name="connsiteX15" fmla="*/ -3866 w 38747"/>
                <a:gd name="connsiteY15" fmla="*/ 41964 h 46138"/>
                <a:gd name="connsiteX16" fmla="*/ 32659 w 38747"/>
                <a:gd name="connsiteY16" fmla="*/ 20997 h 46138"/>
                <a:gd name="connsiteX17" fmla="*/ 32888 w 38747"/>
                <a:gd name="connsiteY17" fmla="*/ 23778 h 46138"/>
                <a:gd name="connsiteX18" fmla="*/ 33789 w 38747"/>
                <a:gd name="connsiteY18" fmla="*/ 23257 h 46138"/>
                <a:gd name="connsiteX19" fmla="*/ 32811 w 38747"/>
                <a:gd name="connsiteY19" fmla="*/ 10608 h 46138"/>
                <a:gd name="connsiteX20" fmla="*/ 29268 w 38747"/>
                <a:gd name="connsiteY20" fmla="*/ 11992 h 4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747" h="46138">
                  <a:moveTo>
                    <a:pt x="25966" y="13758"/>
                  </a:moveTo>
                  <a:lnTo>
                    <a:pt x="15082" y="20019"/>
                  </a:lnTo>
                  <a:cubicBezTo>
                    <a:pt x="12390" y="21568"/>
                    <a:pt x="9837" y="21772"/>
                    <a:pt x="9659" y="19269"/>
                  </a:cubicBezTo>
                  <a:cubicBezTo>
                    <a:pt x="9430" y="16463"/>
                    <a:pt x="12352" y="14215"/>
                    <a:pt x="19273" y="10228"/>
                  </a:cubicBezTo>
                  <a:lnTo>
                    <a:pt x="21877" y="8741"/>
                  </a:lnTo>
                  <a:cubicBezTo>
                    <a:pt x="28913" y="4703"/>
                    <a:pt x="30614" y="4436"/>
                    <a:pt x="30805" y="6887"/>
                  </a:cubicBezTo>
                  <a:cubicBezTo>
                    <a:pt x="30919" y="8525"/>
                    <a:pt x="29713" y="11624"/>
                    <a:pt x="25966" y="13758"/>
                  </a:cubicBezTo>
                  <a:close/>
                  <a:moveTo>
                    <a:pt x="29268" y="11992"/>
                  </a:moveTo>
                  <a:cubicBezTo>
                    <a:pt x="31668" y="9364"/>
                    <a:pt x="32989" y="6290"/>
                    <a:pt x="32646" y="1832"/>
                  </a:cubicBezTo>
                  <a:cubicBezTo>
                    <a:pt x="32163" y="-4492"/>
                    <a:pt x="27909" y="-6232"/>
                    <a:pt x="19527" y="-1406"/>
                  </a:cubicBezTo>
                  <a:cubicBezTo>
                    <a:pt x="11094" y="3445"/>
                    <a:pt x="7411" y="9719"/>
                    <a:pt x="7970" y="17009"/>
                  </a:cubicBezTo>
                  <a:cubicBezTo>
                    <a:pt x="8237" y="20565"/>
                    <a:pt x="9291" y="22089"/>
                    <a:pt x="10916" y="22216"/>
                  </a:cubicBezTo>
                  <a:lnTo>
                    <a:pt x="-3803" y="30674"/>
                  </a:lnTo>
                  <a:lnTo>
                    <a:pt x="-4057" y="27207"/>
                  </a:lnTo>
                  <a:lnTo>
                    <a:pt x="-4959" y="27715"/>
                  </a:lnTo>
                  <a:lnTo>
                    <a:pt x="-3866" y="41964"/>
                  </a:lnTo>
                  <a:lnTo>
                    <a:pt x="32659" y="20997"/>
                  </a:lnTo>
                  <a:lnTo>
                    <a:pt x="32888" y="23778"/>
                  </a:lnTo>
                  <a:lnTo>
                    <a:pt x="33789" y="23257"/>
                  </a:lnTo>
                  <a:lnTo>
                    <a:pt x="32811" y="10608"/>
                  </a:lnTo>
                  <a:lnTo>
                    <a:pt x="29268" y="11992"/>
                  </a:lnTo>
                </a:path>
              </a:pathLst>
            </a:custGeom>
            <a:solidFill>
              <a:srgbClr val="FFFFFF"/>
            </a:solidFill>
            <a:ln w="1270" cap="flat">
              <a:noFill/>
              <a:prstDash val="solid"/>
              <a:miter/>
            </a:ln>
          </p:spPr>
          <p:txBody>
            <a:bodyPr rtlCol="0" anchor="ctr"/>
            <a:lstStyle/>
            <a:p>
              <a:endParaRPr lang="zh-CN" altLang="en-US"/>
            </a:p>
          </p:txBody>
        </p:sp>
        <p:sp>
          <p:nvSpPr>
            <p:cNvPr id="111" name="任意多边形: 形状 110"/>
            <p:cNvSpPr/>
            <p:nvPr/>
          </p:nvSpPr>
          <p:spPr>
            <a:xfrm flipV="1">
              <a:off x="15061518" y="869607"/>
              <a:ext cx="11978" cy="14249"/>
            </a:xfrm>
            <a:custGeom>
              <a:avLst/>
              <a:gdLst>
                <a:gd name="connsiteX0" fmla="*/ 6782 w 11978"/>
                <a:gd name="connsiteY0" fmla="*/ 2942 h 14249"/>
                <a:gd name="connsiteX1" fmla="*/ 6922 w 11978"/>
                <a:gd name="connsiteY1" fmla="*/ 618 h 14249"/>
                <a:gd name="connsiteX2" fmla="*/ 5855 w 11978"/>
                <a:gd name="connsiteY2" fmla="*/ -2531 h 14249"/>
                <a:gd name="connsiteX3" fmla="*/ 3532 w 11978"/>
                <a:gd name="connsiteY3" fmla="*/ -3687 h 14249"/>
                <a:gd name="connsiteX4" fmla="*/ 521 w 11978"/>
                <a:gd name="connsiteY4" fmla="*/ -2836 h 14249"/>
                <a:gd name="connsiteX5" fmla="*/ -2526 w 11978"/>
                <a:gd name="connsiteY5" fmla="*/ -207 h 14249"/>
                <a:gd name="connsiteX6" fmla="*/ -4495 w 11978"/>
                <a:gd name="connsiteY6" fmla="*/ 3374 h 14249"/>
                <a:gd name="connsiteX7" fmla="*/ -5029 w 11978"/>
                <a:gd name="connsiteY7" fmla="*/ 7235 h 14249"/>
                <a:gd name="connsiteX8" fmla="*/ -4609 w 11978"/>
                <a:gd name="connsiteY8" fmla="*/ 9191 h 14249"/>
                <a:gd name="connsiteX9" fmla="*/ -3796 w 11978"/>
                <a:gd name="connsiteY9" fmla="*/ 10562 h 14249"/>
                <a:gd name="connsiteX10" fmla="*/ -2374 w 11978"/>
                <a:gd name="connsiteY10" fmla="*/ 8988 h 14249"/>
                <a:gd name="connsiteX11" fmla="*/ -3517 w 11978"/>
                <a:gd name="connsiteY11" fmla="*/ 6422 h 14249"/>
                <a:gd name="connsiteX12" fmla="*/ -3111 w 11978"/>
                <a:gd name="connsiteY12" fmla="*/ 3704 h 14249"/>
                <a:gd name="connsiteX13" fmla="*/ -1625 w 11978"/>
                <a:gd name="connsiteY13" fmla="*/ 1025 h 14249"/>
                <a:gd name="connsiteX14" fmla="*/ 598 w 11978"/>
                <a:gd name="connsiteY14" fmla="*/ -944 h 14249"/>
                <a:gd name="connsiteX15" fmla="*/ 2909 w 11978"/>
                <a:gd name="connsiteY15" fmla="*/ -1642 h 14249"/>
                <a:gd name="connsiteX16" fmla="*/ 4636 w 11978"/>
                <a:gd name="connsiteY16" fmla="*/ -842 h 14249"/>
                <a:gd name="connsiteX17" fmla="*/ 5411 w 11978"/>
                <a:gd name="connsiteY17" fmla="*/ 1406 h 14249"/>
                <a:gd name="connsiteX18" fmla="*/ 4751 w 11978"/>
                <a:gd name="connsiteY18" fmla="*/ 5038 h 14249"/>
                <a:gd name="connsiteX19" fmla="*/ 6211 w 11978"/>
                <a:gd name="connsiteY19" fmla="*/ 4974 h 14249"/>
                <a:gd name="connsiteX20" fmla="*/ 6782 w 11978"/>
                <a:gd name="connsiteY20" fmla="*/ 2942 h 1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978" h="14249">
                  <a:moveTo>
                    <a:pt x="6782" y="2942"/>
                  </a:moveTo>
                  <a:lnTo>
                    <a:pt x="6922" y="618"/>
                  </a:lnTo>
                  <a:cubicBezTo>
                    <a:pt x="6821" y="-741"/>
                    <a:pt x="6465" y="-1795"/>
                    <a:pt x="5855" y="-2531"/>
                  </a:cubicBezTo>
                  <a:lnTo>
                    <a:pt x="3532" y="-3687"/>
                  </a:lnTo>
                  <a:lnTo>
                    <a:pt x="521" y="-2836"/>
                  </a:lnTo>
                  <a:cubicBezTo>
                    <a:pt x="-634" y="-2176"/>
                    <a:pt x="-1638" y="-1312"/>
                    <a:pt x="-2526" y="-207"/>
                  </a:cubicBezTo>
                  <a:cubicBezTo>
                    <a:pt x="-3403" y="885"/>
                    <a:pt x="-4051" y="2079"/>
                    <a:pt x="-4495" y="3374"/>
                  </a:cubicBezTo>
                  <a:cubicBezTo>
                    <a:pt x="-4952" y="4682"/>
                    <a:pt x="-5130" y="5965"/>
                    <a:pt x="-5029" y="7235"/>
                  </a:cubicBezTo>
                  <a:lnTo>
                    <a:pt x="-4609" y="9191"/>
                  </a:lnTo>
                  <a:lnTo>
                    <a:pt x="-3796" y="10562"/>
                  </a:lnTo>
                  <a:lnTo>
                    <a:pt x="-2374" y="8988"/>
                  </a:lnTo>
                  <a:lnTo>
                    <a:pt x="-3517" y="6422"/>
                  </a:lnTo>
                  <a:lnTo>
                    <a:pt x="-3111" y="3704"/>
                  </a:lnTo>
                  <a:lnTo>
                    <a:pt x="-1625" y="1025"/>
                  </a:lnTo>
                  <a:lnTo>
                    <a:pt x="598" y="-944"/>
                  </a:lnTo>
                  <a:lnTo>
                    <a:pt x="2909" y="-1642"/>
                  </a:lnTo>
                  <a:lnTo>
                    <a:pt x="4636" y="-842"/>
                  </a:lnTo>
                  <a:lnTo>
                    <a:pt x="5411" y="1406"/>
                  </a:lnTo>
                  <a:cubicBezTo>
                    <a:pt x="5500" y="2599"/>
                    <a:pt x="5271" y="3806"/>
                    <a:pt x="4751" y="5038"/>
                  </a:cubicBezTo>
                  <a:lnTo>
                    <a:pt x="6211" y="4974"/>
                  </a:lnTo>
                  <a:lnTo>
                    <a:pt x="6782" y="2942"/>
                  </a:lnTo>
                </a:path>
              </a:pathLst>
            </a:custGeom>
            <a:solidFill>
              <a:srgbClr val="FFFFFF"/>
            </a:solidFill>
            <a:ln w="1270" cap="flat">
              <a:noFill/>
              <a:prstDash val="solid"/>
              <a:miter/>
            </a:ln>
          </p:spPr>
          <p:txBody>
            <a:bodyPr rtlCol="0" anchor="ctr"/>
            <a:lstStyle/>
            <a:p>
              <a:endParaRPr lang="zh-CN" altLang="en-US"/>
            </a:p>
          </p:txBody>
        </p:sp>
        <p:sp>
          <p:nvSpPr>
            <p:cNvPr id="112" name="任意多边形: 形状 111"/>
            <p:cNvSpPr/>
            <p:nvPr/>
          </p:nvSpPr>
          <p:spPr>
            <a:xfrm flipV="1">
              <a:off x="15062079" y="861085"/>
              <a:ext cx="12623" cy="12928"/>
            </a:xfrm>
            <a:custGeom>
              <a:avLst/>
              <a:gdLst>
                <a:gd name="connsiteX0" fmla="*/ 2830 w 12623"/>
                <a:gd name="connsiteY0" fmla="*/ 6554 h 12928"/>
                <a:gd name="connsiteX1" fmla="*/ -1590 w 12623"/>
                <a:gd name="connsiteY1" fmla="*/ 7100 h 12928"/>
                <a:gd name="connsiteX2" fmla="*/ 2525 w 12623"/>
                <a:gd name="connsiteY2" fmla="*/ 2680 h 12928"/>
                <a:gd name="connsiteX3" fmla="*/ 4227 w 12623"/>
                <a:gd name="connsiteY3" fmla="*/ 6376 h 12928"/>
                <a:gd name="connsiteX4" fmla="*/ 3833 w 12623"/>
                <a:gd name="connsiteY4" fmla="*/ 1258 h 12928"/>
                <a:gd name="connsiteX5" fmla="*/ 6792 w 12623"/>
                <a:gd name="connsiteY5" fmla="*/ -1930 h 12928"/>
                <a:gd name="connsiteX6" fmla="*/ 6653 w 12623"/>
                <a:gd name="connsiteY6" fmla="*/ -3695 h 12928"/>
                <a:gd name="connsiteX7" fmla="*/ -5057 w 12623"/>
                <a:gd name="connsiteY7" fmla="*/ 9119 h 12928"/>
                <a:gd name="connsiteX8" fmla="*/ -5044 w 12623"/>
                <a:gd name="connsiteY8" fmla="*/ 9233 h 12928"/>
                <a:gd name="connsiteX9" fmla="*/ 7567 w 12623"/>
                <a:gd name="connsiteY9" fmla="*/ 8065 h 12928"/>
                <a:gd name="connsiteX10" fmla="*/ 7402 w 12623"/>
                <a:gd name="connsiteY10" fmla="*/ 6008 h 12928"/>
                <a:gd name="connsiteX11" fmla="*/ 4227 w 12623"/>
                <a:gd name="connsiteY11" fmla="*/ 6376 h 12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23" h="12928">
                  <a:moveTo>
                    <a:pt x="2830" y="6554"/>
                  </a:moveTo>
                  <a:lnTo>
                    <a:pt x="-1590" y="7100"/>
                  </a:lnTo>
                  <a:lnTo>
                    <a:pt x="2525" y="2680"/>
                  </a:lnTo>
                  <a:close/>
                  <a:moveTo>
                    <a:pt x="4227" y="6376"/>
                  </a:moveTo>
                  <a:lnTo>
                    <a:pt x="3833" y="1258"/>
                  </a:lnTo>
                  <a:lnTo>
                    <a:pt x="6792" y="-1930"/>
                  </a:lnTo>
                  <a:lnTo>
                    <a:pt x="6653" y="-3695"/>
                  </a:lnTo>
                  <a:lnTo>
                    <a:pt x="-5057" y="9119"/>
                  </a:lnTo>
                  <a:lnTo>
                    <a:pt x="-5044" y="9233"/>
                  </a:lnTo>
                  <a:lnTo>
                    <a:pt x="7567" y="8065"/>
                  </a:lnTo>
                  <a:lnTo>
                    <a:pt x="7402" y="6008"/>
                  </a:lnTo>
                  <a:lnTo>
                    <a:pt x="4227" y="6376"/>
                  </a:lnTo>
                </a:path>
              </a:pathLst>
            </a:custGeom>
            <a:solidFill>
              <a:srgbClr val="FFFFFF"/>
            </a:solidFill>
            <a:ln w="1270" cap="flat">
              <a:noFill/>
              <a:prstDash val="solid"/>
              <a:miter/>
            </a:ln>
          </p:spPr>
          <p:txBody>
            <a:bodyPr rtlCol="0" anchor="ctr"/>
            <a:lstStyle/>
            <a:p>
              <a:endParaRPr lang="zh-CN" altLang="en-US"/>
            </a:p>
          </p:txBody>
        </p:sp>
        <p:sp>
          <p:nvSpPr>
            <p:cNvPr id="113" name="任意多边形: 形状 112"/>
            <p:cNvSpPr/>
            <p:nvPr/>
          </p:nvSpPr>
          <p:spPr>
            <a:xfrm flipV="1">
              <a:off x="15063210" y="846340"/>
              <a:ext cx="12407" cy="13436"/>
            </a:xfrm>
            <a:custGeom>
              <a:avLst/>
              <a:gdLst>
                <a:gd name="connsiteX0" fmla="*/ 607 w 12407"/>
                <a:gd name="connsiteY0" fmla="*/ 5817 h 13436"/>
                <a:gd name="connsiteX1" fmla="*/ -867 w 12407"/>
                <a:gd name="connsiteY1" fmla="*/ 7316 h 13436"/>
                <a:gd name="connsiteX2" fmla="*/ -1921 w 12407"/>
                <a:gd name="connsiteY2" fmla="*/ 7646 h 13436"/>
                <a:gd name="connsiteX3" fmla="*/ -2810 w 12407"/>
                <a:gd name="connsiteY3" fmla="*/ 7265 h 13436"/>
                <a:gd name="connsiteX4" fmla="*/ -3254 w 12407"/>
                <a:gd name="connsiteY4" fmla="*/ 5995 h 13436"/>
                <a:gd name="connsiteX5" fmla="*/ -3419 w 12407"/>
                <a:gd name="connsiteY5" fmla="*/ 3937 h 13436"/>
                <a:gd name="connsiteX6" fmla="*/ 936 w 12407"/>
                <a:gd name="connsiteY6" fmla="*/ 1423 h 13436"/>
                <a:gd name="connsiteX7" fmla="*/ 1089 w 12407"/>
                <a:gd name="connsiteY7" fmla="*/ 3366 h 13436"/>
                <a:gd name="connsiteX8" fmla="*/ 7185 w 12407"/>
                <a:gd name="connsiteY8" fmla="*/ 3633 h 13436"/>
                <a:gd name="connsiteX9" fmla="*/ 2639 w 12407"/>
                <a:gd name="connsiteY9" fmla="*/ 2972 h 13436"/>
                <a:gd name="connsiteX10" fmla="*/ 2626 w 12407"/>
                <a:gd name="connsiteY10" fmla="*/ 2515 h 13436"/>
                <a:gd name="connsiteX11" fmla="*/ 2474 w 12407"/>
                <a:gd name="connsiteY11" fmla="*/ 547 h 13436"/>
                <a:gd name="connsiteX12" fmla="*/ 6766 w 12407"/>
                <a:gd name="connsiteY12" fmla="*/ -1917 h 13436"/>
                <a:gd name="connsiteX13" fmla="*/ 6626 w 12407"/>
                <a:gd name="connsiteY13" fmla="*/ -3708 h 13436"/>
                <a:gd name="connsiteX14" fmla="*/ -5058 w 12407"/>
                <a:gd name="connsiteY14" fmla="*/ 2998 h 13436"/>
                <a:gd name="connsiteX15" fmla="*/ -4779 w 12407"/>
                <a:gd name="connsiteY15" fmla="*/ 6566 h 13436"/>
                <a:gd name="connsiteX16" fmla="*/ -4169 w 12407"/>
                <a:gd name="connsiteY16" fmla="*/ 8751 h 13436"/>
                <a:gd name="connsiteX17" fmla="*/ -2823 w 12407"/>
                <a:gd name="connsiteY17" fmla="*/ 9729 h 13436"/>
                <a:gd name="connsiteX18" fmla="*/ -803 w 12407"/>
                <a:gd name="connsiteY18" fmla="*/ 9195 h 13436"/>
                <a:gd name="connsiteX19" fmla="*/ 1153 w 12407"/>
                <a:gd name="connsiteY19" fmla="*/ 7519 h 13436"/>
                <a:gd name="connsiteX20" fmla="*/ 2384 w 12407"/>
                <a:gd name="connsiteY20" fmla="*/ 5055 h 13436"/>
                <a:gd name="connsiteX21" fmla="*/ 7350 w 12407"/>
                <a:gd name="connsiteY21" fmla="*/ 5715 h 13436"/>
                <a:gd name="connsiteX22" fmla="*/ 7185 w 12407"/>
                <a:gd name="connsiteY22" fmla="*/ 3633 h 1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407" h="13436">
                  <a:moveTo>
                    <a:pt x="607" y="5817"/>
                  </a:moveTo>
                  <a:lnTo>
                    <a:pt x="-867" y="7316"/>
                  </a:lnTo>
                  <a:lnTo>
                    <a:pt x="-1921" y="7646"/>
                  </a:lnTo>
                  <a:lnTo>
                    <a:pt x="-2810" y="7265"/>
                  </a:lnTo>
                  <a:lnTo>
                    <a:pt x="-3254" y="5995"/>
                  </a:lnTo>
                  <a:lnTo>
                    <a:pt x="-3419" y="3937"/>
                  </a:lnTo>
                  <a:lnTo>
                    <a:pt x="936" y="1423"/>
                  </a:lnTo>
                  <a:lnTo>
                    <a:pt x="1089" y="3366"/>
                  </a:lnTo>
                  <a:close/>
                  <a:moveTo>
                    <a:pt x="7185" y="3633"/>
                  </a:moveTo>
                  <a:lnTo>
                    <a:pt x="2639" y="2972"/>
                  </a:lnTo>
                  <a:lnTo>
                    <a:pt x="2626" y="2515"/>
                  </a:lnTo>
                  <a:lnTo>
                    <a:pt x="2474" y="547"/>
                  </a:lnTo>
                  <a:lnTo>
                    <a:pt x="6766" y="-1917"/>
                  </a:lnTo>
                  <a:lnTo>
                    <a:pt x="6626" y="-3708"/>
                  </a:lnTo>
                  <a:lnTo>
                    <a:pt x="-5058" y="2998"/>
                  </a:lnTo>
                  <a:lnTo>
                    <a:pt x="-4779" y="6566"/>
                  </a:lnTo>
                  <a:lnTo>
                    <a:pt x="-4169" y="8751"/>
                  </a:lnTo>
                  <a:lnTo>
                    <a:pt x="-2823" y="9729"/>
                  </a:lnTo>
                  <a:lnTo>
                    <a:pt x="-803" y="9195"/>
                  </a:lnTo>
                  <a:lnTo>
                    <a:pt x="1153" y="7519"/>
                  </a:lnTo>
                  <a:lnTo>
                    <a:pt x="2384" y="5055"/>
                  </a:lnTo>
                  <a:lnTo>
                    <a:pt x="7350" y="5715"/>
                  </a:lnTo>
                  <a:lnTo>
                    <a:pt x="7185" y="3633"/>
                  </a:lnTo>
                </a:path>
              </a:pathLst>
            </a:custGeom>
            <a:solidFill>
              <a:srgbClr val="FFFFFF"/>
            </a:solidFill>
            <a:ln w="1270" cap="flat">
              <a:noFill/>
              <a:prstDash val="solid"/>
              <a:miter/>
            </a:ln>
          </p:spPr>
          <p:txBody>
            <a:bodyPr rtlCol="0" anchor="ctr"/>
            <a:lstStyle/>
            <a:p>
              <a:endParaRPr lang="zh-CN" altLang="en-US"/>
            </a:p>
          </p:txBody>
        </p:sp>
        <p:sp>
          <p:nvSpPr>
            <p:cNvPr id="114" name="任意多边形: 形状 113"/>
            <p:cNvSpPr/>
            <p:nvPr/>
          </p:nvSpPr>
          <p:spPr>
            <a:xfrm flipV="1">
              <a:off x="15064149" y="832523"/>
              <a:ext cx="12037" cy="15074"/>
            </a:xfrm>
            <a:custGeom>
              <a:avLst/>
              <a:gdLst>
                <a:gd name="connsiteX0" fmla="*/ 5407 w 12037"/>
                <a:gd name="connsiteY0" fmla="*/ 1094 h 15074"/>
                <a:gd name="connsiteX1" fmla="*/ 5102 w 12037"/>
                <a:gd name="connsiteY1" fmla="*/ 4015 h 15074"/>
                <a:gd name="connsiteX2" fmla="*/ 3756 w 12037"/>
                <a:gd name="connsiteY2" fmla="*/ 6681 h 15074"/>
                <a:gd name="connsiteX3" fmla="*/ 1483 w 12037"/>
                <a:gd name="connsiteY3" fmla="*/ 8675 h 15074"/>
                <a:gd name="connsiteX4" fmla="*/ -918 w 12037"/>
                <a:gd name="connsiteY4" fmla="*/ 9336 h 15074"/>
                <a:gd name="connsiteX5" fmla="*/ -2544 w 12037"/>
                <a:gd name="connsiteY5" fmla="*/ 8383 h 15074"/>
                <a:gd name="connsiteX6" fmla="*/ -3242 w 12037"/>
                <a:gd name="connsiteY6" fmla="*/ 6224 h 15074"/>
                <a:gd name="connsiteX7" fmla="*/ -3420 w 12037"/>
                <a:gd name="connsiteY7" fmla="*/ 3913 h 15074"/>
                <a:gd name="connsiteX8" fmla="*/ 5229 w 12037"/>
                <a:gd name="connsiteY8" fmla="*/ -1065 h 15074"/>
                <a:gd name="connsiteX9" fmla="*/ -5058 w 12037"/>
                <a:gd name="connsiteY9" fmla="*/ 2973 h 15074"/>
                <a:gd name="connsiteX10" fmla="*/ -4778 w 12037"/>
                <a:gd name="connsiteY10" fmla="*/ 6631 h 15074"/>
                <a:gd name="connsiteX11" fmla="*/ -3597 w 12037"/>
                <a:gd name="connsiteY11" fmla="*/ 10250 h 15074"/>
                <a:gd name="connsiteX12" fmla="*/ -1184 w 12037"/>
                <a:gd name="connsiteY12" fmla="*/ 11355 h 15074"/>
                <a:gd name="connsiteX13" fmla="*/ 1762 w 12037"/>
                <a:gd name="connsiteY13" fmla="*/ 10441 h 15074"/>
                <a:gd name="connsiteX14" fmla="*/ 4670 w 12037"/>
                <a:gd name="connsiteY14" fmla="*/ 7812 h 15074"/>
                <a:gd name="connsiteX15" fmla="*/ 6499 w 12037"/>
                <a:gd name="connsiteY15" fmla="*/ 4256 h 15074"/>
                <a:gd name="connsiteX16" fmla="*/ 6956 w 12037"/>
                <a:gd name="connsiteY16" fmla="*/ 573 h 15074"/>
                <a:gd name="connsiteX17" fmla="*/ 6626 w 12037"/>
                <a:gd name="connsiteY17" fmla="*/ -3720 h 15074"/>
                <a:gd name="connsiteX18" fmla="*/ -5058 w 12037"/>
                <a:gd name="connsiteY18" fmla="*/ 2973 h 1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037" h="15074">
                  <a:moveTo>
                    <a:pt x="5407" y="1094"/>
                  </a:moveTo>
                  <a:lnTo>
                    <a:pt x="5102" y="4015"/>
                  </a:lnTo>
                  <a:lnTo>
                    <a:pt x="3756" y="6681"/>
                  </a:lnTo>
                  <a:lnTo>
                    <a:pt x="1483" y="8675"/>
                  </a:lnTo>
                  <a:lnTo>
                    <a:pt x="-918" y="9336"/>
                  </a:lnTo>
                  <a:lnTo>
                    <a:pt x="-2544" y="8383"/>
                  </a:lnTo>
                  <a:lnTo>
                    <a:pt x="-3242" y="6224"/>
                  </a:lnTo>
                  <a:lnTo>
                    <a:pt x="-3420" y="3913"/>
                  </a:lnTo>
                  <a:lnTo>
                    <a:pt x="5229" y="-1065"/>
                  </a:lnTo>
                  <a:close/>
                  <a:moveTo>
                    <a:pt x="-5058" y="2973"/>
                  </a:moveTo>
                  <a:lnTo>
                    <a:pt x="-4778" y="6631"/>
                  </a:lnTo>
                  <a:cubicBezTo>
                    <a:pt x="-4651" y="8282"/>
                    <a:pt x="-4258" y="9501"/>
                    <a:pt x="-3597" y="10250"/>
                  </a:cubicBezTo>
                  <a:lnTo>
                    <a:pt x="-1184" y="11355"/>
                  </a:lnTo>
                  <a:lnTo>
                    <a:pt x="1762" y="10441"/>
                  </a:lnTo>
                  <a:lnTo>
                    <a:pt x="4670" y="7812"/>
                  </a:lnTo>
                  <a:cubicBezTo>
                    <a:pt x="5496" y="6720"/>
                    <a:pt x="6105" y="5539"/>
                    <a:pt x="6499" y="4256"/>
                  </a:cubicBezTo>
                  <a:cubicBezTo>
                    <a:pt x="6880" y="2973"/>
                    <a:pt x="7045" y="1754"/>
                    <a:pt x="6956" y="573"/>
                  </a:cubicBezTo>
                  <a:lnTo>
                    <a:pt x="6626" y="-3720"/>
                  </a:lnTo>
                  <a:lnTo>
                    <a:pt x="-5058" y="2973"/>
                  </a:lnTo>
                </a:path>
              </a:pathLst>
            </a:custGeom>
            <a:solidFill>
              <a:srgbClr val="FFFFFF"/>
            </a:solidFill>
            <a:ln w="1270" cap="flat">
              <a:noFill/>
              <a:prstDash val="solid"/>
              <a:miter/>
            </a:ln>
          </p:spPr>
          <p:txBody>
            <a:bodyPr rtlCol="0" anchor="ctr"/>
            <a:lstStyle/>
            <a:p>
              <a:endParaRPr lang="zh-CN" altLang="en-US"/>
            </a:p>
          </p:txBody>
        </p:sp>
        <p:sp>
          <p:nvSpPr>
            <p:cNvPr id="115" name="任意多边形: 形状 114"/>
            <p:cNvSpPr/>
            <p:nvPr/>
          </p:nvSpPr>
          <p:spPr>
            <a:xfrm flipV="1">
              <a:off x="15065517" y="817512"/>
              <a:ext cx="11967" cy="14630"/>
            </a:xfrm>
            <a:custGeom>
              <a:avLst/>
              <a:gdLst>
                <a:gd name="connsiteX0" fmla="*/ 6743 w 11967"/>
                <a:gd name="connsiteY0" fmla="*/ 3366 h 14630"/>
                <a:gd name="connsiteX1" fmla="*/ 6908 w 11967"/>
                <a:gd name="connsiteY1" fmla="*/ 763 h 14630"/>
                <a:gd name="connsiteX2" fmla="*/ 5880 w 11967"/>
                <a:gd name="connsiteY2" fmla="*/ -2476 h 14630"/>
                <a:gd name="connsiteX3" fmla="*/ 3657 w 11967"/>
                <a:gd name="connsiteY3" fmla="*/ -3733 h 14630"/>
                <a:gd name="connsiteX4" fmla="*/ 622 w 11967"/>
                <a:gd name="connsiteY4" fmla="*/ -2895 h 14630"/>
                <a:gd name="connsiteX5" fmla="*/ -2604 w 11967"/>
                <a:gd name="connsiteY5" fmla="*/ -76 h 14630"/>
                <a:gd name="connsiteX6" fmla="*/ -4560 w 11967"/>
                <a:gd name="connsiteY6" fmla="*/ 3633 h 14630"/>
                <a:gd name="connsiteX7" fmla="*/ -5030 w 11967"/>
                <a:gd name="connsiteY7" fmla="*/ 7506 h 14630"/>
                <a:gd name="connsiteX8" fmla="*/ -4636 w 11967"/>
                <a:gd name="connsiteY8" fmla="*/ 9488 h 14630"/>
                <a:gd name="connsiteX9" fmla="*/ -3862 w 11967"/>
                <a:gd name="connsiteY9" fmla="*/ 10897 h 14630"/>
                <a:gd name="connsiteX10" fmla="*/ -2477 w 11967"/>
                <a:gd name="connsiteY10" fmla="*/ 9488 h 14630"/>
                <a:gd name="connsiteX11" fmla="*/ -3112 w 11967"/>
                <a:gd name="connsiteY11" fmla="*/ 8306 h 14630"/>
                <a:gd name="connsiteX12" fmla="*/ -3442 w 11967"/>
                <a:gd name="connsiteY12" fmla="*/ 6808 h 14630"/>
                <a:gd name="connsiteX13" fmla="*/ -3112 w 11967"/>
                <a:gd name="connsiteY13" fmla="*/ 3760 h 14630"/>
                <a:gd name="connsiteX14" fmla="*/ -1664 w 11967"/>
                <a:gd name="connsiteY14" fmla="*/ 1029 h 14630"/>
                <a:gd name="connsiteX15" fmla="*/ 647 w 11967"/>
                <a:gd name="connsiteY15" fmla="*/ -977 h 14630"/>
                <a:gd name="connsiteX16" fmla="*/ 2946 w 11967"/>
                <a:gd name="connsiteY16" fmla="*/ -1625 h 14630"/>
                <a:gd name="connsiteX17" fmla="*/ 4610 w 11967"/>
                <a:gd name="connsiteY17" fmla="*/ -672 h 14630"/>
                <a:gd name="connsiteX18" fmla="*/ 5346 w 11967"/>
                <a:gd name="connsiteY18" fmla="*/ 1715 h 14630"/>
                <a:gd name="connsiteX19" fmla="*/ 5334 w 11967"/>
                <a:gd name="connsiteY19" fmla="*/ 3138 h 14630"/>
                <a:gd name="connsiteX20" fmla="*/ 5079 w 11967"/>
                <a:gd name="connsiteY20" fmla="*/ 4433 h 14630"/>
                <a:gd name="connsiteX21" fmla="*/ 2768 w 11967"/>
                <a:gd name="connsiteY21" fmla="*/ 5766 h 14630"/>
                <a:gd name="connsiteX22" fmla="*/ 2578 w 11967"/>
                <a:gd name="connsiteY22" fmla="*/ 3112 h 14630"/>
                <a:gd name="connsiteX23" fmla="*/ 1067 w 11967"/>
                <a:gd name="connsiteY23" fmla="*/ 3976 h 14630"/>
                <a:gd name="connsiteX24" fmla="*/ 1396 w 11967"/>
                <a:gd name="connsiteY24" fmla="*/ 8446 h 14630"/>
                <a:gd name="connsiteX25" fmla="*/ 6121 w 11967"/>
                <a:gd name="connsiteY25" fmla="*/ 5728 h 14630"/>
                <a:gd name="connsiteX26" fmla="*/ 6743 w 11967"/>
                <a:gd name="connsiteY26" fmla="*/ 3366 h 1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967" h="14630">
                  <a:moveTo>
                    <a:pt x="6743" y="3366"/>
                  </a:moveTo>
                  <a:lnTo>
                    <a:pt x="6908" y="763"/>
                  </a:lnTo>
                  <a:cubicBezTo>
                    <a:pt x="6819" y="-622"/>
                    <a:pt x="6464" y="-1701"/>
                    <a:pt x="5880" y="-2476"/>
                  </a:cubicBezTo>
                  <a:lnTo>
                    <a:pt x="3657" y="-3733"/>
                  </a:lnTo>
                  <a:lnTo>
                    <a:pt x="622" y="-2895"/>
                  </a:lnTo>
                  <a:cubicBezTo>
                    <a:pt x="-636" y="-2171"/>
                    <a:pt x="-1715" y="-1231"/>
                    <a:pt x="-2604" y="-76"/>
                  </a:cubicBezTo>
                  <a:cubicBezTo>
                    <a:pt x="-3480" y="1080"/>
                    <a:pt x="-4128" y="2299"/>
                    <a:pt x="-4560" y="3633"/>
                  </a:cubicBezTo>
                  <a:cubicBezTo>
                    <a:pt x="-4966" y="4966"/>
                    <a:pt x="-5132" y="6249"/>
                    <a:pt x="-5030" y="7506"/>
                  </a:cubicBezTo>
                  <a:lnTo>
                    <a:pt x="-4636" y="9488"/>
                  </a:lnTo>
                  <a:lnTo>
                    <a:pt x="-3862" y="10897"/>
                  </a:lnTo>
                  <a:lnTo>
                    <a:pt x="-2477" y="9488"/>
                  </a:lnTo>
                  <a:lnTo>
                    <a:pt x="-3112" y="8306"/>
                  </a:lnTo>
                  <a:lnTo>
                    <a:pt x="-3442" y="6808"/>
                  </a:lnTo>
                  <a:lnTo>
                    <a:pt x="-3112" y="3760"/>
                  </a:lnTo>
                  <a:lnTo>
                    <a:pt x="-1664" y="1029"/>
                  </a:lnTo>
                  <a:lnTo>
                    <a:pt x="647" y="-977"/>
                  </a:lnTo>
                  <a:lnTo>
                    <a:pt x="2946" y="-1625"/>
                  </a:lnTo>
                  <a:lnTo>
                    <a:pt x="4610" y="-672"/>
                  </a:lnTo>
                  <a:lnTo>
                    <a:pt x="5346" y="1715"/>
                  </a:lnTo>
                  <a:lnTo>
                    <a:pt x="5334" y="3138"/>
                  </a:lnTo>
                  <a:lnTo>
                    <a:pt x="5079" y="4433"/>
                  </a:lnTo>
                  <a:lnTo>
                    <a:pt x="2768" y="5766"/>
                  </a:lnTo>
                  <a:lnTo>
                    <a:pt x="2578" y="3112"/>
                  </a:lnTo>
                  <a:lnTo>
                    <a:pt x="1067" y="3976"/>
                  </a:lnTo>
                  <a:lnTo>
                    <a:pt x="1396" y="8446"/>
                  </a:lnTo>
                  <a:lnTo>
                    <a:pt x="6121" y="5728"/>
                  </a:lnTo>
                  <a:lnTo>
                    <a:pt x="6743" y="3366"/>
                  </a:lnTo>
                </a:path>
              </a:pathLst>
            </a:custGeom>
            <a:solidFill>
              <a:srgbClr val="FFFFFF"/>
            </a:solidFill>
            <a:ln w="1270" cap="flat">
              <a:noFill/>
              <a:prstDash val="solid"/>
              <a:miter/>
            </a:ln>
          </p:spPr>
          <p:txBody>
            <a:bodyPr rtlCol="0" anchor="ctr"/>
            <a:lstStyle/>
            <a:p>
              <a:endParaRPr lang="zh-CN" altLang="en-US"/>
            </a:p>
          </p:txBody>
        </p:sp>
        <p:sp>
          <p:nvSpPr>
            <p:cNvPr id="116" name="任意多边形: 形状 115"/>
            <p:cNvSpPr/>
            <p:nvPr/>
          </p:nvSpPr>
          <p:spPr>
            <a:xfrm flipV="1">
              <a:off x="15066580" y="802919"/>
              <a:ext cx="11986" cy="15227"/>
            </a:xfrm>
            <a:custGeom>
              <a:avLst/>
              <a:gdLst>
                <a:gd name="connsiteX0" fmla="*/ 2847 w 11986"/>
                <a:gd name="connsiteY0" fmla="*/ -1701 h 15227"/>
                <a:gd name="connsiteX1" fmla="*/ 4600 w 11986"/>
                <a:gd name="connsiteY1" fmla="*/ -800 h 15227"/>
                <a:gd name="connsiteX2" fmla="*/ 5400 w 11986"/>
                <a:gd name="connsiteY2" fmla="*/ 1359 h 15227"/>
                <a:gd name="connsiteX3" fmla="*/ 4994 w 11986"/>
                <a:gd name="connsiteY3" fmla="*/ 4204 h 15227"/>
                <a:gd name="connsiteX4" fmla="*/ 3521 w 11986"/>
                <a:gd name="connsiteY4" fmla="*/ 6909 h 15227"/>
                <a:gd name="connsiteX5" fmla="*/ 1336 w 11986"/>
                <a:gd name="connsiteY5" fmla="*/ 8852 h 15227"/>
                <a:gd name="connsiteX6" fmla="*/ -975 w 11986"/>
                <a:gd name="connsiteY6" fmla="*/ 9475 h 15227"/>
                <a:gd name="connsiteX7" fmla="*/ -2728 w 11986"/>
                <a:gd name="connsiteY7" fmla="*/ 8611 h 15227"/>
                <a:gd name="connsiteX8" fmla="*/ -3528 w 11986"/>
                <a:gd name="connsiteY8" fmla="*/ 6439 h 15227"/>
                <a:gd name="connsiteX9" fmla="*/ -3121 w 11986"/>
                <a:gd name="connsiteY9" fmla="*/ 3595 h 15227"/>
                <a:gd name="connsiteX10" fmla="*/ -1598 w 11986"/>
                <a:gd name="connsiteY10" fmla="*/ 851 h 15227"/>
                <a:gd name="connsiteX11" fmla="*/ 574 w 11986"/>
                <a:gd name="connsiteY11" fmla="*/ -1092 h 15227"/>
                <a:gd name="connsiteX12" fmla="*/ -2474 w 11986"/>
                <a:gd name="connsiteY12" fmla="*/ -304 h 15227"/>
                <a:gd name="connsiteX13" fmla="*/ -4481 w 11986"/>
                <a:gd name="connsiteY13" fmla="*/ 3442 h 15227"/>
                <a:gd name="connsiteX14" fmla="*/ -5039 w 11986"/>
                <a:gd name="connsiteY14" fmla="*/ 7303 h 15227"/>
                <a:gd name="connsiteX15" fmla="*/ -3960 w 11986"/>
                <a:gd name="connsiteY15" fmla="*/ 10237 h 15227"/>
                <a:gd name="connsiteX16" fmla="*/ -1572 w 11986"/>
                <a:gd name="connsiteY16" fmla="*/ 11481 h 15227"/>
                <a:gd name="connsiteX17" fmla="*/ 1489 w 11986"/>
                <a:gd name="connsiteY17" fmla="*/ 10694 h 15227"/>
                <a:gd name="connsiteX18" fmla="*/ 4397 w 11986"/>
                <a:gd name="connsiteY18" fmla="*/ 8052 h 15227"/>
                <a:gd name="connsiteX19" fmla="*/ 6378 w 11986"/>
                <a:gd name="connsiteY19" fmla="*/ 4306 h 15227"/>
                <a:gd name="connsiteX20" fmla="*/ 6898 w 11986"/>
                <a:gd name="connsiteY20" fmla="*/ 445 h 15227"/>
                <a:gd name="connsiteX21" fmla="*/ 5844 w 11986"/>
                <a:gd name="connsiteY21" fmla="*/ -2501 h 15227"/>
                <a:gd name="connsiteX22" fmla="*/ 3508 w 11986"/>
                <a:gd name="connsiteY22" fmla="*/ -3746 h 15227"/>
                <a:gd name="connsiteX23" fmla="*/ 434 w 11986"/>
                <a:gd name="connsiteY23" fmla="*/ -2920 h 15227"/>
                <a:gd name="connsiteX24" fmla="*/ -2474 w 11986"/>
                <a:gd name="connsiteY24" fmla="*/ -304 h 15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86" h="15227">
                  <a:moveTo>
                    <a:pt x="2847" y="-1701"/>
                  </a:moveTo>
                  <a:lnTo>
                    <a:pt x="4600" y="-800"/>
                  </a:lnTo>
                  <a:lnTo>
                    <a:pt x="5400" y="1359"/>
                  </a:lnTo>
                  <a:lnTo>
                    <a:pt x="4994" y="4204"/>
                  </a:lnTo>
                  <a:lnTo>
                    <a:pt x="3521" y="6909"/>
                  </a:lnTo>
                  <a:lnTo>
                    <a:pt x="1336" y="8852"/>
                  </a:lnTo>
                  <a:lnTo>
                    <a:pt x="-975" y="9475"/>
                  </a:lnTo>
                  <a:lnTo>
                    <a:pt x="-2728" y="8611"/>
                  </a:lnTo>
                  <a:lnTo>
                    <a:pt x="-3528" y="6439"/>
                  </a:lnTo>
                  <a:lnTo>
                    <a:pt x="-3121" y="3595"/>
                  </a:lnTo>
                  <a:lnTo>
                    <a:pt x="-1598" y="851"/>
                  </a:lnTo>
                  <a:lnTo>
                    <a:pt x="574" y="-1092"/>
                  </a:lnTo>
                  <a:close/>
                  <a:moveTo>
                    <a:pt x="-2474" y="-304"/>
                  </a:moveTo>
                  <a:cubicBezTo>
                    <a:pt x="-3338" y="839"/>
                    <a:pt x="-3998" y="2083"/>
                    <a:pt x="-4481" y="3442"/>
                  </a:cubicBezTo>
                  <a:cubicBezTo>
                    <a:pt x="-4925" y="4788"/>
                    <a:pt x="-5128" y="6084"/>
                    <a:pt x="-5039" y="7303"/>
                  </a:cubicBezTo>
                  <a:cubicBezTo>
                    <a:pt x="-4938" y="8522"/>
                    <a:pt x="-4569" y="9487"/>
                    <a:pt x="-3960" y="10237"/>
                  </a:cubicBezTo>
                  <a:lnTo>
                    <a:pt x="-1572" y="11481"/>
                  </a:lnTo>
                  <a:lnTo>
                    <a:pt x="1489" y="10694"/>
                  </a:lnTo>
                  <a:lnTo>
                    <a:pt x="4397" y="8052"/>
                  </a:lnTo>
                  <a:cubicBezTo>
                    <a:pt x="5260" y="6909"/>
                    <a:pt x="5908" y="5677"/>
                    <a:pt x="6378" y="4306"/>
                  </a:cubicBezTo>
                  <a:cubicBezTo>
                    <a:pt x="6822" y="2960"/>
                    <a:pt x="7000" y="1664"/>
                    <a:pt x="6898" y="445"/>
                  </a:cubicBezTo>
                  <a:cubicBezTo>
                    <a:pt x="6822" y="-774"/>
                    <a:pt x="6454" y="-1752"/>
                    <a:pt x="5844" y="-2501"/>
                  </a:cubicBezTo>
                  <a:lnTo>
                    <a:pt x="3508" y="-3746"/>
                  </a:lnTo>
                  <a:lnTo>
                    <a:pt x="434" y="-2920"/>
                  </a:lnTo>
                  <a:lnTo>
                    <a:pt x="-2474" y="-304"/>
                  </a:lnTo>
                </a:path>
              </a:pathLst>
            </a:custGeom>
            <a:solidFill>
              <a:srgbClr val="FFFFFF"/>
            </a:solidFill>
            <a:ln w="1270" cap="flat">
              <a:noFill/>
              <a:prstDash val="solid"/>
              <a:miter/>
            </a:ln>
          </p:spPr>
          <p:txBody>
            <a:bodyPr rtlCol="0" anchor="ctr"/>
            <a:lstStyle/>
            <a:p>
              <a:endParaRPr lang="zh-CN" altLang="en-US"/>
            </a:p>
          </p:txBody>
        </p:sp>
        <p:sp>
          <p:nvSpPr>
            <p:cNvPr id="117" name="任意多边形: 形状 116"/>
            <p:cNvSpPr/>
            <p:nvPr/>
          </p:nvSpPr>
          <p:spPr>
            <a:xfrm flipV="1">
              <a:off x="15067490" y="794601"/>
              <a:ext cx="12357" cy="9448"/>
            </a:xfrm>
            <a:custGeom>
              <a:avLst/>
              <a:gdLst>
                <a:gd name="connsiteX0" fmla="*/ -4921 w 12357"/>
                <a:gd name="connsiteY0" fmla="*/ 4740 h 9448"/>
                <a:gd name="connsiteX1" fmla="*/ 5239 w 12357"/>
                <a:gd name="connsiteY1" fmla="*/ -1089 h 9448"/>
                <a:gd name="connsiteX2" fmla="*/ 5772 w 12357"/>
                <a:gd name="connsiteY2" fmla="*/ 5693 h 9448"/>
                <a:gd name="connsiteX3" fmla="*/ 7297 w 12357"/>
                <a:gd name="connsiteY3" fmla="*/ 4816 h 9448"/>
                <a:gd name="connsiteX4" fmla="*/ 6623 w 12357"/>
                <a:gd name="connsiteY4" fmla="*/ -3756 h 9448"/>
                <a:gd name="connsiteX5" fmla="*/ -5061 w 12357"/>
                <a:gd name="connsiteY5" fmla="*/ 2950 h 9448"/>
                <a:gd name="connsiteX6" fmla="*/ -4921 w 12357"/>
                <a:gd name="connsiteY6" fmla="*/ 4740 h 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57" h="9448">
                  <a:moveTo>
                    <a:pt x="-4921" y="4740"/>
                  </a:moveTo>
                  <a:lnTo>
                    <a:pt x="5239" y="-1089"/>
                  </a:lnTo>
                  <a:lnTo>
                    <a:pt x="5772" y="5693"/>
                  </a:lnTo>
                  <a:lnTo>
                    <a:pt x="7297" y="4816"/>
                  </a:lnTo>
                  <a:lnTo>
                    <a:pt x="6623" y="-3756"/>
                  </a:lnTo>
                  <a:lnTo>
                    <a:pt x="-5061" y="2950"/>
                  </a:lnTo>
                  <a:lnTo>
                    <a:pt x="-4921" y="4740"/>
                  </a:lnTo>
                </a:path>
              </a:pathLst>
            </a:custGeom>
            <a:solidFill>
              <a:srgbClr val="FFFFFF"/>
            </a:solidFill>
            <a:ln w="1270" cap="flat">
              <a:noFill/>
              <a:prstDash val="solid"/>
              <a:miter/>
            </a:ln>
          </p:spPr>
          <p:txBody>
            <a:bodyPr rtlCol="0" anchor="ctr"/>
            <a:lstStyle/>
            <a:p>
              <a:endParaRPr lang="zh-CN" altLang="en-US"/>
            </a:p>
          </p:txBody>
        </p:sp>
        <p:sp>
          <p:nvSpPr>
            <p:cNvPr id="118" name="任意多边形: 形状 117"/>
            <p:cNvSpPr/>
            <p:nvPr/>
          </p:nvSpPr>
          <p:spPr>
            <a:xfrm flipV="1">
              <a:off x="15068391" y="777507"/>
              <a:ext cx="12029" cy="15074"/>
            </a:xfrm>
            <a:custGeom>
              <a:avLst/>
              <a:gdLst>
                <a:gd name="connsiteX0" fmla="*/ 5391 w 12029"/>
                <a:gd name="connsiteY0" fmla="*/ 1044 h 15074"/>
                <a:gd name="connsiteX1" fmla="*/ 5086 w 12029"/>
                <a:gd name="connsiteY1" fmla="*/ 3965 h 15074"/>
                <a:gd name="connsiteX2" fmla="*/ 3753 w 12029"/>
                <a:gd name="connsiteY2" fmla="*/ 6632 h 15074"/>
                <a:gd name="connsiteX3" fmla="*/ 1479 w 12029"/>
                <a:gd name="connsiteY3" fmla="*/ 8626 h 15074"/>
                <a:gd name="connsiteX4" fmla="*/ -934 w 12029"/>
                <a:gd name="connsiteY4" fmla="*/ 9287 h 15074"/>
                <a:gd name="connsiteX5" fmla="*/ -2559 w 12029"/>
                <a:gd name="connsiteY5" fmla="*/ 8334 h 15074"/>
                <a:gd name="connsiteX6" fmla="*/ -3258 w 12029"/>
                <a:gd name="connsiteY6" fmla="*/ 6188 h 15074"/>
                <a:gd name="connsiteX7" fmla="*/ -3423 w 12029"/>
                <a:gd name="connsiteY7" fmla="*/ 3864 h 15074"/>
                <a:gd name="connsiteX8" fmla="*/ 5226 w 12029"/>
                <a:gd name="connsiteY8" fmla="*/ -1115 h 15074"/>
                <a:gd name="connsiteX9" fmla="*/ -5061 w 12029"/>
                <a:gd name="connsiteY9" fmla="*/ 2937 h 15074"/>
                <a:gd name="connsiteX10" fmla="*/ -4794 w 12029"/>
                <a:gd name="connsiteY10" fmla="*/ 6582 h 15074"/>
                <a:gd name="connsiteX11" fmla="*/ -3601 w 12029"/>
                <a:gd name="connsiteY11" fmla="*/ 10214 h 15074"/>
                <a:gd name="connsiteX12" fmla="*/ -1200 w 12029"/>
                <a:gd name="connsiteY12" fmla="*/ 11306 h 15074"/>
                <a:gd name="connsiteX13" fmla="*/ 1746 w 12029"/>
                <a:gd name="connsiteY13" fmla="*/ 10392 h 15074"/>
                <a:gd name="connsiteX14" fmla="*/ 4667 w 12029"/>
                <a:gd name="connsiteY14" fmla="*/ 7775 h 15074"/>
                <a:gd name="connsiteX15" fmla="*/ 6496 w 12029"/>
                <a:gd name="connsiteY15" fmla="*/ 4207 h 15074"/>
                <a:gd name="connsiteX16" fmla="*/ 6940 w 12029"/>
                <a:gd name="connsiteY16" fmla="*/ 524 h 15074"/>
                <a:gd name="connsiteX17" fmla="*/ 6623 w 12029"/>
                <a:gd name="connsiteY17" fmla="*/ -3769 h 15074"/>
                <a:gd name="connsiteX18" fmla="*/ -5061 w 12029"/>
                <a:gd name="connsiteY18" fmla="*/ 2937 h 1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029" h="15074">
                  <a:moveTo>
                    <a:pt x="5391" y="1044"/>
                  </a:moveTo>
                  <a:lnTo>
                    <a:pt x="5086" y="3965"/>
                  </a:lnTo>
                  <a:lnTo>
                    <a:pt x="3753" y="6632"/>
                  </a:lnTo>
                  <a:lnTo>
                    <a:pt x="1479" y="8626"/>
                  </a:lnTo>
                  <a:lnTo>
                    <a:pt x="-934" y="9287"/>
                  </a:lnTo>
                  <a:lnTo>
                    <a:pt x="-2559" y="8334"/>
                  </a:lnTo>
                  <a:lnTo>
                    <a:pt x="-3258" y="6188"/>
                  </a:lnTo>
                  <a:lnTo>
                    <a:pt x="-3423" y="3864"/>
                  </a:lnTo>
                  <a:lnTo>
                    <a:pt x="5226" y="-1115"/>
                  </a:lnTo>
                  <a:close/>
                  <a:moveTo>
                    <a:pt x="-5061" y="2937"/>
                  </a:moveTo>
                  <a:lnTo>
                    <a:pt x="-4794" y="6582"/>
                  </a:lnTo>
                  <a:cubicBezTo>
                    <a:pt x="-4667" y="8245"/>
                    <a:pt x="-4274" y="9452"/>
                    <a:pt x="-3601" y="10214"/>
                  </a:cubicBezTo>
                  <a:lnTo>
                    <a:pt x="-1200" y="11306"/>
                  </a:lnTo>
                  <a:lnTo>
                    <a:pt x="1746" y="10392"/>
                  </a:lnTo>
                  <a:lnTo>
                    <a:pt x="4667" y="7775"/>
                  </a:lnTo>
                  <a:cubicBezTo>
                    <a:pt x="5493" y="6671"/>
                    <a:pt x="6102" y="5489"/>
                    <a:pt x="6496" y="4207"/>
                  </a:cubicBezTo>
                  <a:cubicBezTo>
                    <a:pt x="6864" y="2924"/>
                    <a:pt x="7042" y="1705"/>
                    <a:pt x="6940" y="524"/>
                  </a:cubicBezTo>
                  <a:lnTo>
                    <a:pt x="6623" y="-3769"/>
                  </a:lnTo>
                  <a:lnTo>
                    <a:pt x="-5061" y="2937"/>
                  </a:lnTo>
                </a:path>
              </a:pathLst>
            </a:custGeom>
            <a:solidFill>
              <a:srgbClr val="FFFFFF"/>
            </a:solidFill>
            <a:ln w="1270" cap="flat">
              <a:noFill/>
              <a:prstDash val="solid"/>
              <a:miter/>
            </a:ln>
          </p:spPr>
          <p:txBody>
            <a:bodyPr rtlCol="0" anchor="ctr"/>
            <a:lstStyle/>
            <a:p>
              <a:endParaRPr lang="zh-CN" altLang="en-US"/>
            </a:p>
          </p:txBody>
        </p:sp>
        <p:sp>
          <p:nvSpPr>
            <p:cNvPr id="119" name="任意多边形: 形状 118"/>
            <p:cNvSpPr/>
            <p:nvPr/>
          </p:nvSpPr>
          <p:spPr>
            <a:xfrm flipV="1">
              <a:off x="15069458" y="763308"/>
              <a:ext cx="12357" cy="15379"/>
            </a:xfrm>
            <a:custGeom>
              <a:avLst/>
              <a:gdLst>
                <a:gd name="connsiteX0" fmla="*/ -4414 w 12357"/>
                <a:gd name="connsiteY0" fmla="*/ 11598 h 15379"/>
                <a:gd name="connsiteX1" fmla="*/ -2903 w 12357"/>
                <a:gd name="connsiteY1" fmla="*/ 10722 h 15379"/>
                <a:gd name="connsiteX2" fmla="*/ -3424 w 12357"/>
                <a:gd name="connsiteY2" fmla="*/ 3851 h 15379"/>
                <a:gd name="connsiteX3" fmla="*/ 120 w 12357"/>
                <a:gd name="connsiteY3" fmla="*/ 1807 h 15379"/>
                <a:gd name="connsiteX4" fmla="*/ 590 w 12357"/>
                <a:gd name="connsiteY4" fmla="*/ 7953 h 15379"/>
                <a:gd name="connsiteX5" fmla="*/ 2101 w 12357"/>
                <a:gd name="connsiteY5" fmla="*/ 7077 h 15379"/>
                <a:gd name="connsiteX6" fmla="*/ 1631 w 12357"/>
                <a:gd name="connsiteY6" fmla="*/ 943 h 15379"/>
                <a:gd name="connsiteX7" fmla="*/ 5225 w 12357"/>
                <a:gd name="connsiteY7" fmla="*/ -1115 h 15379"/>
                <a:gd name="connsiteX8" fmla="*/ 5771 w 12357"/>
                <a:gd name="connsiteY8" fmla="*/ 6010 h 15379"/>
                <a:gd name="connsiteX9" fmla="*/ 7295 w 12357"/>
                <a:gd name="connsiteY9" fmla="*/ 5147 h 15379"/>
                <a:gd name="connsiteX10" fmla="*/ 6622 w 12357"/>
                <a:gd name="connsiteY10" fmla="*/ -3781 h 15379"/>
                <a:gd name="connsiteX11" fmla="*/ -5062 w 12357"/>
                <a:gd name="connsiteY11" fmla="*/ 2924 h 15379"/>
                <a:gd name="connsiteX12" fmla="*/ -4414 w 12357"/>
                <a:gd name="connsiteY12" fmla="*/ 11598 h 1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7" h="15379">
                  <a:moveTo>
                    <a:pt x="-4414" y="11598"/>
                  </a:moveTo>
                  <a:lnTo>
                    <a:pt x="-2903" y="10722"/>
                  </a:lnTo>
                  <a:lnTo>
                    <a:pt x="-3424" y="3851"/>
                  </a:lnTo>
                  <a:lnTo>
                    <a:pt x="120" y="1807"/>
                  </a:lnTo>
                  <a:lnTo>
                    <a:pt x="590" y="7953"/>
                  </a:lnTo>
                  <a:lnTo>
                    <a:pt x="2101" y="7077"/>
                  </a:lnTo>
                  <a:lnTo>
                    <a:pt x="1631" y="943"/>
                  </a:lnTo>
                  <a:lnTo>
                    <a:pt x="5225" y="-1115"/>
                  </a:lnTo>
                  <a:lnTo>
                    <a:pt x="5771" y="6010"/>
                  </a:lnTo>
                  <a:lnTo>
                    <a:pt x="7295" y="5147"/>
                  </a:lnTo>
                  <a:lnTo>
                    <a:pt x="6622" y="-3781"/>
                  </a:lnTo>
                  <a:lnTo>
                    <a:pt x="-5062" y="2924"/>
                  </a:lnTo>
                  <a:lnTo>
                    <a:pt x="-4414" y="11598"/>
                  </a:lnTo>
                </a:path>
              </a:pathLst>
            </a:custGeom>
            <a:solidFill>
              <a:srgbClr val="FFFFFF"/>
            </a:solidFill>
            <a:ln w="1270" cap="flat">
              <a:noFill/>
              <a:prstDash val="solid"/>
              <a:miter/>
            </a:ln>
          </p:spPr>
          <p:txBody>
            <a:bodyPr rtlCol="0" anchor="ctr"/>
            <a:lstStyle/>
            <a:p>
              <a:endParaRPr lang="zh-CN" altLang="en-US"/>
            </a:p>
          </p:txBody>
        </p:sp>
        <p:sp>
          <p:nvSpPr>
            <p:cNvPr id="120" name="任意多边形: 形状 119"/>
            <p:cNvSpPr/>
            <p:nvPr/>
          </p:nvSpPr>
          <p:spPr>
            <a:xfrm flipV="1">
              <a:off x="15070373" y="753211"/>
              <a:ext cx="12407" cy="13436"/>
            </a:xfrm>
            <a:custGeom>
              <a:avLst/>
              <a:gdLst>
                <a:gd name="connsiteX0" fmla="*/ 589 w 12407"/>
                <a:gd name="connsiteY0" fmla="*/ 5721 h 13436"/>
                <a:gd name="connsiteX1" fmla="*/ -884 w 12407"/>
                <a:gd name="connsiteY1" fmla="*/ 7232 h 13436"/>
                <a:gd name="connsiteX2" fmla="*/ -1913 w 12407"/>
                <a:gd name="connsiteY2" fmla="*/ 7562 h 13436"/>
                <a:gd name="connsiteX3" fmla="*/ -2815 w 12407"/>
                <a:gd name="connsiteY3" fmla="*/ 7181 h 13436"/>
                <a:gd name="connsiteX4" fmla="*/ -3272 w 12407"/>
                <a:gd name="connsiteY4" fmla="*/ 5911 h 13436"/>
                <a:gd name="connsiteX5" fmla="*/ -3412 w 12407"/>
                <a:gd name="connsiteY5" fmla="*/ 3841 h 13436"/>
                <a:gd name="connsiteX6" fmla="*/ 945 w 12407"/>
                <a:gd name="connsiteY6" fmla="*/ 1327 h 13436"/>
                <a:gd name="connsiteX7" fmla="*/ 1084 w 12407"/>
                <a:gd name="connsiteY7" fmla="*/ 3283 h 13436"/>
                <a:gd name="connsiteX8" fmla="*/ 7193 w 12407"/>
                <a:gd name="connsiteY8" fmla="*/ 3537 h 13436"/>
                <a:gd name="connsiteX9" fmla="*/ 2633 w 12407"/>
                <a:gd name="connsiteY9" fmla="*/ 2889 h 13436"/>
                <a:gd name="connsiteX10" fmla="*/ 2621 w 12407"/>
                <a:gd name="connsiteY10" fmla="*/ 2432 h 13436"/>
                <a:gd name="connsiteX11" fmla="*/ 2481 w 12407"/>
                <a:gd name="connsiteY11" fmla="*/ 463 h 13436"/>
                <a:gd name="connsiteX12" fmla="*/ 6774 w 12407"/>
                <a:gd name="connsiteY12" fmla="*/ -2001 h 13436"/>
                <a:gd name="connsiteX13" fmla="*/ 6621 w 12407"/>
                <a:gd name="connsiteY13" fmla="*/ -3791 h 13436"/>
                <a:gd name="connsiteX14" fmla="*/ -5062 w 12407"/>
                <a:gd name="connsiteY14" fmla="*/ 2914 h 13436"/>
                <a:gd name="connsiteX15" fmla="*/ -4796 w 12407"/>
                <a:gd name="connsiteY15" fmla="*/ 6483 h 13436"/>
                <a:gd name="connsiteX16" fmla="*/ -4174 w 12407"/>
                <a:gd name="connsiteY16" fmla="*/ 8668 h 13436"/>
                <a:gd name="connsiteX17" fmla="*/ -2815 w 12407"/>
                <a:gd name="connsiteY17" fmla="*/ 9645 h 13436"/>
                <a:gd name="connsiteX18" fmla="*/ -795 w 12407"/>
                <a:gd name="connsiteY18" fmla="*/ 9112 h 13436"/>
                <a:gd name="connsiteX19" fmla="*/ 1135 w 12407"/>
                <a:gd name="connsiteY19" fmla="*/ 7436 h 13436"/>
                <a:gd name="connsiteX20" fmla="*/ 2392 w 12407"/>
                <a:gd name="connsiteY20" fmla="*/ 4972 h 13436"/>
                <a:gd name="connsiteX21" fmla="*/ 7345 w 12407"/>
                <a:gd name="connsiteY21" fmla="*/ 5619 h 13436"/>
                <a:gd name="connsiteX22" fmla="*/ 7193 w 12407"/>
                <a:gd name="connsiteY22" fmla="*/ 3537 h 1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407" h="13436">
                  <a:moveTo>
                    <a:pt x="589" y="5721"/>
                  </a:moveTo>
                  <a:lnTo>
                    <a:pt x="-884" y="7232"/>
                  </a:lnTo>
                  <a:lnTo>
                    <a:pt x="-1913" y="7562"/>
                  </a:lnTo>
                  <a:lnTo>
                    <a:pt x="-2815" y="7181"/>
                  </a:lnTo>
                  <a:lnTo>
                    <a:pt x="-3272" y="5911"/>
                  </a:lnTo>
                  <a:lnTo>
                    <a:pt x="-3412" y="3841"/>
                  </a:lnTo>
                  <a:lnTo>
                    <a:pt x="945" y="1327"/>
                  </a:lnTo>
                  <a:lnTo>
                    <a:pt x="1084" y="3283"/>
                  </a:lnTo>
                  <a:close/>
                  <a:moveTo>
                    <a:pt x="7193" y="3537"/>
                  </a:moveTo>
                  <a:lnTo>
                    <a:pt x="2633" y="2889"/>
                  </a:lnTo>
                  <a:lnTo>
                    <a:pt x="2621" y="2432"/>
                  </a:lnTo>
                  <a:lnTo>
                    <a:pt x="2481" y="463"/>
                  </a:lnTo>
                  <a:lnTo>
                    <a:pt x="6774" y="-2001"/>
                  </a:lnTo>
                  <a:lnTo>
                    <a:pt x="6621" y="-3791"/>
                  </a:lnTo>
                  <a:lnTo>
                    <a:pt x="-5062" y="2914"/>
                  </a:lnTo>
                  <a:lnTo>
                    <a:pt x="-4796" y="6483"/>
                  </a:lnTo>
                  <a:lnTo>
                    <a:pt x="-4174" y="8668"/>
                  </a:lnTo>
                  <a:lnTo>
                    <a:pt x="-2815" y="9645"/>
                  </a:lnTo>
                  <a:lnTo>
                    <a:pt x="-795" y="9112"/>
                  </a:lnTo>
                  <a:lnTo>
                    <a:pt x="1135" y="7436"/>
                  </a:lnTo>
                  <a:lnTo>
                    <a:pt x="2392" y="4972"/>
                  </a:lnTo>
                  <a:lnTo>
                    <a:pt x="7345" y="5619"/>
                  </a:lnTo>
                  <a:lnTo>
                    <a:pt x="7193" y="3537"/>
                  </a:lnTo>
                </a:path>
              </a:pathLst>
            </a:custGeom>
            <a:solidFill>
              <a:srgbClr val="FFFFFF"/>
            </a:solidFill>
            <a:ln w="1270" cap="flat">
              <a:noFill/>
              <a:prstDash val="solid"/>
              <a:miter/>
            </a:ln>
          </p:spPr>
          <p:txBody>
            <a:bodyPr rtlCol="0" anchor="ctr"/>
            <a:lstStyle/>
            <a:p>
              <a:endParaRPr lang="zh-CN" altLang="en-US"/>
            </a:p>
          </p:txBody>
        </p:sp>
        <p:sp>
          <p:nvSpPr>
            <p:cNvPr id="121" name="任意多边形: 形状 120"/>
            <p:cNvSpPr/>
            <p:nvPr/>
          </p:nvSpPr>
          <p:spPr>
            <a:xfrm flipV="1">
              <a:off x="15071401" y="730352"/>
              <a:ext cx="13322" cy="18313"/>
            </a:xfrm>
            <a:custGeom>
              <a:avLst/>
              <a:gdLst>
                <a:gd name="connsiteX0" fmla="*/ -3806 w 13322"/>
                <a:gd name="connsiteY0" fmla="*/ 14504 h 18313"/>
                <a:gd name="connsiteX1" fmla="*/ 8259 w 13322"/>
                <a:gd name="connsiteY1" fmla="*/ 7595 h 18313"/>
                <a:gd name="connsiteX2" fmla="*/ 8259 w 13322"/>
                <a:gd name="connsiteY2" fmla="*/ 7545 h 18313"/>
                <a:gd name="connsiteX3" fmla="*/ -1203 w 13322"/>
                <a:gd name="connsiteY3" fmla="*/ 2744 h 18313"/>
                <a:gd name="connsiteX4" fmla="*/ 7116 w 13322"/>
                <a:gd name="connsiteY4" fmla="*/ -1993 h 18313"/>
                <a:gd name="connsiteX5" fmla="*/ 6977 w 13322"/>
                <a:gd name="connsiteY5" fmla="*/ -3809 h 18313"/>
                <a:gd name="connsiteX6" fmla="*/ -5064 w 13322"/>
                <a:gd name="connsiteY6" fmla="*/ 3112 h 18313"/>
                <a:gd name="connsiteX7" fmla="*/ -5050 w 13322"/>
                <a:gd name="connsiteY7" fmla="*/ 3201 h 18313"/>
                <a:gd name="connsiteX8" fmla="*/ 4500 w 13322"/>
                <a:gd name="connsiteY8" fmla="*/ 7913 h 18313"/>
                <a:gd name="connsiteX9" fmla="*/ -3945 w 13322"/>
                <a:gd name="connsiteY9" fmla="*/ 12726 h 18313"/>
                <a:gd name="connsiteX10" fmla="*/ -3806 w 13322"/>
                <a:gd name="connsiteY10" fmla="*/ 14504 h 18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22" h="18313">
                  <a:moveTo>
                    <a:pt x="-3806" y="14504"/>
                  </a:moveTo>
                  <a:lnTo>
                    <a:pt x="8259" y="7595"/>
                  </a:lnTo>
                  <a:lnTo>
                    <a:pt x="8259" y="7545"/>
                  </a:lnTo>
                  <a:lnTo>
                    <a:pt x="-1203" y="2744"/>
                  </a:lnTo>
                  <a:lnTo>
                    <a:pt x="7116" y="-1993"/>
                  </a:lnTo>
                  <a:lnTo>
                    <a:pt x="6977" y="-3809"/>
                  </a:lnTo>
                  <a:lnTo>
                    <a:pt x="-5064" y="3112"/>
                  </a:lnTo>
                  <a:lnTo>
                    <a:pt x="-5050" y="3201"/>
                  </a:lnTo>
                  <a:lnTo>
                    <a:pt x="4500" y="7913"/>
                  </a:lnTo>
                  <a:lnTo>
                    <a:pt x="-3945" y="12726"/>
                  </a:lnTo>
                  <a:lnTo>
                    <a:pt x="-3806" y="14504"/>
                  </a:lnTo>
                </a:path>
              </a:pathLst>
            </a:custGeom>
            <a:solidFill>
              <a:srgbClr val="FFFFFF"/>
            </a:solidFill>
            <a:ln w="1270" cap="flat">
              <a:noFill/>
              <a:prstDash val="solid"/>
              <a:miter/>
            </a:ln>
          </p:spPr>
          <p:txBody>
            <a:bodyPr rtlCol="0" anchor="ctr"/>
            <a:lstStyle/>
            <a:p>
              <a:endParaRPr lang="zh-CN" altLang="en-US"/>
            </a:p>
          </p:txBody>
        </p:sp>
        <p:sp>
          <p:nvSpPr>
            <p:cNvPr id="122" name="任意多边形: 形状 121"/>
            <p:cNvSpPr/>
            <p:nvPr/>
          </p:nvSpPr>
          <p:spPr>
            <a:xfrm flipV="1">
              <a:off x="15072811" y="721614"/>
              <a:ext cx="12623" cy="12928"/>
            </a:xfrm>
            <a:custGeom>
              <a:avLst/>
              <a:gdLst>
                <a:gd name="connsiteX0" fmla="*/ 2809 w 12623"/>
                <a:gd name="connsiteY0" fmla="*/ 6429 h 12928"/>
                <a:gd name="connsiteX1" fmla="*/ -1585 w 12623"/>
                <a:gd name="connsiteY1" fmla="*/ 6975 h 12928"/>
                <a:gd name="connsiteX2" fmla="*/ 2517 w 12623"/>
                <a:gd name="connsiteY2" fmla="*/ 2556 h 12928"/>
                <a:gd name="connsiteX3" fmla="*/ 4220 w 12623"/>
                <a:gd name="connsiteY3" fmla="*/ 6251 h 12928"/>
                <a:gd name="connsiteX4" fmla="*/ 3813 w 12623"/>
                <a:gd name="connsiteY4" fmla="*/ 1133 h 12928"/>
                <a:gd name="connsiteX5" fmla="*/ 6797 w 12623"/>
                <a:gd name="connsiteY5" fmla="*/ -2054 h 12928"/>
                <a:gd name="connsiteX6" fmla="*/ 6658 w 12623"/>
                <a:gd name="connsiteY6" fmla="*/ -3820 h 12928"/>
                <a:gd name="connsiteX7" fmla="*/ -5064 w 12623"/>
                <a:gd name="connsiteY7" fmla="*/ 8994 h 12928"/>
                <a:gd name="connsiteX8" fmla="*/ -5064 w 12623"/>
                <a:gd name="connsiteY8" fmla="*/ 9109 h 12928"/>
                <a:gd name="connsiteX9" fmla="*/ 7559 w 12623"/>
                <a:gd name="connsiteY9" fmla="*/ 7941 h 12928"/>
                <a:gd name="connsiteX10" fmla="*/ 7407 w 12623"/>
                <a:gd name="connsiteY10" fmla="*/ 5883 h 12928"/>
                <a:gd name="connsiteX11" fmla="*/ 4220 w 12623"/>
                <a:gd name="connsiteY11" fmla="*/ 6251 h 12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23" h="12928">
                  <a:moveTo>
                    <a:pt x="2809" y="6429"/>
                  </a:moveTo>
                  <a:lnTo>
                    <a:pt x="-1585" y="6975"/>
                  </a:lnTo>
                  <a:lnTo>
                    <a:pt x="2517" y="2556"/>
                  </a:lnTo>
                  <a:close/>
                  <a:moveTo>
                    <a:pt x="4220" y="6251"/>
                  </a:moveTo>
                  <a:lnTo>
                    <a:pt x="3813" y="1133"/>
                  </a:lnTo>
                  <a:lnTo>
                    <a:pt x="6797" y="-2054"/>
                  </a:lnTo>
                  <a:lnTo>
                    <a:pt x="6658" y="-3820"/>
                  </a:lnTo>
                  <a:lnTo>
                    <a:pt x="-5064" y="8994"/>
                  </a:lnTo>
                  <a:lnTo>
                    <a:pt x="-5064" y="9109"/>
                  </a:lnTo>
                  <a:lnTo>
                    <a:pt x="7559" y="7941"/>
                  </a:lnTo>
                  <a:lnTo>
                    <a:pt x="7407" y="5883"/>
                  </a:lnTo>
                  <a:lnTo>
                    <a:pt x="4220" y="6251"/>
                  </a:lnTo>
                </a:path>
              </a:pathLst>
            </a:custGeom>
            <a:solidFill>
              <a:srgbClr val="FFFFFF"/>
            </a:solidFill>
            <a:ln w="1270" cap="flat">
              <a:noFill/>
              <a:prstDash val="solid"/>
              <a:miter/>
            </a:ln>
          </p:spPr>
          <p:txBody>
            <a:bodyPr rtlCol="0" anchor="ctr"/>
            <a:lstStyle/>
            <a:p>
              <a:endParaRPr lang="zh-CN" altLang="en-US"/>
            </a:p>
          </p:txBody>
        </p:sp>
        <p:sp>
          <p:nvSpPr>
            <p:cNvPr id="123" name="任意多边形: 形状 122"/>
            <p:cNvSpPr/>
            <p:nvPr/>
          </p:nvSpPr>
          <p:spPr>
            <a:xfrm flipV="1">
              <a:off x="15073573" y="700126"/>
              <a:ext cx="13067" cy="20180"/>
            </a:xfrm>
            <a:custGeom>
              <a:avLst/>
              <a:gdLst>
                <a:gd name="connsiteX0" fmla="*/ -4049 w 13067"/>
                <a:gd name="connsiteY0" fmla="*/ 16345 h 20180"/>
                <a:gd name="connsiteX1" fmla="*/ 8003 w 13067"/>
                <a:gd name="connsiteY1" fmla="*/ 9423 h 20180"/>
                <a:gd name="connsiteX2" fmla="*/ 7863 w 13067"/>
                <a:gd name="connsiteY2" fmla="*/ 7658 h 20180"/>
                <a:gd name="connsiteX3" fmla="*/ 307 w 13067"/>
                <a:gd name="connsiteY3" fmla="*/ 12014 h 20180"/>
                <a:gd name="connsiteX4" fmla="*/ 6022 w 13067"/>
                <a:gd name="connsiteY4" fmla="*/ 3607 h 20180"/>
                <a:gd name="connsiteX5" fmla="*/ 6022 w 13067"/>
                <a:gd name="connsiteY5" fmla="*/ 3569 h 20180"/>
                <a:gd name="connsiteX6" fmla="*/ -227 w 13067"/>
                <a:gd name="connsiteY6" fmla="*/ 2133 h 20180"/>
                <a:gd name="connsiteX7" fmla="*/ 7127 w 13067"/>
                <a:gd name="connsiteY7" fmla="*/ -2096 h 20180"/>
                <a:gd name="connsiteX8" fmla="*/ 6987 w 13067"/>
                <a:gd name="connsiteY8" fmla="*/ -3836 h 20180"/>
                <a:gd name="connsiteX9" fmla="*/ -5065 w 13067"/>
                <a:gd name="connsiteY9" fmla="*/ 3086 h 20180"/>
                <a:gd name="connsiteX10" fmla="*/ -5065 w 13067"/>
                <a:gd name="connsiteY10" fmla="*/ 3111 h 20180"/>
                <a:gd name="connsiteX11" fmla="*/ 3583 w 13067"/>
                <a:gd name="connsiteY11" fmla="*/ 5004 h 20180"/>
                <a:gd name="connsiteX12" fmla="*/ -4049 w 13067"/>
                <a:gd name="connsiteY12" fmla="*/ 16332 h 20180"/>
                <a:gd name="connsiteX13" fmla="*/ -4049 w 13067"/>
                <a:gd name="connsiteY13" fmla="*/ 16345 h 2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67" h="20180">
                  <a:moveTo>
                    <a:pt x="-4049" y="16345"/>
                  </a:moveTo>
                  <a:lnTo>
                    <a:pt x="8003" y="9423"/>
                  </a:lnTo>
                  <a:lnTo>
                    <a:pt x="7863" y="7658"/>
                  </a:lnTo>
                  <a:lnTo>
                    <a:pt x="307" y="12014"/>
                  </a:lnTo>
                  <a:lnTo>
                    <a:pt x="6022" y="3607"/>
                  </a:lnTo>
                  <a:lnTo>
                    <a:pt x="6022" y="3569"/>
                  </a:lnTo>
                  <a:lnTo>
                    <a:pt x="-227" y="2133"/>
                  </a:lnTo>
                  <a:lnTo>
                    <a:pt x="7127" y="-2096"/>
                  </a:lnTo>
                  <a:lnTo>
                    <a:pt x="6987" y="-3836"/>
                  </a:lnTo>
                  <a:lnTo>
                    <a:pt x="-5065" y="3086"/>
                  </a:lnTo>
                  <a:lnTo>
                    <a:pt x="-5065" y="3111"/>
                  </a:lnTo>
                  <a:lnTo>
                    <a:pt x="3583" y="5004"/>
                  </a:lnTo>
                  <a:lnTo>
                    <a:pt x="-4049" y="16332"/>
                  </a:lnTo>
                  <a:lnTo>
                    <a:pt x="-4049" y="16345"/>
                  </a:lnTo>
                </a:path>
              </a:pathLst>
            </a:custGeom>
            <a:solidFill>
              <a:srgbClr val="FFFFFF"/>
            </a:solidFill>
            <a:ln w="1270" cap="flat">
              <a:noFill/>
              <a:prstDash val="solid"/>
              <a:miter/>
            </a:ln>
          </p:spPr>
          <p:txBody>
            <a:bodyPr rtlCol="0" anchor="ctr"/>
            <a:lstStyle/>
            <a:p>
              <a:endParaRPr lang="zh-CN" altLang="en-US"/>
            </a:p>
          </p:txBody>
        </p:sp>
        <p:sp>
          <p:nvSpPr>
            <p:cNvPr id="124" name="任意多边形: 形状 123"/>
            <p:cNvSpPr/>
            <p:nvPr/>
          </p:nvSpPr>
          <p:spPr>
            <a:xfrm flipV="1">
              <a:off x="15075262" y="687832"/>
              <a:ext cx="12357" cy="15379"/>
            </a:xfrm>
            <a:custGeom>
              <a:avLst/>
              <a:gdLst>
                <a:gd name="connsiteX0" fmla="*/ -4405 w 12357"/>
                <a:gd name="connsiteY0" fmla="*/ 11531 h 15379"/>
                <a:gd name="connsiteX1" fmla="*/ -2894 w 12357"/>
                <a:gd name="connsiteY1" fmla="*/ 10667 h 15379"/>
                <a:gd name="connsiteX2" fmla="*/ -3427 w 12357"/>
                <a:gd name="connsiteY2" fmla="*/ 3797 h 15379"/>
                <a:gd name="connsiteX3" fmla="*/ 116 w 12357"/>
                <a:gd name="connsiteY3" fmla="*/ 1752 h 15379"/>
                <a:gd name="connsiteX4" fmla="*/ 586 w 12357"/>
                <a:gd name="connsiteY4" fmla="*/ 7886 h 15379"/>
                <a:gd name="connsiteX5" fmla="*/ 2097 w 12357"/>
                <a:gd name="connsiteY5" fmla="*/ 7023 h 15379"/>
                <a:gd name="connsiteX6" fmla="*/ 1627 w 12357"/>
                <a:gd name="connsiteY6" fmla="*/ 876 h 15379"/>
                <a:gd name="connsiteX7" fmla="*/ 5221 w 12357"/>
                <a:gd name="connsiteY7" fmla="*/ -1182 h 15379"/>
                <a:gd name="connsiteX8" fmla="*/ 5768 w 12357"/>
                <a:gd name="connsiteY8" fmla="*/ 5956 h 15379"/>
                <a:gd name="connsiteX9" fmla="*/ 7291 w 12357"/>
                <a:gd name="connsiteY9" fmla="*/ 5079 h 15379"/>
                <a:gd name="connsiteX10" fmla="*/ 6618 w 12357"/>
                <a:gd name="connsiteY10" fmla="*/ -3849 h 15379"/>
                <a:gd name="connsiteX11" fmla="*/ -5066 w 12357"/>
                <a:gd name="connsiteY11" fmla="*/ 2857 h 15379"/>
                <a:gd name="connsiteX12" fmla="*/ -4405 w 12357"/>
                <a:gd name="connsiteY12" fmla="*/ 11531 h 1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7" h="15379">
                  <a:moveTo>
                    <a:pt x="-4405" y="11531"/>
                  </a:moveTo>
                  <a:lnTo>
                    <a:pt x="-2894" y="10667"/>
                  </a:lnTo>
                  <a:lnTo>
                    <a:pt x="-3427" y="3797"/>
                  </a:lnTo>
                  <a:lnTo>
                    <a:pt x="116" y="1752"/>
                  </a:lnTo>
                  <a:lnTo>
                    <a:pt x="586" y="7886"/>
                  </a:lnTo>
                  <a:lnTo>
                    <a:pt x="2097" y="7023"/>
                  </a:lnTo>
                  <a:lnTo>
                    <a:pt x="1627" y="876"/>
                  </a:lnTo>
                  <a:lnTo>
                    <a:pt x="5221" y="-1182"/>
                  </a:lnTo>
                  <a:lnTo>
                    <a:pt x="5768" y="5956"/>
                  </a:lnTo>
                  <a:lnTo>
                    <a:pt x="7291" y="5079"/>
                  </a:lnTo>
                  <a:lnTo>
                    <a:pt x="6618" y="-3849"/>
                  </a:lnTo>
                  <a:lnTo>
                    <a:pt x="-5066" y="2857"/>
                  </a:lnTo>
                  <a:lnTo>
                    <a:pt x="-4405" y="11531"/>
                  </a:lnTo>
                </a:path>
              </a:pathLst>
            </a:custGeom>
            <a:solidFill>
              <a:srgbClr val="FFFFFF"/>
            </a:solidFill>
            <a:ln w="1270" cap="flat">
              <a:noFill/>
              <a:prstDash val="solid"/>
              <a:miter/>
            </a:ln>
          </p:spPr>
          <p:txBody>
            <a:bodyPr rtlCol="0" anchor="ctr"/>
            <a:lstStyle/>
            <a:p>
              <a:endParaRPr lang="zh-CN" altLang="en-US"/>
            </a:p>
          </p:txBody>
        </p:sp>
        <p:sp>
          <p:nvSpPr>
            <p:cNvPr id="125" name="任意多边形: 形状 124"/>
            <p:cNvSpPr/>
            <p:nvPr/>
          </p:nvSpPr>
          <p:spPr>
            <a:xfrm flipV="1">
              <a:off x="15082057" y="617487"/>
              <a:ext cx="10819" cy="12179"/>
            </a:xfrm>
            <a:custGeom>
              <a:avLst/>
              <a:gdLst>
                <a:gd name="connsiteX0" fmla="*/ 3375 w 10819"/>
                <a:gd name="connsiteY0" fmla="*/ 2945 h 12179"/>
                <a:gd name="connsiteX1" fmla="*/ 542 w 10819"/>
                <a:gd name="connsiteY1" fmla="*/ 5460 h 12179"/>
                <a:gd name="connsiteX2" fmla="*/ -2302 w 10819"/>
                <a:gd name="connsiteY2" fmla="*/ 6209 h 12179"/>
                <a:gd name="connsiteX3" fmla="*/ -3534 w 10819"/>
                <a:gd name="connsiteY3" fmla="*/ 4393 h 12179"/>
                <a:gd name="connsiteX4" fmla="*/ -2670 w 10819"/>
                <a:gd name="connsiteY4" fmla="*/ 1421 h 12179"/>
                <a:gd name="connsiteX5" fmla="*/ 85 w 10819"/>
                <a:gd name="connsiteY5" fmla="*/ -1043 h 12179"/>
                <a:gd name="connsiteX6" fmla="*/ 3006 w 10819"/>
                <a:gd name="connsiteY6" fmla="*/ -1856 h 12179"/>
                <a:gd name="connsiteX7" fmla="*/ 4238 w 10819"/>
                <a:gd name="connsiteY7" fmla="*/ -65 h 12179"/>
                <a:gd name="connsiteX8" fmla="*/ 4899 w 10819"/>
                <a:gd name="connsiteY8" fmla="*/ -3189 h 12179"/>
                <a:gd name="connsiteX9" fmla="*/ 2867 w 10819"/>
                <a:gd name="connsiteY9" fmla="*/ -3913 h 12179"/>
                <a:gd name="connsiteX10" fmla="*/ -54 w 10819"/>
                <a:gd name="connsiteY10" fmla="*/ -2897 h 12179"/>
                <a:gd name="connsiteX11" fmla="*/ -3966 w 10819"/>
                <a:gd name="connsiteY11" fmla="*/ 761 h 12179"/>
                <a:gd name="connsiteX12" fmla="*/ -5045 w 10819"/>
                <a:gd name="connsiteY12" fmla="*/ 5282 h 12179"/>
                <a:gd name="connsiteX13" fmla="*/ -4195 w 10819"/>
                <a:gd name="connsiteY13" fmla="*/ 7555 h 12179"/>
                <a:gd name="connsiteX14" fmla="*/ -2175 w 10819"/>
                <a:gd name="connsiteY14" fmla="*/ 8266 h 12179"/>
                <a:gd name="connsiteX15" fmla="*/ 733 w 10819"/>
                <a:gd name="connsiteY15" fmla="*/ 7276 h 12179"/>
                <a:gd name="connsiteX16" fmla="*/ 3591 w 10819"/>
                <a:gd name="connsiteY16" fmla="*/ 4964 h 12179"/>
                <a:gd name="connsiteX17" fmla="*/ 5318 w 10819"/>
                <a:gd name="connsiteY17" fmla="*/ 2094 h 12179"/>
                <a:gd name="connsiteX18" fmla="*/ 5750 w 10819"/>
                <a:gd name="connsiteY18" fmla="*/ -916 h 12179"/>
                <a:gd name="connsiteX19" fmla="*/ 4899 w 10819"/>
                <a:gd name="connsiteY19" fmla="*/ -3189 h 1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819" h="12179">
                  <a:moveTo>
                    <a:pt x="3375" y="2945"/>
                  </a:moveTo>
                  <a:cubicBezTo>
                    <a:pt x="2689" y="3910"/>
                    <a:pt x="1762" y="4748"/>
                    <a:pt x="542" y="5460"/>
                  </a:cubicBezTo>
                  <a:cubicBezTo>
                    <a:pt x="-626" y="6120"/>
                    <a:pt x="-1578" y="6374"/>
                    <a:pt x="-2302" y="6209"/>
                  </a:cubicBezTo>
                  <a:lnTo>
                    <a:pt x="-3534" y="4393"/>
                  </a:lnTo>
                  <a:lnTo>
                    <a:pt x="-2670" y="1421"/>
                  </a:lnTo>
                  <a:cubicBezTo>
                    <a:pt x="-2010" y="469"/>
                    <a:pt x="-1108" y="-357"/>
                    <a:pt x="85" y="-1043"/>
                  </a:cubicBezTo>
                  <a:cubicBezTo>
                    <a:pt x="1292" y="-1729"/>
                    <a:pt x="2257" y="-1983"/>
                    <a:pt x="3006" y="-1856"/>
                  </a:cubicBezTo>
                  <a:lnTo>
                    <a:pt x="4238" y="-65"/>
                  </a:lnTo>
                  <a:close/>
                  <a:moveTo>
                    <a:pt x="4899" y="-3189"/>
                  </a:moveTo>
                  <a:lnTo>
                    <a:pt x="2867" y="-3913"/>
                  </a:lnTo>
                  <a:lnTo>
                    <a:pt x="-54" y="-2897"/>
                  </a:lnTo>
                  <a:cubicBezTo>
                    <a:pt x="-1807" y="-1881"/>
                    <a:pt x="-3115" y="-662"/>
                    <a:pt x="-3966" y="761"/>
                  </a:cubicBezTo>
                  <a:cubicBezTo>
                    <a:pt x="-4804" y="2208"/>
                    <a:pt x="-5173" y="3707"/>
                    <a:pt x="-5045" y="5282"/>
                  </a:cubicBezTo>
                  <a:lnTo>
                    <a:pt x="-4195" y="7555"/>
                  </a:lnTo>
                  <a:lnTo>
                    <a:pt x="-2175" y="8266"/>
                  </a:lnTo>
                  <a:lnTo>
                    <a:pt x="733" y="7276"/>
                  </a:lnTo>
                  <a:lnTo>
                    <a:pt x="3591" y="4964"/>
                  </a:lnTo>
                  <a:lnTo>
                    <a:pt x="5318" y="2094"/>
                  </a:lnTo>
                  <a:lnTo>
                    <a:pt x="5750" y="-916"/>
                  </a:lnTo>
                  <a:lnTo>
                    <a:pt x="4899" y="-3189"/>
                  </a:lnTo>
                </a:path>
              </a:pathLst>
            </a:custGeom>
            <a:solidFill>
              <a:srgbClr val="FFFFFF"/>
            </a:solidFill>
            <a:ln w="1270" cap="flat">
              <a:noFill/>
              <a:prstDash val="solid"/>
              <a:miter/>
            </a:ln>
          </p:spPr>
          <p:txBody>
            <a:bodyPr rtlCol="0" anchor="ctr"/>
            <a:lstStyle/>
            <a:p>
              <a:endParaRPr lang="zh-CN" altLang="en-US"/>
            </a:p>
          </p:txBody>
        </p:sp>
        <p:sp>
          <p:nvSpPr>
            <p:cNvPr id="126" name="任意多边形: 形状 125"/>
            <p:cNvSpPr/>
            <p:nvPr/>
          </p:nvSpPr>
          <p:spPr>
            <a:xfrm flipV="1">
              <a:off x="15082938" y="605981"/>
              <a:ext cx="10828" cy="12179"/>
            </a:xfrm>
            <a:custGeom>
              <a:avLst/>
              <a:gdLst>
                <a:gd name="connsiteX0" fmla="*/ 3370 w 10828"/>
                <a:gd name="connsiteY0" fmla="*/ 2922 h 12179"/>
                <a:gd name="connsiteX1" fmla="*/ 563 w 10828"/>
                <a:gd name="connsiteY1" fmla="*/ 5450 h 12179"/>
                <a:gd name="connsiteX2" fmla="*/ -2307 w 10828"/>
                <a:gd name="connsiteY2" fmla="*/ 6186 h 12179"/>
                <a:gd name="connsiteX3" fmla="*/ -3539 w 10828"/>
                <a:gd name="connsiteY3" fmla="*/ 4395 h 12179"/>
                <a:gd name="connsiteX4" fmla="*/ -2650 w 10828"/>
                <a:gd name="connsiteY4" fmla="*/ 1398 h 12179"/>
                <a:gd name="connsiteX5" fmla="*/ 81 w 10828"/>
                <a:gd name="connsiteY5" fmla="*/ -1066 h 12179"/>
                <a:gd name="connsiteX6" fmla="*/ 3014 w 10828"/>
                <a:gd name="connsiteY6" fmla="*/ -1853 h 12179"/>
                <a:gd name="connsiteX7" fmla="*/ 4247 w 10828"/>
                <a:gd name="connsiteY7" fmla="*/ -88 h 12179"/>
                <a:gd name="connsiteX8" fmla="*/ 4894 w 10828"/>
                <a:gd name="connsiteY8" fmla="*/ -3199 h 12179"/>
                <a:gd name="connsiteX9" fmla="*/ 2875 w 10828"/>
                <a:gd name="connsiteY9" fmla="*/ -3923 h 12179"/>
                <a:gd name="connsiteX10" fmla="*/ -47 w 10828"/>
                <a:gd name="connsiteY10" fmla="*/ -2894 h 12179"/>
                <a:gd name="connsiteX11" fmla="*/ -3971 w 10828"/>
                <a:gd name="connsiteY11" fmla="*/ 763 h 12179"/>
                <a:gd name="connsiteX12" fmla="*/ -5050 w 10828"/>
                <a:gd name="connsiteY12" fmla="*/ 5259 h 12179"/>
                <a:gd name="connsiteX13" fmla="*/ -4186 w 10828"/>
                <a:gd name="connsiteY13" fmla="*/ 7545 h 12179"/>
                <a:gd name="connsiteX14" fmla="*/ -2167 w 10828"/>
                <a:gd name="connsiteY14" fmla="*/ 8256 h 12179"/>
                <a:gd name="connsiteX15" fmla="*/ 729 w 10828"/>
                <a:gd name="connsiteY15" fmla="*/ 7266 h 12179"/>
                <a:gd name="connsiteX16" fmla="*/ 3599 w 10828"/>
                <a:gd name="connsiteY16" fmla="*/ 4954 h 12179"/>
                <a:gd name="connsiteX17" fmla="*/ 5326 w 10828"/>
                <a:gd name="connsiteY17" fmla="*/ 2071 h 12179"/>
                <a:gd name="connsiteX18" fmla="*/ 5758 w 10828"/>
                <a:gd name="connsiteY18" fmla="*/ -939 h 12179"/>
                <a:gd name="connsiteX19" fmla="*/ 4894 w 10828"/>
                <a:gd name="connsiteY19" fmla="*/ -3199 h 1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828" h="12179">
                  <a:moveTo>
                    <a:pt x="3370" y="2922"/>
                  </a:moveTo>
                  <a:cubicBezTo>
                    <a:pt x="2697" y="3900"/>
                    <a:pt x="1757" y="4738"/>
                    <a:pt x="563" y="5450"/>
                  </a:cubicBezTo>
                  <a:cubicBezTo>
                    <a:pt x="-618" y="6097"/>
                    <a:pt x="-1558" y="6351"/>
                    <a:pt x="-2307" y="6186"/>
                  </a:cubicBezTo>
                  <a:lnTo>
                    <a:pt x="-3539" y="4395"/>
                  </a:lnTo>
                  <a:lnTo>
                    <a:pt x="-2650" y="1398"/>
                  </a:lnTo>
                  <a:cubicBezTo>
                    <a:pt x="-2015" y="446"/>
                    <a:pt x="-1100" y="-367"/>
                    <a:pt x="81" y="-1066"/>
                  </a:cubicBezTo>
                  <a:cubicBezTo>
                    <a:pt x="1287" y="-1739"/>
                    <a:pt x="2252" y="-2005"/>
                    <a:pt x="3014" y="-1853"/>
                  </a:cubicBezTo>
                  <a:lnTo>
                    <a:pt x="4247" y="-88"/>
                  </a:lnTo>
                  <a:close/>
                  <a:moveTo>
                    <a:pt x="4894" y="-3199"/>
                  </a:moveTo>
                  <a:lnTo>
                    <a:pt x="2875" y="-3923"/>
                  </a:lnTo>
                  <a:lnTo>
                    <a:pt x="-47" y="-2894"/>
                  </a:lnTo>
                  <a:cubicBezTo>
                    <a:pt x="-1811" y="-1891"/>
                    <a:pt x="-3107" y="-685"/>
                    <a:pt x="-3971" y="763"/>
                  </a:cubicBezTo>
                  <a:cubicBezTo>
                    <a:pt x="-4796" y="2186"/>
                    <a:pt x="-5164" y="3684"/>
                    <a:pt x="-5050" y="5259"/>
                  </a:cubicBezTo>
                  <a:lnTo>
                    <a:pt x="-4186" y="7545"/>
                  </a:lnTo>
                  <a:lnTo>
                    <a:pt x="-2167" y="8256"/>
                  </a:lnTo>
                  <a:lnTo>
                    <a:pt x="729" y="7266"/>
                  </a:lnTo>
                  <a:lnTo>
                    <a:pt x="3599" y="4954"/>
                  </a:lnTo>
                  <a:lnTo>
                    <a:pt x="5326" y="2071"/>
                  </a:lnTo>
                  <a:lnTo>
                    <a:pt x="5758" y="-939"/>
                  </a:lnTo>
                  <a:lnTo>
                    <a:pt x="4894" y="-3199"/>
                  </a:lnTo>
                </a:path>
              </a:pathLst>
            </a:custGeom>
            <a:solidFill>
              <a:srgbClr val="FFFFFF"/>
            </a:solidFill>
            <a:ln w="1270" cap="flat">
              <a:noFill/>
              <a:prstDash val="solid"/>
              <a:miter/>
            </a:ln>
          </p:spPr>
          <p:txBody>
            <a:bodyPr rtlCol="0" anchor="ctr"/>
            <a:lstStyle/>
            <a:p>
              <a:endParaRPr lang="zh-CN" altLang="en-US"/>
            </a:p>
          </p:txBody>
        </p:sp>
        <p:sp>
          <p:nvSpPr>
            <p:cNvPr id="127" name="任意多边形: 形状 126"/>
            <p:cNvSpPr/>
            <p:nvPr/>
          </p:nvSpPr>
          <p:spPr>
            <a:xfrm flipV="1">
              <a:off x="15082526" y="595389"/>
              <a:ext cx="12090" cy="13855"/>
            </a:xfrm>
            <a:custGeom>
              <a:avLst/>
              <a:gdLst>
                <a:gd name="connsiteX0" fmla="*/ 7020 w 12090"/>
                <a:gd name="connsiteY0" fmla="*/ -2370 h 13855"/>
                <a:gd name="connsiteX1" fmla="*/ 6893 w 12090"/>
                <a:gd name="connsiteY1" fmla="*/ -3932 h 13855"/>
                <a:gd name="connsiteX2" fmla="*/ -1083 w 12090"/>
                <a:gd name="connsiteY2" fmla="*/ 4247 h 13855"/>
                <a:gd name="connsiteX3" fmla="*/ -5071 w 12090"/>
                <a:gd name="connsiteY3" fmla="*/ 8349 h 13855"/>
                <a:gd name="connsiteX4" fmla="*/ -4944 w 12090"/>
                <a:gd name="connsiteY4" fmla="*/ 9924 h 13855"/>
                <a:gd name="connsiteX5" fmla="*/ 7020 w 12090"/>
                <a:gd name="connsiteY5" fmla="*/ -2370 h 1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90" h="13855">
                  <a:moveTo>
                    <a:pt x="7020" y="-2370"/>
                  </a:moveTo>
                  <a:lnTo>
                    <a:pt x="6893" y="-3932"/>
                  </a:lnTo>
                  <a:cubicBezTo>
                    <a:pt x="3349" y="-287"/>
                    <a:pt x="695" y="2456"/>
                    <a:pt x="-1083" y="4247"/>
                  </a:cubicBezTo>
                  <a:lnTo>
                    <a:pt x="-5071" y="8349"/>
                  </a:lnTo>
                  <a:lnTo>
                    <a:pt x="-4944" y="9924"/>
                  </a:lnTo>
                  <a:lnTo>
                    <a:pt x="7020" y="-2370"/>
                  </a:lnTo>
                </a:path>
              </a:pathLst>
            </a:custGeom>
            <a:solidFill>
              <a:srgbClr val="FFFFFF"/>
            </a:solidFill>
            <a:ln w="1270" cap="flat">
              <a:noFill/>
              <a:prstDash val="solid"/>
              <a:miter/>
            </a:ln>
          </p:spPr>
          <p:txBody>
            <a:bodyPr rtlCol="0" anchor="ctr"/>
            <a:lstStyle/>
            <a:p>
              <a:endParaRPr lang="zh-CN" altLang="en-US"/>
            </a:p>
          </p:txBody>
        </p:sp>
        <p:sp>
          <p:nvSpPr>
            <p:cNvPr id="128" name="任意多边形: 形状 127"/>
            <p:cNvSpPr/>
            <p:nvPr/>
          </p:nvSpPr>
          <p:spPr>
            <a:xfrm flipV="1">
              <a:off x="15084373" y="587388"/>
              <a:ext cx="10828" cy="12179"/>
            </a:xfrm>
            <a:custGeom>
              <a:avLst/>
              <a:gdLst>
                <a:gd name="connsiteX0" fmla="*/ 3369 w 10828"/>
                <a:gd name="connsiteY0" fmla="*/ 2918 h 12179"/>
                <a:gd name="connsiteX1" fmla="*/ 550 w 10828"/>
                <a:gd name="connsiteY1" fmla="*/ 5433 h 12179"/>
                <a:gd name="connsiteX2" fmla="*/ -2308 w 10828"/>
                <a:gd name="connsiteY2" fmla="*/ 6169 h 12179"/>
                <a:gd name="connsiteX3" fmla="*/ -3527 w 10828"/>
                <a:gd name="connsiteY3" fmla="*/ 4379 h 12179"/>
                <a:gd name="connsiteX4" fmla="*/ -2663 w 10828"/>
                <a:gd name="connsiteY4" fmla="*/ 1381 h 12179"/>
                <a:gd name="connsiteX5" fmla="*/ 93 w 10828"/>
                <a:gd name="connsiteY5" fmla="*/ -1070 h 12179"/>
                <a:gd name="connsiteX6" fmla="*/ 3001 w 10828"/>
                <a:gd name="connsiteY6" fmla="*/ -1870 h 12179"/>
                <a:gd name="connsiteX7" fmla="*/ 4246 w 10828"/>
                <a:gd name="connsiteY7" fmla="*/ -104 h 12179"/>
                <a:gd name="connsiteX8" fmla="*/ 4893 w 10828"/>
                <a:gd name="connsiteY8" fmla="*/ -3203 h 12179"/>
                <a:gd name="connsiteX9" fmla="*/ 2861 w 10828"/>
                <a:gd name="connsiteY9" fmla="*/ -3940 h 12179"/>
                <a:gd name="connsiteX10" fmla="*/ -60 w 10828"/>
                <a:gd name="connsiteY10" fmla="*/ -2924 h 12179"/>
                <a:gd name="connsiteX11" fmla="*/ -3972 w 10828"/>
                <a:gd name="connsiteY11" fmla="*/ 734 h 12179"/>
                <a:gd name="connsiteX12" fmla="*/ -5051 w 10828"/>
                <a:gd name="connsiteY12" fmla="*/ 5255 h 12179"/>
                <a:gd name="connsiteX13" fmla="*/ -4187 w 10828"/>
                <a:gd name="connsiteY13" fmla="*/ 7541 h 12179"/>
                <a:gd name="connsiteX14" fmla="*/ -2181 w 10828"/>
                <a:gd name="connsiteY14" fmla="*/ 8239 h 12179"/>
                <a:gd name="connsiteX15" fmla="*/ 715 w 10828"/>
                <a:gd name="connsiteY15" fmla="*/ 7249 h 12179"/>
                <a:gd name="connsiteX16" fmla="*/ 3585 w 10828"/>
                <a:gd name="connsiteY16" fmla="*/ 4938 h 12179"/>
                <a:gd name="connsiteX17" fmla="*/ 5325 w 10828"/>
                <a:gd name="connsiteY17" fmla="*/ 2067 h 12179"/>
                <a:gd name="connsiteX18" fmla="*/ 5757 w 10828"/>
                <a:gd name="connsiteY18" fmla="*/ -943 h 12179"/>
                <a:gd name="connsiteX19" fmla="*/ 4893 w 10828"/>
                <a:gd name="connsiteY19" fmla="*/ -3203 h 1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828" h="12179">
                  <a:moveTo>
                    <a:pt x="3369" y="2918"/>
                  </a:moveTo>
                  <a:cubicBezTo>
                    <a:pt x="2696" y="3896"/>
                    <a:pt x="1769" y="4721"/>
                    <a:pt x="550" y="5433"/>
                  </a:cubicBezTo>
                  <a:cubicBezTo>
                    <a:pt x="-619" y="6093"/>
                    <a:pt x="-1571" y="6347"/>
                    <a:pt x="-2308" y="6169"/>
                  </a:cubicBezTo>
                  <a:lnTo>
                    <a:pt x="-3527" y="4379"/>
                  </a:lnTo>
                  <a:lnTo>
                    <a:pt x="-2663" y="1381"/>
                  </a:lnTo>
                  <a:cubicBezTo>
                    <a:pt x="-2003" y="442"/>
                    <a:pt x="-1101" y="-371"/>
                    <a:pt x="93" y="-1070"/>
                  </a:cubicBezTo>
                  <a:cubicBezTo>
                    <a:pt x="1286" y="-1755"/>
                    <a:pt x="2264" y="-2009"/>
                    <a:pt x="3001" y="-1870"/>
                  </a:cubicBezTo>
                  <a:lnTo>
                    <a:pt x="4246" y="-104"/>
                  </a:lnTo>
                  <a:close/>
                  <a:moveTo>
                    <a:pt x="4893" y="-3203"/>
                  </a:moveTo>
                  <a:lnTo>
                    <a:pt x="2861" y="-3940"/>
                  </a:lnTo>
                  <a:lnTo>
                    <a:pt x="-60" y="-2924"/>
                  </a:lnTo>
                  <a:cubicBezTo>
                    <a:pt x="-1825" y="-1921"/>
                    <a:pt x="-3108" y="-701"/>
                    <a:pt x="-3972" y="734"/>
                  </a:cubicBezTo>
                  <a:cubicBezTo>
                    <a:pt x="-4809" y="2181"/>
                    <a:pt x="-5165" y="3668"/>
                    <a:pt x="-5051" y="5255"/>
                  </a:cubicBezTo>
                  <a:lnTo>
                    <a:pt x="-4187" y="7541"/>
                  </a:lnTo>
                  <a:lnTo>
                    <a:pt x="-2181" y="8239"/>
                  </a:lnTo>
                  <a:lnTo>
                    <a:pt x="715" y="7249"/>
                  </a:lnTo>
                  <a:lnTo>
                    <a:pt x="3585" y="4938"/>
                  </a:lnTo>
                  <a:lnTo>
                    <a:pt x="5325" y="2067"/>
                  </a:lnTo>
                  <a:lnTo>
                    <a:pt x="5757" y="-943"/>
                  </a:lnTo>
                  <a:lnTo>
                    <a:pt x="4893" y="-3203"/>
                  </a:lnTo>
                </a:path>
              </a:pathLst>
            </a:custGeom>
            <a:solidFill>
              <a:srgbClr val="FFFFFF"/>
            </a:solidFill>
            <a:ln w="1270" cap="flat">
              <a:noFill/>
              <a:prstDash val="solid"/>
              <a:miter/>
            </a:ln>
          </p:spPr>
          <p:txBody>
            <a:bodyPr rtlCol="0" anchor="ctr"/>
            <a:lstStyle/>
            <a:p>
              <a:endParaRPr lang="zh-CN" altLang="en-US"/>
            </a:p>
          </p:txBody>
        </p:sp>
        <p:sp>
          <p:nvSpPr>
            <p:cNvPr id="129" name="任意多边形: 形状 128"/>
            <p:cNvSpPr/>
            <p:nvPr/>
          </p:nvSpPr>
          <p:spPr>
            <a:xfrm flipV="1">
              <a:off x="15085258" y="575869"/>
              <a:ext cx="10819" cy="12179"/>
            </a:xfrm>
            <a:custGeom>
              <a:avLst/>
              <a:gdLst>
                <a:gd name="connsiteX0" fmla="*/ 3372 w 10819"/>
                <a:gd name="connsiteY0" fmla="*/ 2895 h 12179"/>
                <a:gd name="connsiteX1" fmla="*/ 540 w 10819"/>
                <a:gd name="connsiteY1" fmla="*/ 5410 h 12179"/>
                <a:gd name="connsiteX2" fmla="*/ -2304 w 10819"/>
                <a:gd name="connsiteY2" fmla="*/ 6147 h 12179"/>
                <a:gd name="connsiteX3" fmla="*/ -3536 w 10819"/>
                <a:gd name="connsiteY3" fmla="*/ 4343 h 12179"/>
                <a:gd name="connsiteX4" fmla="*/ -2673 w 10819"/>
                <a:gd name="connsiteY4" fmla="*/ 1359 h 12179"/>
                <a:gd name="connsiteX5" fmla="*/ 83 w 10819"/>
                <a:gd name="connsiteY5" fmla="*/ -1105 h 12179"/>
                <a:gd name="connsiteX6" fmla="*/ 3004 w 10819"/>
                <a:gd name="connsiteY6" fmla="*/ -1892 h 12179"/>
                <a:gd name="connsiteX7" fmla="*/ 4236 w 10819"/>
                <a:gd name="connsiteY7" fmla="*/ -127 h 12179"/>
                <a:gd name="connsiteX8" fmla="*/ 4897 w 10819"/>
                <a:gd name="connsiteY8" fmla="*/ -3239 h 12179"/>
                <a:gd name="connsiteX9" fmla="*/ 2877 w 10819"/>
                <a:gd name="connsiteY9" fmla="*/ -3950 h 12179"/>
                <a:gd name="connsiteX10" fmla="*/ -56 w 10819"/>
                <a:gd name="connsiteY10" fmla="*/ -2947 h 12179"/>
                <a:gd name="connsiteX11" fmla="*/ -3968 w 10819"/>
                <a:gd name="connsiteY11" fmla="*/ 724 h 12179"/>
                <a:gd name="connsiteX12" fmla="*/ -5048 w 10819"/>
                <a:gd name="connsiteY12" fmla="*/ 5232 h 12179"/>
                <a:gd name="connsiteX13" fmla="*/ -4184 w 10819"/>
                <a:gd name="connsiteY13" fmla="*/ 7506 h 12179"/>
                <a:gd name="connsiteX14" fmla="*/ -2177 w 10819"/>
                <a:gd name="connsiteY14" fmla="*/ 8229 h 12179"/>
                <a:gd name="connsiteX15" fmla="*/ 731 w 10819"/>
                <a:gd name="connsiteY15" fmla="*/ 7226 h 12179"/>
                <a:gd name="connsiteX16" fmla="*/ 3589 w 10819"/>
                <a:gd name="connsiteY16" fmla="*/ 4915 h 12179"/>
                <a:gd name="connsiteX17" fmla="*/ 5328 w 10819"/>
                <a:gd name="connsiteY17" fmla="*/ 2032 h 12179"/>
                <a:gd name="connsiteX18" fmla="*/ 5747 w 10819"/>
                <a:gd name="connsiteY18" fmla="*/ -965 h 12179"/>
                <a:gd name="connsiteX19" fmla="*/ 4897 w 10819"/>
                <a:gd name="connsiteY19" fmla="*/ -3239 h 1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819" h="12179">
                  <a:moveTo>
                    <a:pt x="3372" y="2895"/>
                  </a:moveTo>
                  <a:cubicBezTo>
                    <a:pt x="2686" y="3861"/>
                    <a:pt x="1759" y="4699"/>
                    <a:pt x="540" y="5410"/>
                  </a:cubicBezTo>
                  <a:cubicBezTo>
                    <a:pt x="-628" y="6070"/>
                    <a:pt x="-1581" y="6312"/>
                    <a:pt x="-2304" y="6147"/>
                  </a:cubicBezTo>
                  <a:lnTo>
                    <a:pt x="-3536" y="4343"/>
                  </a:lnTo>
                  <a:lnTo>
                    <a:pt x="-2673" y="1359"/>
                  </a:lnTo>
                  <a:cubicBezTo>
                    <a:pt x="-2012" y="406"/>
                    <a:pt x="-1110" y="-407"/>
                    <a:pt x="83" y="-1105"/>
                  </a:cubicBezTo>
                  <a:cubicBezTo>
                    <a:pt x="1290" y="-1791"/>
                    <a:pt x="2255" y="-2045"/>
                    <a:pt x="3004" y="-1892"/>
                  </a:cubicBezTo>
                  <a:lnTo>
                    <a:pt x="4236" y="-127"/>
                  </a:lnTo>
                  <a:close/>
                  <a:moveTo>
                    <a:pt x="4897" y="-3239"/>
                  </a:moveTo>
                  <a:lnTo>
                    <a:pt x="2877" y="-3950"/>
                  </a:lnTo>
                  <a:lnTo>
                    <a:pt x="-56" y="-2947"/>
                  </a:lnTo>
                  <a:cubicBezTo>
                    <a:pt x="-1809" y="-1931"/>
                    <a:pt x="-3117" y="-724"/>
                    <a:pt x="-3968" y="724"/>
                  </a:cubicBezTo>
                  <a:cubicBezTo>
                    <a:pt x="-4806" y="2146"/>
                    <a:pt x="-5175" y="3645"/>
                    <a:pt x="-5048" y="5232"/>
                  </a:cubicBezTo>
                  <a:lnTo>
                    <a:pt x="-4184" y="7506"/>
                  </a:lnTo>
                  <a:lnTo>
                    <a:pt x="-2177" y="8229"/>
                  </a:lnTo>
                  <a:lnTo>
                    <a:pt x="731" y="7226"/>
                  </a:lnTo>
                  <a:lnTo>
                    <a:pt x="3589" y="4915"/>
                  </a:lnTo>
                  <a:lnTo>
                    <a:pt x="5328" y="2032"/>
                  </a:lnTo>
                  <a:lnTo>
                    <a:pt x="5747" y="-965"/>
                  </a:lnTo>
                  <a:lnTo>
                    <a:pt x="4897" y="-3239"/>
                  </a:lnTo>
                </a:path>
              </a:pathLst>
            </a:custGeom>
            <a:solidFill>
              <a:srgbClr val="FFFFFF"/>
            </a:solidFill>
            <a:ln w="1270" cap="flat">
              <a:noFill/>
              <a:prstDash val="solid"/>
              <a:miter/>
            </a:ln>
          </p:spPr>
          <p:txBody>
            <a:bodyPr rtlCol="0" anchor="ctr"/>
            <a:lstStyle/>
            <a:p>
              <a:endParaRPr lang="zh-CN" altLang="en-US"/>
            </a:p>
          </p:txBody>
        </p:sp>
        <p:sp>
          <p:nvSpPr>
            <p:cNvPr id="130" name="任意多边形: 形状 129"/>
            <p:cNvSpPr/>
            <p:nvPr/>
          </p:nvSpPr>
          <p:spPr>
            <a:xfrm flipV="1">
              <a:off x="15011013" y="841565"/>
              <a:ext cx="26771" cy="19494"/>
            </a:xfrm>
            <a:custGeom>
              <a:avLst/>
              <a:gdLst>
                <a:gd name="connsiteX0" fmla="*/ -4417 w 26771"/>
                <a:gd name="connsiteY0" fmla="*/ 15785 h 19494"/>
                <a:gd name="connsiteX1" fmla="*/ 21745 w 26771"/>
                <a:gd name="connsiteY1" fmla="*/ 748 h 19494"/>
                <a:gd name="connsiteX2" fmla="*/ 21402 w 26771"/>
                <a:gd name="connsiteY2" fmla="*/ -3710 h 19494"/>
                <a:gd name="connsiteX3" fmla="*/ -1052 w 26771"/>
                <a:gd name="connsiteY3" fmla="*/ 9206 h 19494"/>
                <a:gd name="connsiteX4" fmla="*/ -1319 w 26771"/>
                <a:gd name="connsiteY4" fmla="*/ 5790 h 19494"/>
                <a:gd name="connsiteX5" fmla="*/ -5027 w 26771"/>
                <a:gd name="connsiteY5" fmla="*/ 7911 h 19494"/>
                <a:gd name="connsiteX6" fmla="*/ -4417 w 26771"/>
                <a:gd name="connsiteY6" fmla="*/ 15785 h 1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71" h="19494">
                  <a:moveTo>
                    <a:pt x="-4417" y="15785"/>
                  </a:moveTo>
                  <a:lnTo>
                    <a:pt x="21745" y="748"/>
                  </a:lnTo>
                  <a:lnTo>
                    <a:pt x="21402" y="-3710"/>
                  </a:lnTo>
                  <a:lnTo>
                    <a:pt x="-1052" y="9206"/>
                  </a:lnTo>
                  <a:lnTo>
                    <a:pt x="-1319" y="5790"/>
                  </a:lnTo>
                  <a:lnTo>
                    <a:pt x="-5027" y="7911"/>
                  </a:lnTo>
                  <a:lnTo>
                    <a:pt x="-4417" y="15785"/>
                  </a:lnTo>
                </a:path>
              </a:pathLst>
            </a:custGeom>
            <a:solidFill>
              <a:srgbClr val="FFFFFF"/>
            </a:solidFill>
            <a:ln w="1270" cap="flat">
              <a:noFill/>
              <a:prstDash val="solid"/>
              <a:miter/>
            </a:ln>
          </p:spPr>
          <p:txBody>
            <a:bodyPr rtlCol="0" anchor="ctr"/>
            <a:lstStyle/>
            <a:p>
              <a:endParaRPr lang="zh-CN" altLang="en-US"/>
            </a:p>
          </p:txBody>
        </p:sp>
        <p:sp>
          <p:nvSpPr>
            <p:cNvPr id="131" name="任意多边形: 形状 130"/>
            <p:cNvSpPr/>
            <p:nvPr/>
          </p:nvSpPr>
          <p:spPr>
            <a:xfrm flipV="1">
              <a:off x="15012570" y="818470"/>
              <a:ext cx="27335" cy="30968"/>
            </a:xfrm>
            <a:custGeom>
              <a:avLst/>
              <a:gdLst>
                <a:gd name="connsiteX0" fmla="*/ 18573 w 27335"/>
                <a:gd name="connsiteY0" fmla="*/ 18766 h 30968"/>
                <a:gd name="connsiteX1" fmla="*/ 22307 w 27335"/>
                <a:gd name="connsiteY1" fmla="*/ 16608 h 30968"/>
                <a:gd name="connsiteX2" fmla="*/ 20732 w 27335"/>
                <a:gd name="connsiteY2" fmla="*/ -3725 h 30968"/>
                <a:gd name="connsiteX3" fmla="*/ 19551 w 27335"/>
                <a:gd name="connsiteY3" fmla="*/ -1477 h 30968"/>
                <a:gd name="connsiteX4" fmla="*/ 13531 w 27335"/>
                <a:gd name="connsiteY4" fmla="*/ 9508 h 30968"/>
                <a:gd name="connsiteX5" fmla="*/ 8807 w 27335"/>
                <a:gd name="connsiteY5" fmla="*/ 16747 h 30968"/>
                <a:gd name="connsiteX6" fmla="*/ 4070 w 27335"/>
                <a:gd name="connsiteY6" fmla="*/ 21306 h 30968"/>
                <a:gd name="connsiteX7" fmla="*/ 247 w 27335"/>
                <a:gd name="connsiteY7" fmla="*/ 21789 h 30968"/>
                <a:gd name="connsiteX8" fmla="*/ -1328 w 27335"/>
                <a:gd name="connsiteY8" fmla="*/ 18525 h 30968"/>
                <a:gd name="connsiteX9" fmla="*/ -908 w 27335"/>
                <a:gd name="connsiteY9" fmla="*/ 15033 h 30968"/>
                <a:gd name="connsiteX10" fmla="*/ 666 w 27335"/>
                <a:gd name="connsiteY10" fmla="*/ 12238 h 30968"/>
                <a:gd name="connsiteX11" fmla="*/ 2711 w 27335"/>
                <a:gd name="connsiteY11" fmla="*/ 10473 h 30968"/>
                <a:gd name="connsiteX12" fmla="*/ 7004 w 27335"/>
                <a:gd name="connsiteY12" fmla="*/ 9851 h 30968"/>
                <a:gd name="connsiteX13" fmla="*/ 8960 w 27335"/>
                <a:gd name="connsiteY13" fmla="*/ 5939 h 30968"/>
                <a:gd name="connsiteX14" fmla="*/ 6077 w 27335"/>
                <a:gd name="connsiteY14" fmla="*/ 5063 h 30968"/>
                <a:gd name="connsiteX15" fmla="*/ 2457 w 27335"/>
                <a:gd name="connsiteY15" fmla="*/ 6168 h 30968"/>
                <a:gd name="connsiteX16" fmla="*/ -1531 w 27335"/>
                <a:gd name="connsiteY16" fmla="*/ 9762 h 30968"/>
                <a:gd name="connsiteX17" fmla="*/ -4274 w 27335"/>
                <a:gd name="connsiteY17" fmla="*/ 15109 h 30968"/>
                <a:gd name="connsiteX18" fmla="*/ -4973 w 27335"/>
                <a:gd name="connsiteY18" fmla="*/ 21370 h 30968"/>
                <a:gd name="connsiteX19" fmla="*/ -3474 w 27335"/>
                <a:gd name="connsiteY19" fmla="*/ 25650 h 30968"/>
                <a:gd name="connsiteX20" fmla="*/ -159 w 27335"/>
                <a:gd name="connsiteY20" fmla="*/ 27237 h 30968"/>
                <a:gd name="connsiteX21" fmla="*/ 4095 w 27335"/>
                <a:gd name="connsiteY21" fmla="*/ 26018 h 30968"/>
                <a:gd name="connsiteX22" fmla="*/ 8540 w 27335"/>
                <a:gd name="connsiteY22" fmla="*/ 22195 h 30968"/>
                <a:gd name="connsiteX23" fmla="*/ 12566 w 27335"/>
                <a:gd name="connsiteY23" fmla="*/ 16747 h 30968"/>
                <a:gd name="connsiteX24" fmla="*/ 17125 w 27335"/>
                <a:gd name="connsiteY24" fmla="*/ 9114 h 30968"/>
                <a:gd name="connsiteX25" fmla="*/ 17735 w 27335"/>
                <a:gd name="connsiteY25" fmla="*/ 8048 h 30968"/>
                <a:gd name="connsiteX26" fmla="*/ 18573 w 27335"/>
                <a:gd name="connsiteY26" fmla="*/ 18766 h 3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335" h="30968">
                  <a:moveTo>
                    <a:pt x="18573" y="18766"/>
                  </a:moveTo>
                  <a:lnTo>
                    <a:pt x="22307" y="16608"/>
                  </a:lnTo>
                  <a:lnTo>
                    <a:pt x="20732" y="-3725"/>
                  </a:lnTo>
                  <a:lnTo>
                    <a:pt x="19551" y="-1477"/>
                  </a:lnTo>
                  <a:cubicBezTo>
                    <a:pt x="17087" y="3158"/>
                    <a:pt x="15081" y="6841"/>
                    <a:pt x="13531" y="9508"/>
                  </a:cubicBezTo>
                  <a:cubicBezTo>
                    <a:pt x="12007" y="12188"/>
                    <a:pt x="10432" y="14614"/>
                    <a:pt x="8807" y="16747"/>
                  </a:cubicBezTo>
                  <a:cubicBezTo>
                    <a:pt x="7194" y="18906"/>
                    <a:pt x="5607" y="20417"/>
                    <a:pt x="4070" y="21306"/>
                  </a:cubicBezTo>
                  <a:cubicBezTo>
                    <a:pt x="2444" y="22234"/>
                    <a:pt x="1174" y="22398"/>
                    <a:pt x="247" y="21789"/>
                  </a:cubicBezTo>
                  <a:cubicBezTo>
                    <a:pt x="-693" y="21179"/>
                    <a:pt x="-1200" y="20100"/>
                    <a:pt x="-1328" y="18525"/>
                  </a:cubicBezTo>
                  <a:cubicBezTo>
                    <a:pt x="-1417" y="17293"/>
                    <a:pt x="-1277" y="16125"/>
                    <a:pt x="-908" y="15033"/>
                  </a:cubicBezTo>
                  <a:lnTo>
                    <a:pt x="666" y="12238"/>
                  </a:lnTo>
                  <a:lnTo>
                    <a:pt x="2711" y="10473"/>
                  </a:lnTo>
                  <a:cubicBezTo>
                    <a:pt x="4387" y="9508"/>
                    <a:pt x="5835" y="9305"/>
                    <a:pt x="7004" y="9851"/>
                  </a:cubicBezTo>
                  <a:lnTo>
                    <a:pt x="8960" y="5939"/>
                  </a:lnTo>
                  <a:cubicBezTo>
                    <a:pt x="8337" y="5254"/>
                    <a:pt x="7384" y="4949"/>
                    <a:pt x="6077" y="5063"/>
                  </a:cubicBezTo>
                  <a:cubicBezTo>
                    <a:pt x="4781" y="5165"/>
                    <a:pt x="3574" y="5533"/>
                    <a:pt x="2457" y="6168"/>
                  </a:cubicBezTo>
                  <a:cubicBezTo>
                    <a:pt x="1009" y="6994"/>
                    <a:pt x="-350" y="8200"/>
                    <a:pt x="-1531" y="9762"/>
                  </a:cubicBezTo>
                  <a:cubicBezTo>
                    <a:pt x="-2712" y="11311"/>
                    <a:pt x="-3639" y="13102"/>
                    <a:pt x="-4274" y="15109"/>
                  </a:cubicBezTo>
                  <a:cubicBezTo>
                    <a:pt x="-4896" y="17103"/>
                    <a:pt x="-5151" y="19198"/>
                    <a:pt x="-4973" y="21370"/>
                  </a:cubicBezTo>
                  <a:cubicBezTo>
                    <a:pt x="-4833" y="23224"/>
                    <a:pt x="-4325" y="24659"/>
                    <a:pt x="-3474" y="25650"/>
                  </a:cubicBezTo>
                  <a:cubicBezTo>
                    <a:pt x="-2598" y="26653"/>
                    <a:pt x="-1506" y="27174"/>
                    <a:pt x="-159" y="27237"/>
                  </a:cubicBezTo>
                  <a:cubicBezTo>
                    <a:pt x="1162" y="27301"/>
                    <a:pt x="2597" y="26894"/>
                    <a:pt x="4095" y="26018"/>
                  </a:cubicBezTo>
                  <a:cubicBezTo>
                    <a:pt x="5607" y="25155"/>
                    <a:pt x="7092" y="23885"/>
                    <a:pt x="8540" y="22195"/>
                  </a:cubicBezTo>
                  <a:cubicBezTo>
                    <a:pt x="10001" y="20519"/>
                    <a:pt x="11322" y="18677"/>
                    <a:pt x="12566" y="16747"/>
                  </a:cubicBezTo>
                  <a:cubicBezTo>
                    <a:pt x="13798" y="14791"/>
                    <a:pt x="15322" y="12238"/>
                    <a:pt x="17125" y="9114"/>
                  </a:cubicBezTo>
                  <a:lnTo>
                    <a:pt x="17735" y="8048"/>
                  </a:lnTo>
                  <a:lnTo>
                    <a:pt x="18573" y="18766"/>
                  </a:lnTo>
                </a:path>
              </a:pathLst>
            </a:custGeom>
            <a:solidFill>
              <a:srgbClr val="FFFFFF"/>
            </a:solidFill>
            <a:ln w="1270" cap="flat">
              <a:noFill/>
              <a:prstDash val="solid"/>
              <a:miter/>
            </a:ln>
          </p:spPr>
          <p:txBody>
            <a:bodyPr rtlCol="0" anchor="ctr"/>
            <a:lstStyle/>
            <a:p>
              <a:endParaRPr lang="zh-CN" altLang="en-US"/>
            </a:p>
          </p:txBody>
        </p:sp>
        <p:sp>
          <p:nvSpPr>
            <p:cNvPr id="132" name="任意多边形: 形状 131"/>
            <p:cNvSpPr/>
            <p:nvPr/>
          </p:nvSpPr>
          <p:spPr>
            <a:xfrm flipV="1">
              <a:off x="15014213" y="792289"/>
              <a:ext cx="27006" cy="31000"/>
            </a:xfrm>
            <a:custGeom>
              <a:avLst/>
              <a:gdLst>
                <a:gd name="connsiteX0" fmla="*/ 7773 w 27006"/>
                <a:gd name="connsiteY0" fmla="*/ 19353 h 31000"/>
                <a:gd name="connsiteX1" fmla="*/ 13716 w 27006"/>
                <a:gd name="connsiteY1" fmla="*/ 18261 h 31000"/>
                <a:gd name="connsiteX2" fmla="*/ 18352 w 27006"/>
                <a:gd name="connsiteY2" fmla="*/ 14133 h 31000"/>
                <a:gd name="connsiteX3" fmla="*/ 21222 w 27006"/>
                <a:gd name="connsiteY3" fmla="*/ 8482 h 31000"/>
                <a:gd name="connsiteX4" fmla="*/ 21933 w 27006"/>
                <a:gd name="connsiteY4" fmla="*/ 2500 h 31000"/>
                <a:gd name="connsiteX5" fmla="*/ 20802 w 27006"/>
                <a:gd name="connsiteY5" fmla="*/ -1335 h 31000"/>
                <a:gd name="connsiteX6" fmla="*/ 18466 w 27006"/>
                <a:gd name="connsiteY6" fmla="*/ -3749 h 31000"/>
                <a:gd name="connsiteX7" fmla="*/ 15456 w 27006"/>
                <a:gd name="connsiteY7" fmla="*/ 341 h 31000"/>
                <a:gd name="connsiteX8" fmla="*/ 17272 w 27006"/>
                <a:gd name="connsiteY8" fmla="*/ 1827 h 31000"/>
                <a:gd name="connsiteX9" fmla="*/ 18174 w 27006"/>
                <a:gd name="connsiteY9" fmla="*/ 4557 h 31000"/>
                <a:gd name="connsiteX10" fmla="*/ 17005 w 27006"/>
                <a:gd name="connsiteY10" fmla="*/ 9790 h 31000"/>
                <a:gd name="connsiteX11" fmla="*/ 13132 w 27006"/>
                <a:gd name="connsiteY11" fmla="*/ 13867 h 31000"/>
                <a:gd name="connsiteX12" fmla="*/ 9462 w 27006"/>
                <a:gd name="connsiteY12" fmla="*/ 14400 h 31000"/>
                <a:gd name="connsiteX13" fmla="*/ 7798 w 27006"/>
                <a:gd name="connsiteY13" fmla="*/ 10996 h 31000"/>
                <a:gd name="connsiteX14" fmla="*/ 8102 w 27006"/>
                <a:gd name="connsiteY14" fmla="*/ 6793 h 31000"/>
                <a:gd name="connsiteX15" fmla="*/ 7937 w 27006"/>
                <a:gd name="connsiteY15" fmla="*/ 6754 h 31000"/>
                <a:gd name="connsiteX16" fmla="*/ -622 w 27006"/>
                <a:gd name="connsiteY16" fmla="*/ 18642 h 31000"/>
                <a:gd name="connsiteX17" fmla="*/ -1321 w 27006"/>
                <a:gd name="connsiteY17" fmla="*/ 9472 h 31000"/>
                <a:gd name="connsiteX18" fmla="*/ -5029 w 27006"/>
                <a:gd name="connsiteY18" fmla="*/ 11593 h 31000"/>
                <a:gd name="connsiteX19" fmla="*/ -3822 w 27006"/>
                <a:gd name="connsiteY19" fmla="*/ 27252 h 31000"/>
                <a:gd name="connsiteX20" fmla="*/ 5283 w 27006"/>
                <a:gd name="connsiteY20" fmla="*/ 14870 h 31000"/>
                <a:gd name="connsiteX21" fmla="*/ 7773 w 27006"/>
                <a:gd name="connsiteY21" fmla="*/ 19353 h 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7006" h="31000">
                  <a:moveTo>
                    <a:pt x="7773" y="19353"/>
                  </a:moveTo>
                  <a:cubicBezTo>
                    <a:pt x="9170" y="20102"/>
                    <a:pt x="11138" y="19746"/>
                    <a:pt x="13716" y="18261"/>
                  </a:cubicBezTo>
                  <a:cubicBezTo>
                    <a:pt x="15507" y="17232"/>
                    <a:pt x="17056" y="15848"/>
                    <a:pt x="18352" y="14133"/>
                  </a:cubicBezTo>
                  <a:cubicBezTo>
                    <a:pt x="19647" y="12406"/>
                    <a:pt x="20612" y="10526"/>
                    <a:pt x="21222" y="8482"/>
                  </a:cubicBezTo>
                  <a:cubicBezTo>
                    <a:pt x="21844" y="6437"/>
                    <a:pt x="22085" y="4443"/>
                    <a:pt x="21933" y="2500"/>
                  </a:cubicBezTo>
                  <a:cubicBezTo>
                    <a:pt x="21819" y="1078"/>
                    <a:pt x="21450" y="-205"/>
                    <a:pt x="20802" y="-1335"/>
                  </a:cubicBezTo>
                  <a:cubicBezTo>
                    <a:pt x="20155" y="-2491"/>
                    <a:pt x="19367" y="-3291"/>
                    <a:pt x="18466" y="-3749"/>
                  </a:cubicBezTo>
                  <a:lnTo>
                    <a:pt x="15456" y="341"/>
                  </a:lnTo>
                  <a:lnTo>
                    <a:pt x="17272" y="1827"/>
                  </a:lnTo>
                  <a:lnTo>
                    <a:pt x="18174" y="4557"/>
                  </a:lnTo>
                  <a:cubicBezTo>
                    <a:pt x="18313" y="6285"/>
                    <a:pt x="17932" y="8037"/>
                    <a:pt x="17005" y="9790"/>
                  </a:cubicBezTo>
                  <a:cubicBezTo>
                    <a:pt x="16091" y="11542"/>
                    <a:pt x="14795" y="12914"/>
                    <a:pt x="13132" y="13867"/>
                  </a:cubicBezTo>
                  <a:cubicBezTo>
                    <a:pt x="11646" y="14717"/>
                    <a:pt x="10427" y="14895"/>
                    <a:pt x="9462" y="14400"/>
                  </a:cubicBezTo>
                  <a:cubicBezTo>
                    <a:pt x="8484" y="13892"/>
                    <a:pt x="7937" y="12761"/>
                    <a:pt x="7798" y="10996"/>
                  </a:cubicBezTo>
                  <a:cubicBezTo>
                    <a:pt x="7696" y="9675"/>
                    <a:pt x="7810" y="8266"/>
                    <a:pt x="8102" y="6793"/>
                  </a:cubicBezTo>
                  <a:lnTo>
                    <a:pt x="7937" y="6754"/>
                  </a:lnTo>
                  <a:lnTo>
                    <a:pt x="-622" y="18642"/>
                  </a:lnTo>
                  <a:lnTo>
                    <a:pt x="-1321" y="9472"/>
                  </a:lnTo>
                  <a:lnTo>
                    <a:pt x="-5029" y="11593"/>
                  </a:lnTo>
                  <a:lnTo>
                    <a:pt x="-3822" y="27252"/>
                  </a:lnTo>
                  <a:lnTo>
                    <a:pt x="5283" y="14870"/>
                  </a:lnTo>
                  <a:cubicBezTo>
                    <a:pt x="5550" y="17105"/>
                    <a:pt x="6388" y="18604"/>
                    <a:pt x="7773" y="19353"/>
                  </a:cubicBezTo>
                </a:path>
              </a:pathLst>
            </a:custGeom>
            <a:solidFill>
              <a:srgbClr val="FFFFFF"/>
            </a:solidFill>
            <a:ln w="1270" cap="flat">
              <a:noFill/>
              <a:prstDash val="solid"/>
              <a:miter/>
            </a:ln>
          </p:spPr>
          <p:txBody>
            <a:bodyPr rtlCol="0" anchor="ctr"/>
            <a:lstStyle/>
            <a:p>
              <a:endParaRPr lang="zh-CN" altLang="en-US"/>
            </a:p>
          </p:txBody>
        </p:sp>
        <p:sp>
          <p:nvSpPr>
            <p:cNvPr id="133" name="任意多边形: 形状 132"/>
            <p:cNvSpPr/>
            <p:nvPr/>
          </p:nvSpPr>
          <p:spPr>
            <a:xfrm flipV="1">
              <a:off x="15016855" y="769341"/>
              <a:ext cx="26479" cy="29819"/>
            </a:xfrm>
            <a:custGeom>
              <a:avLst/>
              <a:gdLst>
                <a:gd name="connsiteX0" fmla="*/ 11809 w 26479"/>
                <a:gd name="connsiteY0" fmla="*/ 11788 h 29819"/>
                <a:gd name="connsiteX1" fmla="*/ 3669 w 26479"/>
                <a:gd name="connsiteY1" fmla="*/ 16474 h 29819"/>
                <a:gd name="connsiteX2" fmla="*/ 11250 w 26479"/>
                <a:gd name="connsiteY2" fmla="*/ 4574 h 29819"/>
                <a:gd name="connsiteX3" fmla="*/ 12444 w 26479"/>
                <a:gd name="connsiteY3" fmla="*/ 20094 h 29819"/>
                <a:gd name="connsiteX4" fmla="*/ 15416 w 26479"/>
                <a:gd name="connsiteY4" fmla="*/ 18392 h 29819"/>
                <a:gd name="connsiteX5" fmla="*/ 15124 w 26479"/>
                <a:gd name="connsiteY5" fmla="*/ 14480 h 29819"/>
                <a:gd name="connsiteX6" fmla="*/ 21449 w 26479"/>
                <a:gd name="connsiteY6" fmla="*/ 10848 h 29819"/>
                <a:gd name="connsiteX7" fmla="*/ 21118 w 26479"/>
                <a:gd name="connsiteY7" fmla="*/ 6441 h 29819"/>
                <a:gd name="connsiteX8" fmla="*/ 14794 w 26479"/>
                <a:gd name="connsiteY8" fmla="*/ 10074 h 29819"/>
                <a:gd name="connsiteX9" fmla="*/ 13727 w 26479"/>
                <a:gd name="connsiteY9" fmla="*/ -3770 h 29819"/>
                <a:gd name="connsiteX10" fmla="*/ 13689 w 26479"/>
                <a:gd name="connsiteY10" fmla="*/ -3744 h 29819"/>
                <a:gd name="connsiteX11" fmla="*/ -5031 w 26479"/>
                <a:gd name="connsiteY11" fmla="*/ 26012 h 29819"/>
                <a:gd name="connsiteX12" fmla="*/ -5031 w 26479"/>
                <a:gd name="connsiteY12" fmla="*/ 26050 h 29819"/>
                <a:gd name="connsiteX13" fmla="*/ 12152 w 26479"/>
                <a:gd name="connsiteY13" fmla="*/ 16195 h 29819"/>
                <a:gd name="connsiteX14" fmla="*/ 12444 w 26479"/>
                <a:gd name="connsiteY14" fmla="*/ 20094 h 2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479" h="29819">
                  <a:moveTo>
                    <a:pt x="11809" y="11788"/>
                  </a:moveTo>
                  <a:lnTo>
                    <a:pt x="3669" y="16474"/>
                  </a:lnTo>
                  <a:lnTo>
                    <a:pt x="11250" y="4574"/>
                  </a:lnTo>
                  <a:close/>
                  <a:moveTo>
                    <a:pt x="12444" y="20094"/>
                  </a:moveTo>
                  <a:lnTo>
                    <a:pt x="15416" y="18392"/>
                  </a:lnTo>
                  <a:lnTo>
                    <a:pt x="15124" y="14480"/>
                  </a:lnTo>
                  <a:lnTo>
                    <a:pt x="21449" y="10848"/>
                  </a:lnTo>
                  <a:lnTo>
                    <a:pt x="21118" y="6441"/>
                  </a:lnTo>
                  <a:lnTo>
                    <a:pt x="14794" y="10074"/>
                  </a:lnTo>
                  <a:lnTo>
                    <a:pt x="13727" y="-3770"/>
                  </a:lnTo>
                  <a:lnTo>
                    <a:pt x="13689" y="-3744"/>
                  </a:lnTo>
                  <a:lnTo>
                    <a:pt x="-5031" y="26012"/>
                  </a:lnTo>
                  <a:lnTo>
                    <a:pt x="-5031" y="26050"/>
                  </a:lnTo>
                  <a:lnTo>
                    <a:pt x="12152" y="16195"/>
                  </a:lnTo>
                  <a:lnTo>
                    <a:pt x="12444" y="20094"/>
                  </a:lnTo>
                </a:path>
              </a:pathLst>
            </a:custGeom>
            <a:solidFill>
              <a:srgbClr val="FFFFFF"/>
            </a:solidFill>
            <a:ln w="1270" cap="flat">
              <a:noFill/>
              <a:prstDash val="solid"/>
              <a:miter/>
            </a:ln>
          </p:spPr>
          <p:txBody>
            <a:bodyPr rtlCol="0" anchor="ctr"/>
            <a:lstStyle/>
            <a:p>
              <a:endParaRPr lang="zh-CN" altLang="en-US"/>
            </a:p>
          </p:txBody>
        </p:sp>
        <p:sp>
          <p:nvSpPr>
            <p:cNvPr id="134" name="任意多边形: 形状 133"/>
            <p:cNvSpPr/>
            <p:nvPr/>
          </p:nvSpPr>
          <p:spPr>
            <a:xfrm flipV="1">
              <a:off x="15019128" y="736130"/>
              <a:ext cx="26771" cy="19469"/>
            </a:xfrm>
            <a:custGeom>
              <a:avLst/>
              <a:gdLst>
                <a:gd name="connsiteX0" fmla="*/ -4423 w 26771"/>
                <a:gd name="connsiteY0" fmla="*/ 15665 h 19469"/>
                <a:gd name="connsiteX1" fmla="*/ 21739 w 26771"/>
                <a:gd name="connsiteY1" fmla="*/ 641 h 19469"/>
                <a:gd name="connsiteX2" fmla="*/ 21409 w 26771"/>
                <a:gd name="connsiteY2" fmla="*/ -3804 h 19469"/>
                <a:gd name="connsiteX3" fmla="*/ -1057 w 26771"/>
                <a:gd name="connsiteY3" fmla="*/ 9100 h 19469"/>
                <a:gd name="connsiteX4" fmla="*/ -1324 w 26771"/>
                <a:gd name="connsiteY4" fmla="*/ 5696 h 19469"/>
                <a:gd name="connsiteX5" fmla="*/ -5032 w 26771"/>
                <a:gd name="connsiteY5" fmla="*/ 7830 h 19469"/>
                <a:gd name="connsiteX6" fmla="*/ -4423 w 26771"/>
                <a:gd name="connsiteY6" fmla="*/ 15665 h 1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71" h="19469">
                  <a:moveTo>
                    <a:pt x="-4423" y="15665"/>
                  </a:moveTo>
                  <a:lnTo>
                    <a:pt x="21739" y="641"/>
                  </a:lnTo>
                  <a:lnTo>
                    <a:pt x="21409" y="-3804"/>
                  </a:lnTo>
                  <a:lnTo>
                    <a:pt x="-1057" y="9100"/>
                  </a:lnTo>
                  <a:lnTo>
                    <a:pt x="-1324" y="5696"/>
                  </a:lnTo>
                  <a:lnTo>
                    <a:pt x="-5032" y="7830"/>
                  </a:lnTo>
                  <a:lnTo>
                    <a:pt x="-4423" y="15665"/>
                  </a:lnTo>
                </a:path>
              </a:pathLst>
            </a:custGeom>
            <a:solidFill>
              <a:srgbClr val="FFFFFF"/>
            </a:solidFill>
            <a:ln w="1270" cap="flat">
              <a:noFill/>
              <a:prstDash val="solid"/>
              <a:miter/>
            </a:ln>
          </p:spPr>
          <p:txBody>
            <a:bodyPr rtlCol="0" anchor="ctr"/>
            <a:lstStyle/>
            <a:p>
              <a:endParaRPr lang="zh-CN" altLang="en-US"/>
            </a:p>
          </p:txBody>
        </p:sp>
        <p:sp>
          <p:nvSpPr>
            <p:cNvPr id="135" name="任意多边形: 形状 134"/>
            <p:cNvSpPr/>
            <p:nvPr/>
          </p:nvSpPr>
          <p:spPr>
            <a:xfrm flipV="1">
              <a:off x="15020685" y="713010"/>
              <a:ext cx="27335" cy="30981"/>
            </a:xfrm>
            <a:custGeom>
              <a:avLst/>
              <a:gdLst>
                <a:gd name="connsiteX0" fmla="*/ 18555 w 27335"/>
                <a:gd name="connsiteY0" fmla="*/ 18685 h 30981"/>
                <a:gd name="connsiteX1" fmla="*/ 22301 w 27335"/>
                <a:gd name="connsiteY1" fmla="*/ 16526 h 30981"/>
                <a:gd name="connsiteX2" fmla="*/ 20739 w 27335"/>
                <a:gd name="connsiteY2" fmla="*/ -3819 h 30981"/>
                <a:gd name="connsiteX3" fmla="*/ 19533 w 27335"/>
                <a:gd name="connsiteY3" fmla="*/ -1559 h 30981"/>
                <a:gd name="connsiteX4" fmla="*/ 13539 w 27335"/>
                <a:gd name="connsiteY4" fmla="*/ 9427 h 30981"/>
                <a:gd name="connsiteX5" fmla="*/ 8814 w 27335"/>
                <a:gd name="connsiteY5" fmla="*/ 16678 h 30981"/>
                <a:gd name="connsiteX6" fmla="*/ 4065 w 27335"/>
                <a:gd name="connsiteY6" fmla="*/ 21212 h 30981"/>
                <a:gd name="connsiteX7" fmla="*/ 241 w 27335"/>
                <a:gd name="connsiteY7" fmla="*/ 21707 h 30981"/>
                <a:gd name="connsiteX8" fmla="*/ -1321 w 27335"/>
                <a:gd name="connsiteY8" fmla="*/ 18444 h 30981"/>
                <a:gd name="connsiteX9" fmla="*/ -914 w 27335"/>
                <a:gd name="connsiteY9" fmla="*/ 14951 h 30981"/>
                <a:gd name="connsiteX10" fmla="*/ 661 w 27335"/>
                <a:gd name="connsiteY10" fmla="*/ 12157 h 30981"/>
                <a:gd name="connsiteX11" fmla="*/ 2693 w 27335"/>
                <a:gd name="connsiteY11" fmla="*/ 10392 h 30981"/>
                <a:gd name="connsiteX12" fmla="*/ 6998 w 27335"/>
                <a:gd name="connsiteY12" fmla="*/ 9770 h 30981"/>
                <a:gd name="connsiteX13" fmla="*/ 8941 w 27335"/>
                <a:gd name="connsiteY13" fmla="*/ 5858 h 30981"/>
                <a:gd name="connsiteX14" fmla="*/ 6084 w 27335"/>
                <a:gd name="connsiteY14" fmla="*/ 4969 h 30981"/>
                <a:gd name="connsiteX15" fmla="*/ 2452 w 27335"/>
                <a:gd name="connsiteY15" fmla="*/ 6086 h 30981"/>
                <a:gd name="connsiteX16" fmla="*/ -1536 w 27335"/>
                <a:gd name="connsiteY16" fmla="*/ 9681 h 30981"/>
                <a:gd name="connsiteX17" fmla="*/ -4292 w 27335"/>
                <a:gd name="connsiteY17" fmla="*/ 15015 h 30981"/>
                <a:gd name="connsiteX18" fmla="*/ -4978 w 27335"/>
                <a:gd name="connsiteY18" fmla="*/ 21289 h 30981"/>
                <a:gd name="connsiteX19" fmla="*/ -3467 w 27335"/>
                <a:gd name="connsiteY19" fmla="*/ 25568 h 30981"/>
                <a:gd name="connsiteX20" fmla="*/ -165 w 27335"/>
                <a:gd name="connsiteY20" fmla="*/ 27156 h 30981"/>
                <a:gd name="connsiteX21" fmla="*/ 4102 w 27335"/>
                <a:gd name="connsiteY21" fmla="*/ 25937 h 30981"/>
                <a:gd name="connsiteX22" fmla="*/ 8534 w 27335"/>
                <a:gd name="connsiteY22" fmla="*/ 22101 h 30981"/>
                <a:gd name="connsiteX23" fmla="*/ 12561 w 27335"/>
                <a:gd name="connsiteY23" fmla="*/ 16653 h 30981"/>
                <a:gd name="connsiteX24" fmla="*/ 17132 w 27335"/>
                <a:gd name="connsiteY24" fmla="*/ 9033 h 30981"/>
                <a:gd name="connsiteX25" fmla="*/ 17729 w 27335"/>
                <a:gd name="connsiteY25" fmla="*/ 7966 h 30981"/>
                <a:gd name="connsiteX26" fmla="*/ 18555 w 27335"/>
                <a:gd name="connsiteY26" fmla="*/ 18685 h 3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335" h="30981">
                  <a:moveTo>
                    <a:pt x="18555" y="18685"/>
                  </a:moveTo>
                  <a:lnTo>
                    <a:pt x="22301" y="16526"/>
                  </a:lnTo>
                  <a:lnTo>
                    <a:pt x="20739" y="-3819"/>
                  </a:lnTo>
                  <a:lnTo>
                    <a:pt x="19533" y="-1559"/>
                  </a:lnTo>
                  <a:cubicBezTo>
                    <a:pt x="17082" y="3077"/>
                    <a:pt x="15075" y="6747"/>
                    <a:pt x="13539" y="9427"/>
                  </a:cubicBezTo>
                  <a:cubicBezTo>
                    <a:pt x="12002" y="12106"/>
                    <a:pt x="10427" y="14519"/>
                    <a:pt x="8814" y="16678"/>
                  </a:cubicBezTo>
                  <a:cubicBezTo>
                    <a:pt x="7189" y="18812"/>
                    <a:pt x="5601" y="20336"/>
                    <a:pt x="4065" y="21212"/>
                  </a:cubicBezTo>
                  <a:cubicBezTo>
                    <a:pt x="2439" y="22152"/>
                    <a:pt x="1169" y="22304"/>
                    <a:pt x="241" y="21707"/>
                  </a:cubicBezTo>
                  <a:cubicBezTo>
                    <a:pt x="-686" y="21111"/>
                    <a:pt x="-1206" y="20019"/>
                    <a:pt x="-1321" y="18444"/>
                  </a:cubicBezTo>
                  <a:cubicBezTo>
                    <a:pt x="-1422" y="17199"/>
                    <a:pt x="-1283" y="16043"/>
                    <a:pt x="-914" y="14951"/>
                  </a:cubicBezTo>
                  <a:lnTo>
                    <a:pt x="661" y="12157"/>
                  </a:lnTo>
                  <a:lnTo>
                    <a:pt x="2693" y="10392"/>
                  </a:lnTo>
                  <a:cubicBezTo>
                    <a:pt x="4382" y="9427"/>
                    <a:pt x="5817" y="9211"/>
                    <a:pt x="6998" y="9770"/>
                  </a:cubicBezTo>
                  <a:lnTo>
                    <a:pt x="8941" y="5858"/>
                  </a:lnTo>
                  <a:cubicBezTo>
                    <a:pt x="8344" y="5159"/>
                    <a:pt x="7379" y="4867"/>
                    <a:pt x="6084" y="4969"/>
                  </a:cubicBezTo>
                  <a:cubicBezTo>
                    <a:pt x="4763" y="5058"/>
                    <a:pt x="3569" y="5439"/>
                    <a:pt x="2452" y="6086"/>
                  </a:cubicBezTo>
                  <a:cubicBezTo>
                    <a:pt x="991" y="6925"/>
                    <a:pt x="-343" y="8119"/>
                    <a:pt x="-1536" y="9681"/>
                  </a:cubicBezTo>
                  <a:cubicBezTo>
                    <a:pt x="-2730" y="11230"/>
                    <a:pt x="-3657" y="13008"/>
                    <a:pt x="-4292" y="15015"/>
                  </a:cubicBezTo>
                  <a:cubicBezTo>
                    <a:pt x="-4902" y="17021"/>
                    <a:pt x="-5156" y="19104"/>
                    <a:pt x="-4978" y="21289"/>
                  </a:cubicBezTo>
                  <a:cubicBezTo>
                    <a:pt x="-4851" y="23130"/>
                    <a:pt x="-4331" y="24565"/>
                    <a:pt x="-3467" y="25568"/>
                  </a:cubicBezTo>
                  <a:cubicBezTo>
                    <a:pt x="-2616" y="26572"/>
                    <a:pt x="-1511" y="27092"/>
                    <a:pt x="-165" y="27156"/>
                  </a:cubicBezTo>
                  <a:cubicBezTo>
                    <a:pt x="1156" y="27219"/>
                    <a:pt x="2591" y="26800"/>
                    <a:pt x="4102" y="25937"/>
                  </a:cubicBezTo>
                  <a:cubicBezTo>
                    <a:pt x="5614" y="25073"/>
                    <a:pt x="7087" y="23790"/>
                    <a:pt x="8534" y="22101"/>
                  </a:cubicBezTo>
                  <a:cubicBezTo>
                    <a:pt x="9982" y="20425"/>
                    <a:pt x="11329" y="18609"/>
                    <a:pt x="12561" y="16653"/>
                  </a:cubicBezTo>
                  <a:cubicBezTo>
                    <a:pt x="13780" y="14684"/>
                    <a:pt x="15303" y="12157"/>
                    <a:pt x="17132" y="9033"/>
                  </a:cubicBezTo>
                  <a:lnTo>
                    <a:pt x="17729" y="7966"/>
                  </a:lnTo>
                  <a:lnTo>
                    <a:pt x="18555" y="18685"/>
                  </a:lnTo>
                </a:path>
              </a:pathLst>
            </a:custGeom>
            <a:solidFill>
              <a:srgbClr val="FFFFFF"/>
            </a:solidFill>
            <a:ln w="1270" cap="flat">
              <a:noFill/>
              <a:prstDash val="solid"/>
              <a:miter/>
            </a:ln>
          </p:spPr>
          <p:txBody>
            <a:bodyPr rtlCol="0" anchor="ctr"/>
            <a:lstStyle/>
            <a:p>
              <a:endParaRPr lang="zh-CN" altLang="en-US"/>
            </a:p>
          </p:txBody>
        </p:sp>
        <p:sp>
          <p:nvSpPr>
            <p:cNvPr id="136" name="任意多边形: 形状 135"/>
            <p:cNvSpPr/>
            <p:nvPr/>
          </p:nvSpPr>
          <p:spPr>
            <a:xfrm flipV="1">
              <a:off x="15022329" y="686841"/>
              <a:ext cx="27001" cy="30988"/>
            </a:xfrm>
            <a:custGeom>
              <a:avLst/>
              <a:gdLst>
                <a:gd name="connsiteX0" fmla="*/ 7767 w 27001"/>
                <a:gd name="connsiteY0" fmla="*/ 19259 h 30988"/>
                <a:gd name="connsiteX1" fmla="*/ 13698 w 27001"/>
                <a:gd name="connsiteY1" fmla="*/ 18167 h 30988"/>
                <a:gd name="connsiteX2" fmla="*/ 18346 w 27001"/>
                <a:gd name="connsiteY2" fmla="*/ 14039 h 30988"/>
                <a:gd name="connsiteX3" fmla="*/ 21216 w 27001"/>
                <a:gd name="connsiteY3" fmla="*/ 8388 h 30988"/>
                <a:gd name="connsiteX4" fmla="*/ 21927 w 27001"/>
                <a:gd name="connsiteY4" fmla="*/ 2406 h 30988"/>
                <a:gd name="connsiteX5" fmla="*/ 20797 w 27001"/>
                <a:gd name="connsiteY5" fmla="*/ -1455 h 30988"/>
                <a:gd name="connsiteX6" fmla="*/ 18447 w 27001"/>
                <a:gd name="connsiteY6" fmla="*/ -3843 h 30988"/>
                <a:gd name="connsiteX7" fmla="*/ 15450 w 27001"/>
                <a:gd name="connsiteY7" fmla="*/ 247 h 30988"/>
                <a:gd name="connsiteX8" fmla="*/ 17267 w 27001"/>
                <a:gd name="connsiteY8" fmla="*/ 1720 h 30988"/>
                <a:gd name="connsiteX9" fmla="*/ 18168 w 27001"/>
                <a:gd name="connsiteY9" fmla="*/ 4463 h 30988"/>
                <a:gd name="connsiteX10" fmla="*/ 17000 w 27001"/>
                <a:gd name="connsiteY10" fmla="*/ 9683 h 30988"/>
                <a:gd name="connsiteX11" fmla="*/ 13114 w 27001"/>
                <a:gd name="connsiteY11" fmla="*/ 13772 h 30988"/>
                <a:gd name="connsiteX12" fmla="*/ 9443 w 27001"/>
                <a:gd name="connsiteY12" fmla="*/ 14306 h 30988"/>
                <a:gd name="connsiteX13" fmla="*/ 7779 w 27001"/>
                <a:gd name="connsiteY13" fmla="*/ 10902 h 30988"/>
                <a:gd name="connsiteX14" fmla="*/ 8097 w 27001"/>
                <a:gd name="connsiteY14" fmla="*/ 6698 h 30988"/>
                <a:gd name="connsiteX15" fmla="*/ 7919 w 27001"/>
                <a:gd name="connsiteY15" fmla="*/ 6660 h 30988"/>
                <a:gd name="connsiteX16" fmla="*/ -628 w 27001"/>
                <a:gd name="connsiteY16" fmla="*/ 18535 h 30988"/>
                <a:gd name="connsiteX17" fmla="*/ -1326 w 27001"/>
                <a:gd name="connsiteY17" fmla="*/ 9366 h 30988"/>
                <a:gd name="connsiteX18" fmla="*/ -5035 w 27001"/>
                <a:gd name="connsiteY18" fmla="*/ 11499 h 30988"/>
                <a:gd name="connsiteX19" fmla="*/ -3841 w 27001"/>
                <a:gd name="connsiteY19" fmla="*/ 27146 h 30988"/>
                <a:gd name="connsiteX20" fmla="*/ 5265 w 27001"/>
                <a:gd name="connsiteY20" fmla="*/ 14776 h 30988"/>
                <a:gd name="connsiteX21" fmla="*/ 7767 w 27001"/>
                <a:gd name="connsiteY21" fmla="*/ 19259 h 3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7001" h="30988">
                  <a:moveTo>
                    <a:pt x="7767" y="19259"/>
                  </a:moveTo>
                  <a:cubicBezTo>
                    <a:pt x="9163" y="20008"/>
                    <a:pt x="11132" y="19640"/>
                    <a:pt x="13698" y="18167"/>
                  </a:cubicBezTo>
                  <a:cubicBezTo>
                    <a:pt x="15501" y="17125"/>
                    <a:pt x="17063" y="15753"/>
                    <a:pt x="18346" y="14039"/>
                  </a:cubicBezTo>
                  <a:cubicBezTo>
                    <a:pt x="19641" y="12299"/>
                    <a:pt x="20593" y="10432"/>
                    <a:pt x="21216" y="8388"/>
                  </a:cubicBezTo>
                  <a:cubicBezTo>
                    <a:pt x="21838" y="6343"/>
                    <a:pt x="22067" y="4336"/>
                    <a:pt x="21927" y="2406"/>
                  </a:cubicBezTo>
                  <a:cubicBezTo>
                    <a:pt x="21813" y="983"/>
                    <a:pt x="21445" y="-299"/>
                    <a:pt x="20797" y="-1455"/>
                  </a:cubicBezTo>
                  <a:lnTo>
                    <a:pt x="18447" y="-3843"/>
                  </a:lnTo>
                  <a:lnTo>
                    <a:pt x="15450" y="247"/>
                  </a:lnTo>
                  <a:lnTo>
                    <a:pt x="17267" y="1720"/>
                  </a:lnTo>
                  <a:lnTo>
                    <a:pt x="18168" y="4463"/>
                  </a:lnTo>
                  <a:cubicBezTo>
                    <a:pt x="18308" y="6191"/>
                    <a:pt x="17914" y="7943"/>
                    <a:pt x="17000" y="9683"/>
                  </a:cubicBezTo>
                  <a:cubicBezTo>
                    <a:pt x="16098" y="11448"/>
                    <a:pt x="14777" y="12807"/>
                    <a:pt x="13114" y="13772"/>
                  </a:cubicBezTo>
                  <a:cubicBezTo>
                    <a:pt x="11628" y="14623"/>
                    <a:pt x="10408" y="14801"/>
                    <a:pt x="9443" y="14306"/>
                  </a:cubicBezTo>
                  <a:cubicBezTo>
                    <a:pt x="8491" y="13772"/>
                    <a:pt x="7919" y="12667"/>
                    <a:pt x="7779" y="10902"/>
                  </a:cubicBezTo>
                  <a:cubicBezTo>
                    <a:pt x="7691" y="9569"/>
                    <a:pt x="7792" y="8172"/>
                    <a:pt x="8097" y="6698"/>
                  </a:cubicBezTo>
                  <a:lnTo>
                    <a:pt x="7919" y="6660"/>
                  </a:lnTo>
                  <a:lnTo>
                    <a:pt x="-628" y="18535"/>
                  </a:lnTo>
                  <a:lnTo>
                    <a:pt x="-1326" y="9366"/>
                  </a:lnTo>
                  <a:lnTo>
                    <a:pt x="-5035" y="11499"/>
                  </a:lnTo>
                  <a:lnTo>
                    <a:pt x="-3841" y="27146"/>
                  </a:lnTo>
                  <a:lnTo>
                    <a:pt x="5265" y="14776"/>
                  </a:lnTo>
                  <a:cubicBezTo>
                    <a:pt x="5557" y="16998"/>
                    <a:pt x="6382" y="18509"/>
                    <a:pt x="7767" y="19259"/>
                  </a:cubicBezTo>
                </a:path>
              </a:pathLst>
            </a:custGeom>
            <a:solidFill>
              <a:srgbClr val="FFFFFF"/>
            </a:solidFill>
            <a:ln w="1270" cap="flat">
              <a:noFill/>
              <a:prstDash val="solid"/>
              <a:miter/>
            </a:ln>
          </p:spPr>
          <p:txBody>
            <a:bodyPr rtlCol="0" anchor="ctr"/>
            <a:lstStyle/>
            <a:p>
              <a:endParaRPr lang="zh-CN" altLang="en-US"/>
            </a:p>
          </p:txBody>
        </p:sp>
        <p:sp>
          <p:nvSpPr>
            <p:cNvPr id="137" name="任意多边形: 形状 136"/>
            <p:cNvSpPr/>
            <p:nvPr/>
          </p:nvSpPr>
          <p:spPr>
            <a:xfrm flipV="1">
              <a:off x="15024970" y="663880"/>
              <a:ext cx="26478" cy="29819"/>
            </a:xfrm>
            <a:custGeom>
              <a:avLst/>
              <a:gdLst>
                <a:gd name="connsiteX0" fmla="*/ 11804 w 26478"/>
                <a:gd name="connsiteY0" fmla="*/ 11694 h 29819"/>
                <a:gd name="connsiteX1" fmla="*/ 3650 w 26478"/>
                <a:gd name="connsiteY1" fmla="*/ 16380 h 29819"/>
                <a:gd name="connsiteX2" fmla="*/ 11245 w 26478"/>
                <a:gd name="connsiteY2" fmla="*/ 4480 h 29819"/>
                <a:gd name="connsiteX3" fmla="*/ 12439 w 26478"/>
                <a:gd name="connsiteY3" fmla="*/ 20000 h 29819"/>
                <a:gd name="connsiteX4" fmla="*/ 15410 w 26478"/>
                <a:gd name="connsiteY4" fmla="*/ 18285 h 29819"/>
                <a:gd name="connsiteX5" fmla="*/ 15118 w 26478"/>
                <a:gd name="connsiteY5" fmla="*/ 14386 h 29819"/>
                <a:gd name="connsiteX6" fmla="*/ 21443 w 26478"/>
                <a:gd name="connsiteY6" fmla="*/ 10754 h 29819"/>
                <a:gd name="connsiteX7" fmla="*/ 21100 w 26478"/>
                <a:gd name="connsiteY7" fmla="*/ 6347 h 29819"/>
                <a:gd name="connsiteX8" fmla="*/ 14775 w 26478"/>
                <a:gd name="connsiteY8" fmla="*/ 9980 h 29819"/>
                <a:gd name="connsiteX9" fmla="*/ 13709 w 26478"/>
                <a:gd name="connsiteY9" fmla="*/ -3864 h 29819"/>
                <a:gd name="connsiteX10" fmla="*/ 13671 w 26478"/>
                <a:gd name="connsiteY10" fmla="*/ -3838 h 29819"/>
                <a:gd name="connsiteX11" fmla="*/ -5036 w 26478"/>
                <a:gd name="connsiteY11" fmla="*/ 25918 h 29819"/>
                <a:gd name="connsiteX12" fmla="*/ -5036 w 26478"/>
                <a:gd name="connsiteY12" fmla="*/ 25956 h 29819"/>
                <a:gd name="connsiteX13" fmla="*/ 12134 w 26478"/>
                <a:gd name="connsiteY13" fmla="*/ 16088 h 29819"/>
                <a:gd name="connsiteX14" fmla="*/ 12439 w 26478"/>
                <a:gd name="connsiteY14" fmla="*/ 20000 h 2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478" h="29819">
                  <a:moveTo>
                    <a:pt x="11804" y="11694"/>
                  </a:moveTo>
                  <a:lnTo>
                    <a:pt x="3650" y="16380"/>
                  </a:lnTo>
                  <a:lnTo>
                    <a:pt x="11245" y="4480"/>
                  </a:lnTo>
                  <a:close/>
                  <a:moveTo>
                    <a:pt x="12439" y="20000"/>
                  </a:moveTo>
                  <a:lnTo>
                    <a:pt x="15410" y="18285"/>
                  </a:lnTo>
                  <a:lnTo>
                    <a:pt x="15118" y="14386"/>
                  </a:lnTo>
                  <a:lnTo>
                    <a:pt x="21443" y="10754"/>
                  </a:lnTo>
                  <a:lnTo>
                    <a:pt x="21100" y="6347"/>
                  </a:lnTo>
                  <a:lnTo>
                    <a:pt x="14775" y="9980"/>
                  </a:lnTo>
                  <a:lnTo>
                    <a:pt x="13709" y="-3864"/>
                  </a:lnTo>
                  <a:lnTo>
                    <a:pt x="13671" y="-3838"/>
                  </a:lnTo>
                  <a:lnTo>
                    <a:pt x="-5036" y="25918"/>
                  </a:lnTo>
                  <a:lnTo>
                    <a:pt x="-5036" y="25956"/>
                  </a:lnTo>
                  <a:lnTo>
                    <a:pt x="12134" y="16088"/>
                  </a:lnTo>
                  <a:lnTo>
                    <a:pt x="12439" y="20000"/>
                  </a:lnTo>
                </a:path>
              </a:pathLst>
            </a:custGeom>
            <a:solidFill>
              <a:srgbClr val="FFFFFF"/>
            </a:solidFill>
            <a:ln w="1270" cap="flat">
              <a:noFill/>
              <a:prstDash val="solid"/>
              <a:miter/>
            </a:ln>
          </p:spPr>
          <p:txBody>
            <a:bodyPr rtlCol="0" anchor="ctr"/>
            <a:lstStyle/>
            <a:p>
              <a:endParaRPr lang="zh-CN" altLang="en-US"/>
            </a:p>
          </p:txBody>
        </p:sp>
        <p:sp>
          <p:nvSpPr>
            <p:cNvPr id="138" name="任意多边形: 形状 137"/>
            <p:cNvSpPr/>
            <p:nvPr/>
          </p:nvSpPr>
          <p:spPr>
            <a:xfrm flipV="1">
              <a:off x="15027244" y="630669"/>
              <a:ext cx="26771" cy="19481"/>
            </a:xfrm>
            <a:custGeom>
              <a:avLst/>
              <a:gdLst>
                <a:gd name="connsiteX0" fmla="*/ -4441 w 26771"/>
                <a:gd name="connsiteY0" fmla="*/ 15584 h 19481"/>
                <a:gd name="connsiteX1" fmla="*/ 21733 w 26771"/>
                <a:gd name="connsiteY1" fmla="*/ 547 h 19481"/>
                <a:gd name="connsiteX2" fmla="*/ 21390 w 26771"/>
                <a:gd name="connsiteY2" fmla="*/ -3898 h 19481"/>
                <a:gd name="connsiteX3" fmla="*/ -1063 w 26771"/>
                <a:gd name="connsiteY3" fmla="*/ 9005 h 19481"/>
                <a:gd name="connsiteX4" fmla="*/ -1330 w 26771"/>
                <a:gd name="connsiteY4" fmla="*/ 5602 h 19481"/>
                <a:gd name="connsiteX5" fmla="*/ -5038 w 26771"/>
                <a:gd name="connsiteY5" fmla="*/ 7735 h 19481"/>
                <a:gd name="connsiteX6" fmla="*/ -4441 w 26771"/>
                <a:gd name="connsiteY6" fmla="*/ 15584 h 1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71" h="19481">
                  <a:moveTo>
                    <a:pt x="-4441" y="15584"/>
                  </a:moveTo>
                  <a:lnTo>
                    <a:pt x="21733" y="547"/>
                  </a:lnTo>
                  <a:lnTo>
                    <a:pt x="21390" y="-3898"/>
                  </a:lnTo>
                  <a:lnTo>
                    <a:pt x="-1063" y="9005"/>
                  </a:lnTo>
                  <a:lnTo>
                    <a:pt x="-1330" y="5602"/>
                  </a:lnTo>
                  <a:lnTo>
                    <a:pt x="-5038" y="7735"/>
                  </a:lnTo>
                  <a:lnTo>
                    <a:pt x="-4441" y="15584"/>
                  </a:lnTo>
                </a:path>
              </a:pathLst>
            </a:custGeom>
            <a:solidFill>
              <a:srgbClr val="FFFFFF"/>
            </a:solidFill>
            <a:ln w="1270" cap="flat">
              <a:noFill/>
              <a:prstDash val="solid"/>
              <a:miter/>
            </a:ln>
          </p:spPr>
          <p:txBody>
            <a:bodyPr rtlCol="0" anchor="ctr"/>
            <a:lstStyle/>
            <a:p>
              <a:endParaRPr lang="zh-CN" altLang="en-US"/>
            </a:p>
          </p:txBody>
        </p:sp>
        <p:sp>
          <p:nvSpPr>
            <p:cNvPr id="139" name="任意多边形: 形状 138"/>
            <p:cNvSpPr/>
            <p:nvPr/>
          </p:nvSpPr>
          <p:spPr>
            <a:xfrm flipV="1">
              <a:off x="15028798" y="607564"/>
              <a:ext cx="27338" cy="30966"/>
            </a:xfrm>
            <a:custGeom>
              <a:avLst/>
              <a:gdLst>
                <a:gd name="connsiteX0" fmla="*/ 18552 w 27338"/>
                <a:gd name="connsiteY0" fmla="*/ 18566 h 30966"/>
                <a:gd name="connsiteX1" fmla="*/ 22299 w 27338"/>
                <a:gd name="connsiteY1" fmla="*/ 16419 h 30966"/>
                <a:gd name="connsiteX2" fmla="*/ 20736 w 27338"/>
                <a:gd name="connsiteY2" fmla="*/ -3913 h 30966"/>
                <a:gd name="connsiteX3" fmla="*/ 19530 w 27338"/>
                <a:gd name="connsiteY3" fmla="*/ -1665 h 30966"/>
                <a:gd name="connsiteX4" fmla="*/ 13523 w 27338"/>
                <a:gd name="connsiteY4" fmla="*/ 9320 h 30966"/>
                <a:gd name="connsiteX5" fmla="*/ 8798 w 27338"/>
                <a:gd name="connsiteY5" fmla="*/ 16559 h 30966"/>
                <a:gd name="connsiteX6" fmla="*/ 4061 w 27338"/>
                <a:gd name="connsiteY6" fmla="*/ 21119 h 30966"/>
                <a:gd name="connsiteX7" fmla="*/ 239 w 27338"/>
                <a:gd name="connsiteY7" fmla="*/ 21601 h 30966"/>
                <a:gd name="connsiteX8" fmla="*/ -1336 w 27338"/>
                <a:gd name="connsiteY8" fmla="*/ 18337 h 30966"/>
                <a:gd name="connsiteX9" fmla="*/ -917 w 27338"/>
                <a:gd name="connsiteY9" fmla="*/ 14832 h 30966"/>
                <a:gd name="connsiteX10" fmla="*/ 658 w 27338"/>
                <a:gd name="connsiteY10" fmla="*/ 12051 h 30966"/>
                <a:gd name="connsiteX11" fmla="*/ 2703 w 27338"/>
                <a:gd name="connsiteY11" fmla="*/ 10285 h 30966"/>
                <a:gd name="connsiteX12" fmla="*/ 7008 w 27338"/>
                <a:gd name="connsiteY12" fmla="*/ 9650 h 30966"/>
                <a:gd name="connsiteX13" fmla="*/ 8939 w 27338"/>
                <a:gd name="connsiteY13" fmla="*/ 5751 h 30966"/>
                <a:gd name="connsiteX14" fmla="*/ 6068 w 27338"/>
                <a:gd name="connsiteY14" fmla="*/ 4863 h 30966"/>
                <a:gd name="connsiteX15" fmla="*/ 2436 w 27338"/>
                <a:gd name="connsiteY15" fmla="*/ 5967 h 30966"/>
                <a:gd name="connsiteX16" fmla="*/ -1539 w 27338"/>
                <a:gd name="connsiteY16" fmla="*/ 9561 h 30966"/>
                <a:gd name="connsiteX17" fmla="*/ -4295 w 27338"/>
                <a:gd name="connsiteY17" fmla="*/ 14908 h 30966"/>
                <a:gd name="connsiteX18" fmla="*/ -4994 w 27338"/>
                <a:gd name="connsiteY18" fmla="*/ 21182 h 30966"/>
                <a:gd name="connsiteX19" fmla="*/ -3469 w 27338"/>
                <a:gd name="connsiteY19" fmla="*/ 25462 h 30966"/>
                <a:gd name="connsiteX20" fmla="*/ -180 w 27338"/>
                <a:gd name="connsiteY20" fmla="*/ 27049 h 30966"/>
                <a:gd name="connsiteX21" fmla="*/ 4087 w 27338"/>
                <a:gd name="connsiteY21" fmla="*/ 25830 h 30966"/>
                <a:gd name="connsiteX22" fmla="*/ 8532 w 27338"/>
                <a:gd name="connsiteY22" fmla="*/ 21995 h 30966"/>
                <a:gd name="connsiteX23" fmla="*/ 12545 w 27338"/>
                <a:gd name="connsiteY23" fmla="*/ 16534 h 30966"/>
                <a:gd name="connsiteX24" fmla="*/ 17130 w 27338"/>
                <a:gd name="connsiteY24" fmla="*/ 8926 h 30966"/>
                <a:gd name="connsiteX25" fmla="*/ 17727 w 27338"/>
                <a:gd name="connsiteY25" fmla="*/ 7860 h 30966"/>
                <a:gd name="connsiteX26" fmla="*/ 18552 w 27338"/>
                <a:gd name="connsiteY26" fmla="*/ 18566 h 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338" h="30966">
                  <a:moveTo>
                    <a:pt x="18552" y="18566"/>
                  </a:moveTo>
                  <a:lnTo>
                    <a:pt x="22299" y="16419"/>
                  </a:lnTo>
                  <a:lnTo>
                    <a:pt x="20736" y="-3913"/>
                  </a:lnTo>
                  <a:lnTo>
                    <a:pt x="19530" y="-1665"/>
                  </a:lnTo>
                  <a:cubicBezTo>
                    <a:pt x="17079" y="2970"/>
                    <a:pt x="15060" y="6640"/>
                    <a:pt x="13523" y="9320"/>
                  </a:cubicBezTo>
                  <a:cubicBezTo>
                    <a:pt x="11999" y="12000"/>
                    <a:pt x="10424" y="14413"/>
                    <a:pt x="8798" y="16559"/>
                  </a:cubicBezTo>
                  <a:cubicBezTo>
                    <a:pt x="7173" y="18705"/>
                    <a:pt x="5598" y="20217"/>
                    <a:pt x="4061" y="21119"/>
                  </a:cubicBezTo>
                  <a:cubicBezTo>
                    <a:pt x="2436" y="22046"/>
                    <a:pt x="1166" y="22198"/>
                    <a:pt x="239" y="21601"/>
                  </a:cubicBezTo>
                  <a:cubicBezTo>
                    <a:pt x="-701" y="21004"/>
                    <a:pt x="-1221" y="19912"/>
                    <a:pt x="-1336" y="18337"/>
                  </a:cubicBezTo>
                  <a:cubicBezTo>
                    <a:pt x="-1425" y="17092"/>
                    <a:pt x="-1285" y="15924"/>
                    <a:pt x="-917" y="14832"/>
                  </a:cubicBezTo>
                  <a:lnTo>
                    <a:pt x="658" y="12051"/>
                  </a:lnTo>
                  <a:lnTo>
                    <a:pt x="2703" y="10285"/>
                  </a:lnTo>
                  <a:cubicBezTo>
                    <a:pt x="4392" y="9320"/>
                    <a:pt x="5814" y="9104"/>
                    <a:pt x="7008" y="9650"/>
                  </a:cubicBezTo>
                  <a:lnTo>
                    <a:pt x="8939" y="5751"/>
                  </a:lnTo>
                  <a:cubicBezTo>
                    <a:pt x="8329" y="5053"/>
                    <a:pt x="7377" y="4761"/>
                    <a:pt x="6068" y="4863"/>
                  </a:cubicBezTo>
                  <a:cubicBezTo>
                    <a:pt x="4760" y="4951"/>
                    <a:pt x="3554" y="5320"/>
                    <a:pt x="2436" y="5967"/>
                  </a:cubicBezTo>
                  <a:cubicBezTo>
                    <a:pt x="988" y="6818"/>
                    <a:pt x="-345" y="7999"/>
                    <a:pt x="-1539" y="9561"/>
                  </a:cubicBezTo>
                  <a:cubicBezTo>
                    <a:pt x="-2733" y="11124"/>
                    <a:pt x="-3647" y="12901"/>
                    <a:pt x="-4295" y="14908"/>
                  </a:cubicBezTo>
                  <a:cubicBezTo>
                    <a:pt x="-4917" y="16915"/>
                    <a:pt x="-5146" y="18997"/>
                    <a:pt x="-4994" y="21182"/>
                  </a:cubicBezTo>
                  <a:cubicBezTo>
                    <a:pt x="-4841" y="23024"/>
                    <a:pt x="-4333" y="24446"/>
                    <a:pt x="-3469" y="25462"/>
                  </a:cubicBezTo>
                  <a:cubicBezTo>
                    <a:pt x="-2606" y="26465"/>
                    <a:pt x="-1501" y="26986"/>
                    <a:pt x="-180" y="27049"/>
                  </a:cubicBezTo>
                  <a:cubicBezTo>
                    <a:pt x="1153" y="27100"/>
                    <a:pt x="2589" y="26694"/>
                    <a:pt x="4087" y="25830"/>
                  </a:cubicBezTo>
                  <a:cubicBezTo>
                    <a:pt x="5598" y="24954"/>
                    <a:pt x="7084" y="23684"/>
                    <a:pt x="8532" y="21995"/>
                  </a:cubicBezTo>
                  <a:cubicBezTo>
                    <a:pt x="9980" y="20318"/>
                    <a:pt x="11326" y="18502"/>
                    <a:pt x="12545" y="16534"/>
                  </a:cubicBezTo>
                  <a:cubicBezTo>
                    <a:pt x="13777" y="14578"/>
                    <a:pt x="15301" y="12051"/>
                    <a:pt x="17130" y="8926"/>
                  </a:cubicBezTo>
                  <a:lnTo>
                    <a:pt x="17727" y="7860"/>
                  </a:lnTo>
                  <a:lnTo>
                    <a:pt x="18552" y="18566"/>
                  </a:lnTo>
                </a:path>
              </a:pathLst>
            </a:custGeom>
            <a:solidFill>
              <a:srgbClr val="FFFFFF"/>
            </a:solidFill>
            <a:ln w="1270" cap="flat">
              <a:noFill/>
              <a:prstDash val="solid"/>
              <a:miter/>
            </a:ln>
          </p:spPr>
          <p:txBody>
            <a:bodyPr rtlCol="0" anchor="ctr"/>
            <a:lstStyle/>
            <a:p>
              <a:endParaRPr lang="zh-CN" altLang="en-US"/>
            </a:p>
          </p:txBody>
        </p:sp>
        <p:sp>
          <p:nvSpPr>
            <p:cNvPr id="140" name="任意多边形: 形状 139"/>
            <p:cNvSpPr/>
            <p:nvPr/>
          </p:nvSpPr>
          <p:spPr>
            <a:xfrm flipV="1">
              <a:off x="15030431" y="581394"/>
              <a:ext cx="27007" cy="30987"/>
            </a:xfrm>
            <a:custGeom>
              <a:avLst/>
              <a:gdLst>
                <a:gd name="connsiteX0" fmla="*/ 7774 w 27007"/>
                <a:gd name="connsiteY0" fmla="*/ 19164 h 30987"/>
                <a:gd name="connsiteX1" fmla="*/ 13718 w 27007"/>
                <a:gd name="connsiteY1" fmla="*/ 18072 h 30987"/>
                <a:gd name="connsiteX2" fmla="*/ 18353 w 27007"/>
                <a:gd name="connsiteY2" fmla="*/ 13945 h 30987"/>
                <a:gd name="connsiteX3" fmla="*/ 21224 w 27007"/>
                <a:gd name="connsiteY3" fmla="*/ 8281 h 30987"/>
                <a:gd name="connsiteX4" fmla="*/ 21922 w 27007"/>
                <a:gd name="connsiteY4" fmla="*/ 2312 h 30987"/>
                <a:gd name="connsiteX5" fmla="*/ 20804 w 27007"/>
                <a:gd name="connsiteY5" fmla="*/ -1549 h 30987"/>
                <a:gd name="connsiteX6" fmla="*/ 18455 w 27007"/>
                <a:gd name="connsiteY6" fmla="*/ -3937 h 30987"/>
                <a:gd name="connsiteX7" fmla="*/ 15458 w 27007"/>
                <a:gd name="connsiteY7" fmla="*/ 153 h 30987"/>
                <a:gd name="connsiteX8" fmla="*/ 17261 w 27007"/>
                <a:gd name="connsiteY8" fmla="*/ 1626 h 30987"/>
                <a:gd name="connsiteX9" fmla="*/ 18175 w 27007"/>
                <a:gd name="connsiteY9" fmla="*/ 4369 h 30987"/>
                <a:gd name="connsiteX10" fmla="*/ 17007 w 27007"/>
                <a:gd name="connsiteY10" fmla="*/ 9589 h 30987"/>
                <a:gd name="connsiteX11" fmla="*/ 13120 w 27007"/>
                <a:gd name="connsiteY11" fmla="*/ 13666 h 30987"/>
                <a:gd name="connsiteX12" fmla="*/ 9451 w 27007"/>
                <a:gd name="connsiteY12" fmla="*/ 14199 h 30987"/>
                <a:gd name="connsiteX13" fmla="*/ 7787 w 27007"/>
                <a:gd name="connsiteY13" fmla="*/ 10808 h 30987"/>
                <a:gd name="connsiteX14" fmla="*/ 8104 w 27007"/>
                <a:gd name="connsiteY14" fmla="*/ 6604 h 30987"/>
                <a:gd name="connsiteX15" fmla="*/ 7926 w 27007"/>
                <a:gd name="connsiteY15" fmla="*/ 6566 h 30987"/>
                <a:gd name="connsiteX16" fmla="*/ -621 w 27007"/>
                <a:gd name="connsiteY16" fmla="*/ 18441 h 30987"/>
                <a:gd name="connsiteX17" fmla="*/ -1332 w 27007"/>
                <a:gd name="connsiteY17" fmla="*/ 9284 h 30987"/>
                <a:gd name="connsiteX18" fmla="*/ -5040 w 27007"/>
                <a:gd name="connsiteY18" fmla="*/ 11405 h 30987"/>
                <a:gd name="connsiteX19" fmla="*/ -3833 w 27007"/>
                <a:gd name="connsiteY19" fmla="*/ 27051 h 30987"/>
                <a:gd name="connsiteX20" fmla="*/ 5285 w 27007"/>
                <a:gd name="connsiteY20" fmla="*/ 14669 h 30987"/>
                <a:gd name="connsiteX21" fmla="*/ 7774 w 27007"/>
                <a:gd name="connsiteY21" fmla="*/ 19164 h 30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7007" h="30987">
                  <a:moveTo>
                    <a:pt x="7774" y="19164"/>
                  </a:moveTo>
                  <a:cubicBezTo>
                    <a:pt x="9171" y="19901"/>
                    <a:pt x="11152" y="19546"/>
                    <a:pt x="13718" y="18072"/>
                  </a:cubicBezTo>
                  <a:cubicBezTo>
                    <a:pt x="15521" y="17044"/>
                    <a:pt x="17071" y="15647"/>
                    <a:pt x="18353" y="13945"/>
                  </a:cubicBezTo>
                  <a:cubicBezTo>
                    <a:pt x="19648" y="12218"/>
                    <a:pt x="20601" y="10338"/>
                    <a:pt x="21224" y="8281"/>
                  </a:cubicBezTo>
                  <a:cubicBezTo>
                    <a:pt x="21846" y="6236"/>
                    <a:pt x="22074" y="4242"/>
                    <a:pt x="21922" y="2312"/>
                  </a:cubicBezTo>
                  <a:cubicBezTo>
                    <a:pt x="21820" y="877"/>
                    <a:pt x="21439" y="-393"/>
                    <a:pt x="20804" y="-1549"/>
                  </a:cubicBezTo>
                  <a:lnTo>
                    <a:pt x="18455" y="-3937"/>
                  </a:lnTo>
                  <a:lnTo>
                    <a:pt x="15458" y="153"/>
                  </a:lnTo>
                  <a:lnTo>
                    <a:pt x="17261" y="1626"/>
                  </a:lnTo>
                  <a:lnTo>
                    <a:pt x="18175" y="4369"/>
                  </a:lnTo>
                  <a:cubicBezTo>
                    <a:pt x="18302" y="6096"/>
                    <a:pt x="17921" y="7836"/>
                    <a:pt x="17007" y="9589"/>
                  </a:cubicBezTo>
                  <a:cubicBezTo>
                    <a:pt x="16093" y="11354"/>
                    <a:pt x="14784" y="12713"/>
                    <a:pt x="13120" y="13666"/>
                  </a:cubicBezTo>
                  <a:cubicBezTo>
                    <a:pt x="11635" y="14529"/>
                    <a:pt x="10416" y="14694"/>
                    <a:pt x="9451" y="14199"/>
                  </a:cubicBezTo>
                  <a:cubicBezTo>
                    <a:pt x="8498" y="13678"/>
                    <a:pt x="7926" y="12561"/>
                    <a:pt x="7787" y="10808"/>
                  </a:cubicBezTo>
                  <a:cubicBezTo>
                    <a:pt x="7685" y="9475"/>
                    <a:pt x="7799" y="8077"/>
                    <a:pt x="8104" y="6604"/>
                  </a:cubicBezTo>
                  <a:lnTo>
                    <a:pt x="7926" y="6566"/>
                  </a:lnTo>
                  <a:lnTo>
                    <a:pt x="-621" y="18441"/>
                  </a:lnTo>
                  <a:lnTo>
                    <a:pt x="-1332" y="9284"/>
                  </a:lnTo>
                  <a:lnTo>
                    <a:pt x="-5040" y="11405"/>
                  </a:lnTo>
                  <a:lnTo>
                    <a:pt x="-3833" y="27051"/>
                  </a:lnTo>
                  <a:lnTo>
                    <a:pt x="5285" y="14669"/>
                  </a:lnTo>
                  <a:cubicBezTo>
                    <a:pt x="5551" y="16904"/>
                    <a:pt x="6402" y="18403"/>
                    <a:pt x="7774" y="19164"/>
                  </a:cubicBezTo>
                </a:path>
              </a:pathLst>
            </a:custGeom>
            <a:solidFill>
              <a:srgbClr val="FFFFFF"/>
            </a:solidFill>
            <a:ln w="1270" cap="flat">
              <a:noFill/>
              <a:prstDash val="solid"/>
              <a:miter/>
            </a:ln>
          </p:spPr>
          <p:txBody>
            <a:bodyPr rtlCol="0" anchor="ctr"/>
            <a:lstStyle/>
            <a:p>
              <a:endParaRPr lang="zh-CN" altLang="en-US"/>
            </a:p>
          </p:txBody>
        </p:sp>
        <p:sp>
          <p:nvSpPr>
            <p:cNvPr id="141" name="任意多边形: 形状 140"/>
            <p:cNvSpPr/>
            <p:nvPr/>
          </p:nvSpPr>
          <p:spPr>
            <a:xfrm flipV="1">
              <a:off x="15033073" y="558432"/>
              <a:ext cx="26479" cy="29819"/>
            </a:xfrm>
            <a:custGeom>
              <a:avLst/>
              <a:gdLst>
                <a:gd name="connsiteX0" fmla="*/ 11811 w 26479"/>
                <a:gd name="connsiteY0" fmla="*/ 11600 h 29819"/>
                <a:gd name="connsiteX1" fmla="*/ 3658 w 26479"/>
                <a:gd name="connsiteY1" fmla="*/ 16286 h 29819"/>
                <a:gd name="connsiteX2" fmla="*/ 11252 w 26479"/>
                <a:gd name="connsiteY2" fmla="*/ 4386 h 29819"/>
                <a:gd name="connsiteX3" fmla="*/ 12446 w 26479"/>
                <a:gd name="connsiteY3" fmla="*/ 19906 h 29819"/>
                <a:gd name="connsiteX4" fmla="*/ 15431 w 26479"/>
                <a:gd name="connsiteY4" fmla="*/ 18191 h 29819"/>
                <a:gd name="connsiteX5" fmla="*/ 15113 w 26479"/>
                <a:gd name="connsiteY5" fmla="*/ 14279 h 29819"/>
                <a:gd name="connsiteX6" fmla="*/ 21438 w 26479"/>
                <a:gd name="connsiteY6" fmla="*/ 10647 h 29819"/>
                <a:gd name="connsiteX7" fmla="*/ 21107 w 26479"/>
                <a:gd name="connsiteY7" fmla="*/ 6253 h 29819"/>
                <a:gd name="connsiteX8" fmla="*/ 14783 w 26479"/>
                <a:gd name="connsiteY8" fmla="*/ 9885 h 29819"/>
                <a:gd name="connsiteX9" fmla="*/ 13716 w 26479"/>
                <a:gd name="connsiteY9" fmla="*/ -3958 h 29819"/>
                <a:gd name="connsiteX10" fmla="*/ 13678 w 26479"/>
                <a:gd name="connsiteY10" fmla="*/ -3932 h 29819"/>
                <a:gd name="connsiteX11" fmla="*/ -5042 w 26479"/>
                <a:gd name="connsiteY11" fmla="*/ 25824 h 29819"/>
                <a:gd name="connsiteX12" fmla="*/ -5042 w 26479"/>
                <a:gd name="connsiteY12" fmla="*/ 25862 h 29819"/>
                <a:gd name="connsiteX13" fmla="*/ 12141 w 26479"/>
                <a:gd name="connsiteY13" fmla="*/ 15994 h 29819"/>
                <a:gd name="connsiteX14" fmla="*/ 12446 w 26479"/>
                <a:gd name="connsiteY14" fmla="*/ 19906 h 2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479" h="29819">
                  <a:moveTo>
                    <a:pt x="11811" y="11600"/>
                  </a:moveTo>
                  <a:lnTo>
                    <a:pt x="3658" y="16286"/>
                  </a:lnTo>
                  <a:lnTo>
                    <a:pt x="11252" y="4386"/>
                  </a:lnTo>
                  <a:close/>
                  <a:moveTo>
                    <a:pt x="12446" y="19906"/>
                  </a:moveTo>
                  <a:lnTo>
                    <a:pt x="15431" y="18191"/>
                  </a:lnTo>
                  <a:lnTo>
                    <a:pt x="15113" y="14279"/>
                  </a:lnTo>
                  <a:lnTo>
                    <a:pt x="21438" y="10647"/>
                  </a:lnTo>
                  <a:lnTo>
                    <a:pt x="21107" y="6253"/>
                  </a:lnTo>
                  <a:lnTo>
                    <a:pt x="14783" y="9885"/>
                  </a:lnTo>
                  <a:lnTo>
                    <a:pt x="13716" y="-3958"/>
                  </a:lnTo>
                  <a:lnTo>
                    <a:pt x="13678" y="-3932"/>
                  </a:lnTo>
                  <a:lnTo>
                    <a:pt x="-5042" y="25824"/>
                  </a:lnTo>
                  <a:lnTo>
                    <a:pt x="-5042" y="25862"/>
                  </a:lnTo>
                  <a:lnTo>
                    <a:pt x="12141" y="15994"/>
                  </a:lnTo>
                  <a:lnTo>
                    <a:pt x="12446" y="19906"/>
                  </a:lnTo>
                </a:path>
              </a:pathLst>
            </a:custGeom>
            <a:solidFill>
              <a:srgbClr val="FFFFFF"/>
            </a:solidFill>
            <a:ln w="1270" cap="flat">
              <a:noFill/>
              <a:prstDash val="solid"/>
              <a:miter/>
            </a:ln>
          </p:spPr>
          <p:txBody>
            <a:bodyPr rtlCol="0" anchor="ctr"/>
            <a:lstStyle/>
            <a:p>
              <a:endParaRPr lang="zh-CN" altLang="en-US"/>
            </a:p>
          </p:txBody>
        </p:sp>
        <p:sp>
          <p:nvSpPr>
            <p:cNvPr id="142" name="任意多边形: 形状 141"/>
            <p:cNvSpPr/>
            <p:nvPr/>
          </p:nvSpPr>
          <p:spPr>
            <a:xfrm flipV="1">
              <a:off x="15035359" y="525222"/>
              <a:ext cx="26771" cy="19481"/>
            </a:xfrm>
            <a:custGeom>
              <a:avLst/>
              <a:gdLst>
                <a:gd name="connsiteX0" fmla="*/ -4434 w 26771"/>
                <a:gd name="connsiteY0" fmla="*/ 15490 h 19481"/>
                <a:gd name="connsiteX1" fmla="*/ 21728 w 26771"/>
                <a:gd name="connsiteY1" fmla="*/ 453 h 19481"/>
                <a:gd name="connsiteX2" fmla="*/ 21385 w 26771"/>
                <a:gd name="connsiteY2" fmla="*/ -3992 h 19481"/>
                <a:gd name="connsiteX3" fmla="*/ -1069 w 26771"/>
                <a:gd name="connsiteY3" fmla="*/ 8911 h 19481"/>
                <a:gd name="connsiteX4" fmla="*/ -1335 w 26771"/>
                <a:gd name="connsiteY4" fmla="*/ 5508 h 19481"/>
                <a:gd name="connsiteX5" fmla="*/ -5043 w 26771"/>
                <a:gd name="connsiteY5" fmla="*/ 7641 h 19481"/>
                <a:gd name="connsiteX6" fmla="*/ -4434 w 26771"/>
                <a:gd name="connsiteY6" fmla="*/ 15490 h 1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71" h="19481">
                  <a:moveTo>
                    <a:pt x="-4434" y="15490"/>
                  </a:moveTo>
                  <a:lnTo>
                    <a:pt x="21728" y="453"/>
                  </a:lnTo>
                  <a:lnTo>
                    <a:pt x="21385" y="-3992"/>
                  </a:lnTo>
                  <a:lnTo>
                    <a:pt x="-1069" y="8911"/>
                  </a:lnTo>
                  <a:lnTo>
                    <a:pt x="-1335" y="5508"/>
                  </a:lnTo>
                  <a:lnTo>
                    <a:pt x="-5043" y="7641"/>
                  </a:lnTo>
                  <a:lnTo>
                    <a:pt x="-4434" y="15490"/>
                  </a:lnTo>
                </a:path>
              </a:pathLst>
            </a:custGeom>
            <a:solidFill>
              <a:srgbClr val="FFFFFF"/>
            </a:solidFill>
            <a:ln w="1270" cap="flat">
              <a:noFill/>
              <a:prstDash val="solid"/>
              <a:miter/>
            </a:ln>
          </p:spPr>
          <p:txBody>
            <a:bodyPr rtlCol="0" anchor="ctr"/>
            <a:lstStyle/>
            <a:p>
              <a:endParaRPr lang="zh-CN" altLang="en-US"/>
            </a:p>
          </p:txBody>
        </p:sp>
        <p:sp>
          <p:nvSpPr>
            <p:cNvPr id="143" name="任意多边形: 形状 142"/>
            <p:cNvSpPr/>
            <p:nvPr/>
          </p:nvSpPr>
          <p:spPr>
            <a:xfrm flipV="1">
              <a:off x="15036908" y="502116"/>
              <a:ext cx="27330" cy="30966"/>
            </a:xfrm>
            <a:custGeom>
              <a:avLst/>
              <a:gdLst>
                <a:gd name="connsiteX0" fmla="*/ 18552 w 27330"/>
                <a:gd name="connsiteY0" fmla="*/ 18472 h 30966"/>
                <a:gd name="connsiteX1" fmla="*/ 22285 w 27330"/>
                <a:gd name="connsiteY1" fmla="*/ 16312 h 30966"/>
                <a:gd name="connsiteX2" fmla="*/ 20723 w 27330"/>
                <a:gd name="connsiteY2" fmla="*/ -4007 h 30966"/>
                <a:gd name="connsiteX3" fmla="*/ 19530 w 27330"/>
                <a:gd name="connsiteY3" fmla="*/ -1760 h 30966"/>
                <a:gd name="connsiteX4" fmla="*/ 13522 w 27330"/>
                <a:gd name="connsiteY4" fmla="*/ 9226 h 30966"/>
                <a:gd name="connsiteX5" fmla="*/ 8798 w 27330"/>
                <a:gd name="connsiteY5" fmla="*/ 16465 h 30966"/>
                <a:gd name="connsiteX6" fmla="*/ 4061 w 27330"/>
                <a:gd name="connsiteY6" fmla="*/ 21012 h 30966"/>
                <a:gd name="connsiteX7" fmla="*/ 238 w 27330"/>
                <a:gd name="connsiteY7" fmla="*/ 21494 h 30966"/>
                <a:gd name="connsiteX8" fmla="*/ -1337 w 27330"/>
                <a:gd name="connsiteY8" fmla="*/ 18243 h 30966"/>
                <a:gd name="connsiteX9" fmla="*/ -918 w 27330"/>
                <a:gd name="connsiteY9" fmla="*/ 14750 h 30966"/>
                <a:gd name="connsiteX10" fmla="*/ 645 w 27330"/>
                <a:gd name="connsiteY10" fmla="*/ 11957 h 30966"/>
                <a:gd name="connsiteX11" fmla="*/ 2702 w 27330"/>
                <a:gd name="connsiteY11" fmla="*/ 10191 h 30966"/>
                <a:gd name="connsiteX12" fmla="*/ 6995 w 27330"/>
                <a:gd name="connsiteY12" fmla="*/ 9569 h 30966"/>
                <a:gd name="connsiteX13" fmla="*/ 8937 w 27330"/>
                <a:gd name="connsiteY13" fmla="*/ 5645 h 30966"/>
                <a:gd name="connsiteX14" fmla="*/ 6067 w 27330"/>
                <a:gd name="connsiteY14" fmla="*/ 4768 h 30966"/>
                <a:gd name="connsiteX15" fmla="*/ 2435 w 27330"/>
                <a:gd name="connsiteY15" fmla="*/ 5873 h 30966"/>
                <a:gd name="connsiteX16" fmla="*/ -1540 w 27330"/>
                <a:gd name="connsiteY16" fmla="*/ 9467 h 30966"/>
                <a:gd name="connsiteX17" fmla="*/ -4283 w 27330"/>
                <a:gd name="connsiteY17" fmla="*/ 14814 h 30966"/>
                <a:gd name="connsiteX18" fmla="*/ -4994 w 27330"/>
                <a:gd name="connsiteY18" fmla="*/ 21088 h 30966"/>
                <a:gd name="connsiteX19" fmla="*/ -3483 w 27330"/>
                <a:gd name="connsiteY19" fmla="*/ 25367 h 30966"/>
                <a:gd name="connsiteX20" fmla="*/ -168 w 27330"/>
                <a:gd name="connsiteY20" fmla="*/ 26955 h 30966"/>
                <a:gd name="connsiteX21" fmla="*/ 4086 w 27330"/>
                <a:gd name="connsiteY21" fmla="*/ 25736 h 30966"/>
                <a:gd name="connsiteX22" fmla="*/ 8518 w 27330"/>
                <a:gd name="connsiteY22" fmla="*/ 21900 h 30966"/>
                <a:gd name="connsiteX23" fmla="*/ 12557 w 27330"/>
                <a:gd name="connsiteY23" fmla="*/ 16452 h 30966"/>
                <a:gd name="connsiteX24" fmla="*/ 17116 w 27330"/>
                <a:gd name="connsiteY24" fmla="*/ 8820 h 30966"/>
                <a:gd name="connsiteX25" fmla="*/ 17726 w 27330"/>
                <a:gd name="connsiteY25" fmla="*/ 7753 h 30966"/>
                <a:gd name="connsiteX26" fmla="*/ 18552 w 27330"/>
                <a:gd name="connsiteY26" fmla="*/ 18472 h 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330" h="30966">
                  <a:moveTo>
                    <a:pt x="18552" y="18472"/>
                  </a:moveTo>
                  <a:lnTo>
                    <a:pt x="22285" y="16312"/>
                  </a:lnTo>
                  <a:lnTo>
                    <a:pt x="20723" y="-4007"/>
                  </a:lnTo>
                  <a:lnTo>
                    <a:pt x="19530" y="-1760"/>
                  </a:lnTo>
                  <a:cubicBezTo>
                    <a:pt x="17078" y="2876"/>
                    <a:pt x="15059" y="6546"/>
                    <a:pt x="13522" y="9226"/>
                  </a:cubicBezTo>
                  <a:cubicBezTo>
                    <a:pt x="11998" y="11906"/>
                    <a:pt x="10423" y="14319"/>
                    <a:pt x="8798" y="16465"/>
                  </a:cubicBezTo>
                  <a:cubicBezTo>
                    <a:pt x="7173" y="18624"/>
                    <a:pt x="5597" y="20135"/>
                    <a:pt x="4061" y="21012"/>
                  </a:cubicBezTo>
                  <a:cubicBezTo>
                    <a:pt x="2435" y="21951"/>
                    <a:pt x="1152" y="22104"/>
                    <a:pt x="238" y="21494"/>
                  </a:cubicBezTo>
                  <a:cubicBezTo>
                    <a:pt x="-702" y="20910"/>
                    <a:pt x="-1210" y="19818"/>
                    <a:pt x="-1337" y="18243"/>
                  </a:cubicBezTo>
                  <a:cubicBezTo>
                    <a:pt x="-1438" y="16998"/>
                    <a:pt x="-1286" y="15830"/>
                    <a:pt x="-918" y="14750"/>
                  </a:cubicBezTo>
                  <a:lnTo>
                    <a:pt x="645" y="11957"/>
                  </a:lnTo>
                  <a:lnTo>
                    <a:pt x="2702" y="10191"/>
                  </a:lnTo>
                  <a:cubicBezTo>
                    <a:pt x="4378" y="9226"/>
                    <a:pt x="5826" y="9010"/>
                    <a:pt x="6995" y="9569"/>
                  </a:cubicBezTo>
                  <a:lnTo>
                    <a:pt x="8937" y="5645"/>
                  </a:lnTo>
                  <a:cubicBezTo>
                    <a:pt x="8328" y="4972"/>
                    <a:pt x="7375" y="4654"/>
                    <a:pt x="6067" y="4768"/>
                  </a:cubicBezTo>
                  <a:cubicBezTo>
                    <a:pt x="4759" y="4870"/>
                    <a:pt x="3553" y="5238"/>
                    <a:pt x="2435" y="5873"/>
                  </a:cubicBezTo>
                  <a:cubicBezTo>
                    <a:pt x="987" y="6711"/>
                    <a:pt x="-359" y="7905"/>
                    <a:pt x="-1540" y="9467"/>
                  </a:cubicBezTo>
                  <a:cubicBezTo>
                    <a:pt x="-2734" y="11017"/>
                    <a:pt x="-3648" y="12808"/>
                    <a:pt x="-4283" y="14814"/>
                  </a:cubicBezTo>
                  <a:cubicBezTo>
                    <a:pt x="-4918" y="16820"/>
                    <a:pt x="-5160" y="18903"/>
                    <a:pt x="-4994" y="21088"/>
                  </a:cubicBezTo>
                  <a:cubicBezTo>
                    <a:pt x="-4842" y="22942"/>
                    <a:pt x="-4334" y="24364"/>
                    <a:pt x="-3483" y="25367"/>
                  </a:cubicBezTo>
                  <a:cubicBezTo>
                    <a:pt x="-2607" y="26371"/>
                    <a:pt x="-1515" y="26892"/>
                    <a:pt x="-168" y="26955"/>
                  </a:cubicBezTo>
                  <a:cubicBezTo>
                    <a:pt x="1152" y="27006"/>
                    <a:pt x="2587" y="26612"/>
                    <a:pt x="4086" y="25736"/>
                  </a:cubicBezTo>
                  <a:cubicBezTo>
                    <a:pt x="5597" y="24873"/>
                    <a:pt x="7071" y="23590"/>
                    <a:pt x="8518" y="21900"/>
                  </a:cubicBezTo>
                  <a:cubicBezTo>
                    <a:pt x="9979" y="20224"/>
                    <a:pt x="11312" y="18395"/>
                    <a:pt x="12557" y="16452"/>
                  </a:cubicBezTo>
                  <a:cubicBezTo>
                    <a:pt x="13776" y="14497"/>
                    <a:pt x="15300" y="11957"/>
                    <a:pt x="17116" y="8820"/>
                  </a:cubicBezTo>
                  <a:lnTo>
                    <a:pt x="17726" y="7753"/>
                  </a:lnTo>
                  <a:lnTo>
                    <a:pt x="18552" y="18472"/>
                  </a:lnTo>
                </a:path>
              </a:pathLst>
            </a:custGeom>
            <a:solidFill>
              <a:srgbClr val="FFFFFF"/>
            </a:solidFill>
            <a:ln w="1270" cap="flat">
              <a:noFill/>
              <a:prstDash val="solid"/>
              <a:miter/>
            </a:ln>
          </p:spPr>
          <p:txBody>
            <a:bodyPr rtlCol="0" anchor="ctr"/>
            <a:lstStyle/>
            <a:p>
              <a:endParaRPr lang="zh-CN" altLang="en-US"/>
            </a:p>
          </p:txBody>
        </p:sp>
        <p:sp>
          <p:nvSpPr>
            <p:cNvPr id="144" name="任意多边形: 形状 143"/>
            <p:cNvSpPr/>
            <p:nvPr/>
          </p:nvSpPr>
          <p:spPr>
            <a:xfrm flipV="1">
              <a:off x="15038547" y="475933"/>
              <a:ext cx="27006" cy="31000"/>
            </a:xfrm>
            <a:custGeom>
              <a:avLst/>
              <a:gdLst>
                <a:gd name="connsiteX0" fmla="*/ 7768 w 27006"/>
                <a:gd name="connsiteY0" fmla="*/ 19071 h 31000"/>
                <a:gd name="connsiteX1" fmla="*/ 13712 w 27006"/>
                <a:gd name="connsiteY1" fmla="*/ 17978 h 31000"/>
                <a:gd name="connsiteX2" fmla="*/ 18347 w 27006"/>
                <a:gd name="connsiteY2" fmla="*/ 13851 h 31000"/>
                <a:gd name="connsiteX3" fmla="*/ 21205 w 27006"/>
                <a:gd name="connsiteY3" fmla="*/ 8187 h 31000"/>
                <a:gd name="connsiteX4" fmla="*/ 21916 w 27006"/>
                <a:gd name="connsiteY4" fmla="*/ 2205 h 31000"/>
                <a:gd name="connsiteX5" fmla="*/ 20786 w 27006"/>
                <a:gd name="connsiteY5" fmla="*/ -1630 h 31000"/>
                <a:gd name="connsiteX6" fmla="*/ 18449 w 27006"/>
                <a:gd name="connsiteY6" fmla="*/ -4031 h 31000"/>
                <a:gd name="connsiteX7" fmla="*/ 15439 w 27006"/>
                <a:gd name="connsiteY7" fmla="*/ 72 h 31000"/>
                <a:gd name="connsiteX8" fmla="*/ 17255 w 27006"/>
                <a:gd name="connsiteY8" fmla="*/ 1532 h 31000"/>
                <a:gd name="connsiteX9" fmla="*/ 18170 w 27006"/>
                <a:gd name="connsiteY9" fmla="*/ 4275 h 31000"/>
                <a:gd name="connsiteX10" fmla="*/ 17001 w 27006"/>
                <a:gd name="connsiteY10" fmla="*/ 9495 h 31000"/>
                <a:gd name="connsiteX11" fmla="*/ 13128 w 27006"/>
                <a:gd name="connsiteY11" fmla="*/ 13584 h 31000"/>
                <a:gd name="connsiteX12" fmla="*/ 9444 w 27006"/>
                <a:gd name="connsiteY12" fmla="*/ 14105 h 31000"/>
                <a:gd name="connsiteX13" fmla="*/ 7781 w 27006"/>
                <a:gd name="connsiteY13" fmla="*/ 10727 h 31000"/>
                <a:gd name="connsiteX14" fmla="*/ 8099 w 27006"/>
                <a:gd name="connsiteY14" fmla="*/ 6511 h 31000"/>
                <a:gd name="connsiteX15" fmla="*/ 7933 w 27006"/>
                <a:gd name="connsiteY15" fmla="*/ 6460 h 31000"/>
                <a:gd name="connsiteX16" fmla="*/ -626 w 27006"/>
                <a:gd name="connsiteY16" fmla="*/ 18347 h 31000"/>
                <a:gd name="connsiteX17" fmla="*/ -1337 w 27006"/>
                <a:gd name="connsiteY17" fmla="*/ 9178 h 31000"/>
                <a:gd name="connsiteX18" fmla="*/ -5046 w 27006"/>
                <a:gd name="connsiteY18" fmla="*/ 11298 h 31000"/>
                <a:gd name="connsiteX19" fmla="*/ -3840 w 27006"/>
                <a:gd name="connsiteY19" fmla="*/ 26970 h 31000"/>
                <a:gd name="connsiteX20" fmla="*/ 5279 w 27006"/>
                <a:gd name="connsiteY20" fmla="*/ 14575 h 31000"/>
                <a:gd name="connsiteX21" fmla="*/ 7768 w 27006"/>
                <a:gd name="connsiteY21" fmla="*/ 19071 h 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7006" h="31000">
                  <a:moveTo>
                    <a:pt x="7768" y="19071"/>
                  </a:moveTo>
                  <a:cubicBezTo>
                    <a:pt x="9152" y="19807"/>
                    <a:pt x="11134" y="19464"/>
                    <a:pt x="13712" y="17978"/>
                  </a:cubicBezTo>
                  <a:cubicBezTo>
                    <a:pt x="15502" y="16950"/>
                    <a:pt x="17052" y="15565"/>
                    <a:pt x="18347" y="13851"/>
                  </a:cubicBezTo>
                  <a:cubicBezTo>
                    <a:pt x="19630" y="12124"/>
                    <a:pt x="20595" y="10232"/>
                    <a:pt x="21205" y="8187"/>
                  </a:cubicBezTo>
                  <a:cubicBezTo>
                    <a:pt x="21827" y="6142"/>
                    <a:pt x="22069" y="4161"/>
                    <a:pt x="21916" y="2205"/>
                  </a:cubicBezTo>
                  <a:cubicBezTo>
                    <a:pt x="21802" y="796"/>
                    <a:pt x="21446" y="-474"/>
                    <a:pt x="20786" y="-1630"/>
                  </a:cubicBezTo>
                  <a:lnTo>
                    <a:pt x="18449" y="-4031"/>
                  </a:lnTo>
                  <a:lnTo>
                    <a:pt x="15439" y="72"/>
                  </a:lnTo>
                  <a:lnTo>
                    <a:pt x="17255" y="1532"/>
                  </a:lnTo>
                  <a:lnTo>
                    <a:pt x="18170" y="4275"/>
                  </a:lnTo>
                  <a:cubicBezTo>
                    <a:pt x="18297" y="6003"/>
                    <a:pt x="17916" y="7742"/>
                    <a:pt x="17001" y="9495"/>
                  </a:cubicBezTo>
                  <a:cubicBezTo>
                    <a:pt x="16087" y="11248"/>
                    <a:pt x="14791" y="12619"/>
                    <a:pt x="13128" y="13584"/>
                  </a:cubicBezTo>
                  <a:cubicBezTo>
                    <a:pt x="11642" y="14423"/>
                    <a:pt x="10422" y="14601"/>
                    <a:pt x="9444" y="14105"/>
                  </a:cubicBezTo>
                  <a:cubicBezTo>
                    <a:pt x="8480" y="13597"/>
                    <a:pt x="7921" y="12467"/>
                    <a:pt x="7781" y="10727"/>
                  </a:cubicBezTo>
                  <a:cubicBezTo>
                    <a:pt x="7680" y="9380"/>
                    <a:pt x="7794" y="7971"/>
                    <a:pt x="8099" y="6511"/>
                  </a:cubicBezTo>
                  <a:lnTo>
                    <a:pt x="7933" y="6460"/>
                  </a:lnTo>
                  <a:lnTo>
                    <a:pt x="-626" y="18347"/>
                  </a:lnTo>
                  <a:lnTo>
                    <a:pt x="-1337" y="9178"/>
                  </a:lnTo>
                  <a:lnTo>
                    <a:pt x="-5046" y="11298"/>
                  </a:lnTo>
                  <a:lnTo>
                    <a:pt x="-3840" y="26970"/>
                  </a:lnTo>
                  <a:lnTo>
                    <a:pt x="5279" y="14575"/>
                  </a:lnTo>
                  <a:cubicBezTo>
                    <a:pt x="5546" y="16823"/>
                    <a:pt x="6384" y="18309"/>
                    <a:pt x="7768" y="19071"/>
                  </a:cubicBezTo>
                </a:path>
              </a:pathLst>
            </a:custGeom>
            <a:solidFill>
              <a:srgbClr val="FFFFFF"/>
            </a:solidFill>
            <a:ln w="1270" cap="flat">
              <a:noFill/>
              <a:prstDash val="solid"/>
              <a:miter/>
            </a:ln>
          </p:spPr>
          <p:txBody>
            <a:bodyPr rtlCol="0" anchor="ctr"/>
            <a:lstStyle/>
            <a:p>
              <a:endParaRPr lang="zh-CN" altLang="en-US"/>
            </a:p>
          </p:txBody>
        </p:sp>
        <p:sp>
          <p:nvSpPr>
            <p:cNvPr id="145" name="任意多边形: 形状 144"/>
            <p:cNvSpPr/>
            <p:nvPr/>
          </p:nvSpPr>
          <p:spPr>
            <a:xfrm flipV="1">
              <a:off x="15041188" y="452984"/>
              <a:ext cx="26491" cy="29807"/>
            </a:xfrm>
            <a:custGeom>
              <a:avLst/>
              <a:gdLst>
                <a:gd name="connsiteX0" fmla="*/ 11792 w 26491"/>
                <a:gd name="connsiteY0" fmla="*/ 11493 h 29807"/>
                <a:gd name="connsiteX1" fmla="*/ 3652 w 26491"/>
                <a:gd name="connsiteY1" fmla="*/ 16179 h 29807"/>
                <a:gd name="connsiteX2" fmla="*/ 11246 w 26491"/>
                <a:gd name="connsiteY2" fmla="*/ 4279 h 29807"/>
                <a:gd name="connsiteX3" fmla="*/ 12440 w 26491"/>
                <a:gd name="connsiteY3" fmla="*/ 19798 h 29807"/>
                <a:gd name="connsiteX4" fmla="*/ 15412 w 26491"/>
                <a:gd name="connsiteY4" fmla="*/ 18097 h 29807"/>
                <a:gd name="connsiteX5" fmla="*/ 15120 w 26491"/>
                <a:gd name="connsiteY5" fmla="*/ 14173 h 29807"/>
                <a:gd name="connsiteX6" fmla="*/ 21445 w 26491"/>
                <a:gd name="connsiteY6" fmla="*/ 10553 h 29807"/>
                <a:gd name="connsiteX7" fmla="*/ 21102 w 26491"/>
                <a:gd name="connsiteY7" fmla="*/ 6146 h 29807"/>
                <a:gd name="connsiteX8" fmla="*/ 14777 w 26491"/>
                <a:gd name="connsiteY8" fmla="*/ 9779 h 29807"/>
                <a:gd name="connsiteX9" fmla="*/ 13723 w 26491"/>
                <a:gd name="connsiteY9" fmla="*/ -4052 h 29807"/>
                <a:gd name="connsiteX10" fmla="*/ 13685 w 26491"/>
                <a:gd name="connsiteY10" fmla="*/ -4026 h 29807"/>
                <a:gd name="connsiteX11" fmla="*/ -5047 w 26491"/>
                <a:gd name="connsiteY11" fmla="*/ 25704 h 29807"/>
                <a:gd name="connsiteX12" fmla="*/ -5035 w 26491"/>
                <a:gd name="connsiteY12" fmla="*/ 25755 h 29807"/>
                <a:gd name="connsiteX13" fmla="*/ 12148 w 26491"/>
                <a:gd name="connsiteY13" fmla="*/ 15887 h 29807"/>
                <a:gd name="connsiteX14" fmla="*/ 12440 w 26491"/>
                <a:gd name="connsiteY14" fmla="*/ 19798 h 29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491" h="29807">
                  <a:moveTo>
                    <a:pt x="11792" y="11493"/>
                  </a:moveTo>
                  <a:lnTo>
                    <a:pt x="3652" y="16179"/>
                  </a:lnTo>
                  <a:lnTo>
                    <a:pt x="11246" y="4279"/>
                  </a:lnTo>
                  <a:close/>
                  <a:moveTo>
                    <a:pt x="12440" y="19798"/>
                  </a:moveTo>
                  <a:lnTo>
                    <a:pt x="15412" y="18097"/>
                  </a:lnTo>
                  <a:lnTo>
                    <a:pt x="15120" y="14173"/>
                  </a:lnTo>
                  <a:lnTo>
                    <a:pt x="21445" y="10553"/>
                  </a:lnTo>
                  <a:lnTo>
                    <a:pt x="21102" y="6146"/>
                  </a:lnTo>
                  <a:lnTo>
                    <a:pt x="14777" y="9779"/>
                  </a:lnTo>
                  <a:lnTo>
                    <a:pt x="13723" y="-4052"/>
                  </a:lnTo>
                  <a:lnTo>
                    <a:pt x="13685" y="-4026"/>
                  </a:lnTo>
                  <a:lnTo>
                    <a:pt x="-5047" y="25704"/>
                  </a:lnTo>
                  <a:lnTo>
                    <a:pt x="-5035" y="25755"/>
                  </a:lnTo>
                  <a:lnTo>
                    <a:pt x="12148" y="15887"/>
                  </a:lnTo>
                  <a:lnTo>
                    <a:pt x="12440" y="19798"/>
                  </a:lnTo>
                </a:path>
              </a:pathLst>
            </a:custGeom>
            <a:solidFill>
              <a:srgbClr val="FFFFFF"/>
            </a:solidFill>
            <a:ln w="1270" cap="flat">
              <a:noFill/>
              <a:prstDash val="solid"/>
              <a:miter/>
            </a:ln>
          </p:spPr>
          <p:txBody>
            <a:bodyPr rtlCol="0" anchor="ctr"/>
            <a:lstStyle/>
            <a:p>
              <a:endParaRPr lang="zh-CN" altLang="en-US"/>
            </a:p>
          </p:txBody>
        </p:sp>
        <p:sp>
          <p:nvSpPr>
            <p:cNvPr id="146" name="任意多边形: 形状 145"/>
            <p:cNvSpPr/>
            <p:nvPr/>
          </p:nvSpPr>
          <p:spPr>
            <a:xfrm flipV="1">
              <a:off x="15092000" y="879017"/>
              <a:ext cx="18529" cy="29209"/>
            </a:xfrm>
            <a:custGeom>
              <a:avLst/>
              <a:gdLst>
                <a:gd name="connsiteX0" fmla="*/ 13450 w 18529"/>
                <a:gd name="connsiteY0" fmla="*/ 15772 h 29209"/>
                <a:gd name="connsiteX1" fmla="*/ 11952 w 18529"/>
                <a:gd name="connsiteY1" fmla="*/ -3672 h 29209"/>
                <a:gd name="connsiteX2" fmla="*/ -5079 w 18529"/>
                <a:gd name="connsiteY2" fmla="*/ 6107 h 29209"/>
                <a:gd name="connsiteX3" fmla="*/ -3581 w 18529"/>
                <a:gd name="connsiteY3" fmla="*/ 25538 h 29209"/>
                <a:gd name="connsiteX4" fmla="*/ 13450 w 18529"/>
                <a:gd name="connsiteY4" fmla="*/ 15772 h 29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 h="29209">
                  <a:moveTo>
                    <a:pt x="13450" y="15772"/>
                  </a:moveTo>
                  <a:lnTo>
                    <a:pt x="11952" y="-3672"/>
                  </a:lnTo>
                  <a:lnTo>
                    <a:pt x="-5079" y="6107"/>
                  </a:lnTo>
                  <a:lnTo>
                    <a:pt x="-3581" y="25538"/>
                  </a:lnTo>
                  <a:lnTo>
                    <a:pt x="13450" y="15772"/>
                  </a:lnTo>
                </a:path>
              </a:pathLst>
            </a:custGeom>
            <a:solidFill>
              <a:srgbClr val="FF4F4F"/>
            </a:solidFill>
            <a:ln w="1270" cap="flat">
              <a:noFill/>
              <a:prstDash val="solid"/>
              <a:miter/>
            </a:ln>
          </p:spPr>
          <p:txBody>
            <a:bodyPr rtlCol="0" anchor="ctr"/>
            <a:lstStyle/>
            <a:p>
              <a:endParaRPr lang="zh-CN" altLang="en-US"/>
            </a:p>
          </p:txBody>
        </p:sp>
        <p:sp>
          <p:nvSpPr>
            <p:cNvPr id="147" name="任意多边形: 形状 146"/>
            <p:cNvSpPr/>
            <p:nvPr/>
          </p:nvSpPr>
          <p:spPr>
            <a:xfrm flipV="1">
              <a:off x="15093499" y="859574"/>
              <a:ext cx="18516" cy="29209"/>
            </a:xfrm>
            <a:custGeom>
              <a:avLst/>
              <a:gdLst>
                <a:gd name="connsiteX0" fmla="*/ 13436 w 18516"/>
                <a:gd name="connsiteY0" fmla="*/ 15741 h 29209"/>
                <a:gd name="connsiteX1" fmla="*/ 11950 w 18516"/>
                <a:gd name="connsiteY1" fmla="*/ -3689 h 29209"/>
                <a:gd name="connsiteX2" fmla="*/ -5080 w 18516"/>
                <a:gd name="connsiteY2" fmla="*/ 6077 h 29209"/>
                <a:gd name="connsiteX3" fmla="*/ -3595 w 18516"/>
                <a:gd name="connsiteY3" fmla="*/ 25521 h 29209"/>
                <a:gd name="connsiteX4" fmla="*/ 13436 w 18516"/>
                <a:gd name="connsiteY4" fmla="*/ 15741 h 29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16" h="29209">
                  <a:moveTo>
                    <a:pt x="13436" y="15741"/>
                  </a:moveTo>
                  <a:lnTo>
                    <a:pt x="11950" y="-3689"/>
                  </a:lnTo>
                  <a:lnTo>
                    <a:pt x="-5080" y="6077"/>
                  </a:lnTo>
                  <a:lnTo>
                    <a:pt x="-3595" y="25521"/>
                  </a:lnTo>
                  <a:lnTo>
                    <a:pt x="13436" y="15741"/>
                  </a:lnTo>
                </a:path>
              </a:pathLst>
            </a:custGeom>
            <a:solidFill>
              <a:srgbClr val="FFF700"/>
            </a:solidFill>
            <a:ln w="1270" cap="flat">
              <a:noFill/>
              <a:prstDash val="solid"/>
              <a:miter/>
            </a:ln>
          </p:spPr>
          <p:txBody>
            <a:bodyPr rtlCol="0" anchor="ctr"/>
            <a:lstStyle/>
            <a:p>
              <a:endParaRPr lang="zh-CN" altLang="en-US"/>
            </a:p>
          </p:txBody>
        </p:sp>
        <p:sp>
          <p:nvSpPr>
            <p:cNvPr id="148" name="任意多边形: 形状 147"/>
            <p:cNvSpPr/>
            <p:nvPr/>
          </p:nvSpPr>
          <p:spPr>
            <a:xfrm flipV="1">
              <a:off x="14929618" y="708773"/>
              <a:ext cx="67731" cy="125935"/>
            </a:xfrm>
            <a:custGeom>
              <a:avLst/>
              <a:gdLst>
                <a:gd name="connsiteX0" fmla="*/ 62680 w 67731"/>
                <a:gd name="connsiteY0" fmla="*/ 75685 h 125935"/>
                <a:gd name="connsiteX1" fmla="*/ 57398 w 67731"/>
                <a:gd name="connsiteY1" fmla="*/ 6902 h 125935"/>
                <a:gd name="connsiteX2" fmla="*/ 43885 w 67731"/>
                <a:gd name="connsiteY2" fmla="*/ -2319 h 125935"/>
                <a:gd name="connsiteX3" fmla="*/ 6089 w 67731"/>
                <a:gd name="connsiteY3" fmla="*/ 19373 h 125935"/>
                <a:gd name="connsiteX4" fmla="*/ -4922 w 67731"/>
                <a:gd name="connsiteY4" fmla="*/ 42690 h 125935"/>
                <a:gd name="connsiteX5" fmla="*/ 374 w 67731"/>
                <a:gd name="connsiteY5" fmla="*/ 111460 h 125935"/>
                <a:gd name="connsiteX6" fmla="*/ 13887 w 67731"/>
                <a:gd name="connsiteY6" fmla="*/ 120693 h 125935"/>
                <a:gd name="connsiteX7" fmla="*/ 51670 w 67731"/>
                <a:gd name="connsiteY7" fmla="*/ 98989 h 125935"/>
                <a:gd name="connsiteX8" fmla="*/ 62680 w 67731"/>
                <a:gd name="connsiteY8" fmla="*/ 75685 h 12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31" h="125935">
                  <a:moveTo>
                    <a:pt x="62680" y="75685"/>
                  </a:moveTo>
                  <a:lnTo>
                    <a:pt x="57398" y="6902"/>
                  </a:lnTo>
                  <a:cubicBezTo>
                    <a:pt x="56699" y="-2077"/>
                    <a:pt x="50654" y="-6205"/>
                    <a:pt x="43885" y="-2319"/>
                  </a:cubicBezTo>
                  <a:lnTo>
                    <a:pt x="6089" y="19373"/>
                  </a:lnTo>
                  <a:cubicBezTo>
                    <a:pt x="-680" y="23272"/>
                    <a:pt x="-5607" y="33711"/>
                    <a:pt x="-4922" y="42690"/>
                  </a:cubicBezTo>
                  <a:lnTo>
                    <a:pt x="374" y="111460"/>
                  </a:lnTo>
                  <a:cubicBezTo>
                    <a:pt x="1060" y="120452"/>
                    <a:pt x="7118" y="124579"/>
                    <a:pt x="13887" y="120693"/>
                  </a:cubicBezTo>
                  <a:lnTo>
                    <a:pt x="51670" y="98989"/>
                  </a:lnTo>
                  <a:cubicBezTo>
                    <a:pt x="58439" y="95103"/>
                    <a:pt x="63379" y="84664"/>
                    <a:pt x="62680" y="75685"/>
                  </a:cubicBezTo>
                </a:path>
              </a:pathLst>
            </a:custGeom>
            <a:solidFill>
              <a:srgbClr val="FFF700"/>
            </a:solidFill>
            <a:ln w="1270" cap="flat">
              <a:noFill/>
              <a:prstDash val="solid"/>
              <a:miter/>
            </a:ln>
          </p:spPr>
          <p:txBody>
            <a:bodyPr rtlCol="0" anchor="ctr"/>
            <a:lstStyle/>
            <a:p>
              <a:endParaRPr lang="zh-CN" altLang="en-US"/>
            </a:p>
          </p:txBody>
        </p:sp>
        <p:sp>
          <p:nvSpPr>
            <p:cNvPr id="149" name="任意多边形: 形状 148"/>
            <p:cNvSpPr/>
            <p:nvPr/>
          </p:nvSpPr>
          <p:spPr>
            <a:xfrm flipV="1">
              <a:off x="14933518" y="708988"/>
              <a:ext cx="60642" cy="125487"/>
            </a:xfrm>
            <a:custGeom>
              <a:avLst/>
              <a:gdLst>
                <a:gd name="connsiteX0" fmla="*/ 47554 w 60642"/>
                <a:gd name="connsiteY0" fmla="*/ 30950 h 125487"/>
                <a:gd name="connsiteX1" fmla="*/ 806 w 60642"/>
                <a:gd name="connsiteY1" fmla="*/ 57798 h 125487"/>
                <a:gd name="connsiteX2" fmla="*/ 3028 w 60642"/>
                <a:gd name="connsiteY2" fmla="*/ 86843 h 125487"/>
                <a:gd name="connsiteX3" fmla="*/ 49789 w 60642"/>
                <a:gd name="connsiteY3" fmla="*/ 59995 h 125487"/>
                <a:gd name="connsiteX4" fmla="*/ 31044 w 60642"/>
                <a:gd name="connsiteY4" fmla="*/ 108357 h 125487"/>
                <a:gd name="connsiteX5" fmla="*/ 27311 w 60642"/>
                <a:gd name="connsiteY5" fmla="*/ 110503 h 125487"/>
                <a:gd name="connsiteX6" fmla="*/ 24872 w 60642"/>
                <a:gd name="connsiteY6" fmla="*/ 78728 h 125487"/>
                <a:gd name="connsiteX7" fmla="*/ 3371 w 60642"/>
                <a:gd name="connsiteY7" fmla="*/ 91085 h 125487"/>
                <a:gd name="connsiteX8" fmla="*/ 5721 w 60642"/>
                <a:gd name="connsiteY8" fmla="*/ 121666 h 125487"/>
                <a:gd name="connsiteX9" fmla="*/ 2266 w 60642"/>
                <a:gd name="connsiteY9" fmla="*/ 121298 h 125487"/>
                <a:gd name="connsiteX10" fmla="*/ -4986 w 60642"/>
                <a:gd name="connsiteY10" fmla="*/ 26886 h 125487"/>
                <a:gd name="connsiteX11" fmla="*/ -1887 w 60642"/>
                <a:gd name="connsiteY11" fmla="*/ 22759 h 125487"/>
                <a:gd name="connsiteX12" fmla="*/ 476 w 60642"/>
                <a:gd name="connsiteY12" fmla="*/ 53544 h 125487"/>
                <a:gd name="connsiteX13" fmla="*/ 21989 w 60642"/>
                <a:gd name="connsiteY13" fmla="*/ 41199 h 125487"/>
                <a:gd name="connsiteX14" fmla="*/ 19513 w 60642"/>
                <a:gd name="connsiteY14" fmla="*/ 9208 h 125487"/>
                <a:gd name="connsiteX15" fmla="*/ 23259 w 60642"/>
                <a:gd name="connsiteY15" fmla="*/ 7062 h 125487"/>
                <a:gd name="connsiteX16" fmla="*/ 25710 w 60642"/>
                <a:gd name="connsiteY16" fmla="*/ 39053 h 125487"/>
                <a:gd name="connsiteX17" fmla="*/ 47224 w 60642"/>
                <a:gd name="connsiteY17" fmla="*/ 26709 h 125487"/>
                <a:gd name="connsiteX18" fmla="*/ 44875 w 60642"/>
                <a:gd name="connsiteY18" fmla="*/ -3771 h 125487"/>
                <a:gd name="connsiteX19" fmla="*/ 48507 w 60642"/>
                <a:gd name="connsiteY19" fmla="*/ -3047 h 125487"/>
                <a:gd name="connsiteX20" fmla="*/ 55657 w 60642"/>
                <a:gd name="connsiteY20" fmla="*/ 89840 h 125487"/>
                <a:gd name="connsiteX21" fmla="*/ 52444 w 60642"/>
                <a:gd name="connsiteY21" fmla="*/ 94514 h 125487"/>
                <a:gd name="connsiteX22" fmla="*/ 50107 w 60642"/>
                <a:gd name="connsiteY22" fmla="*/ 64237 h 125487"/>
                <a:gd name="connsiteX23" fmla="*/ 28606 w 60642"/>
                <a:gd name="connsiteY23" fmla="*/ 76581 h 125487"/>
                <a:gd name="connsiteX24" fmla="*/ 31044 w 60642"/>
                <a:gd name="connsiteY24" fmla="*/ 108357 h 125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642" h="125487">
                  <a:moveTo>
                    <a:pt x="47554" y="30950"/>
                  </a:moveTo>
                  <a:lnTo>
                    <a:pt x="806" y="57798"/>
                  </a:lnTo>
                  <a:lnTo>
                    <a:pt x="3028" y="86843"/>
                  </a:lnTo>
                  <a:lnTo>
                    <a:pt x="49789" y="59995"/>
                  </a:lnTo>
                  <a:close/>
                  <a:moveTo>
                    <a:pt x="31044" y="108357"/>
                  </a:moveTo>
                  <a:lnTo>
                    <a:pt x="27311" y="110503"/>
                  </a:lnTo>
                  <a:lnTo>
                    <a:pt x="24872" y="78728"/>
                  </a:lnTo>
                  <a:lnTo>
                    <a:pt x="3371" y="91085"/>
                  </a:lnTo>
                  <a:lnTo>
                    <a:pt x="5721" y="121666"/>
                  </a:lnTo>
                  <a:cubicBezTo>
                    <a:pt x="4489" y="121781"/>
                    <a:pt x="3333" y="121654"/>
                    <a:pt x="2266" y="121298"/>
                  </a:cubicBezTo>
                  <a:lnTo>
                    <a:pt x="-4986" y="26886"/>
                  </a:lnTo>
                  <a:cubicBezTo>
                    <a:pt x="-4084" y="25388"/>
                    <a:pt x="-3042" y="23991"/>
                    <a:pt x="-1887" y="22759"/>
                  </a:cubicBezTo>
                  <a:lnTo>
                    <a:pt x="476" y="53544"/>
                  </a:lnTo>
                  <a:lnTo>
                    <a:pt x="21989" y="41199"/>
                  </a:lnTo>
                  <a:lnTo>
                    <a:pt x="19513" y="9208"/>
                  </a:lnTo>
                  <a:lnTo>
                    <a:pt x="23259" y="7062"/>
                  </a:lnTo>
                  <a:lnTo>
                    <a:pt x="25710" y="39053"/>
                  </a:lnTo>
                  <a:lnTo>
                    <a:pt x="47224" y="26709"/>
                  </a:lnTo>
                  <a:lnTo>
                    <a:pt x="44875" y="-3771"/>
                  </a:lnTo>
                  <a:cubicBezTo>
                    <a:pt x="46208" y="-3835"/>
                    <a:pt x="47427" y="-3581"/>
                    <a:pt x="48507" y="-3047"/>
                  </a:cubicBezTo>
                  <a:lnTo>
                    <a:pt x="55657" y="89840"/>
                  </a:lnTo>
                  <a:cubicBezTo>
                    <a:pt x="54755" y="91504"/>
                    <a:pt x="53676" y="93091"/>
                    <a:pt x="52444" y="94514"/>
                  </a:cubicBezTo>
                  <a:lnTo>
                    <a:pt x="50107" y="64237"/>
                  </a:lnTo>
                  <a:lnTo>
                    <a:pt x="28606" y="76581"/>
                  </a:lnTo>
                  <a:lnTo>
                    <a:pt x="31044" y="108357"/>
                  </a:lnTo>
                </a:path>
              </a:pathLst>
            </a:custGeom>
            <a:solidFill>
              <a:srgbClr val="FFBB00"/>
            </a:solidFill>
            <a:ln w="1270" cap="flat">
              <a:noFill/>
              <a:prstDash val="solid"/>
              <a:miter/>
            </a:ln>
          </p:spPr>
          <p:txBody>
            <a:bodyPr rtlCol="0" anchor="ctr"/>
            <a:lstStyle/>
            <a:p>
              <a:endParaRPr lang="zh-CN" altLang="en-US"/>
            </a:p>
          </p:txBody>
        </p:sp>
        <p:sp>
          <p:nvSpPr>
            <p:cNvPr id="150" name="任意多边形: 形状 149"/>
            <p:cNvSpPr/>
            <p:nvPr/>
          </p:nvSpPr>
          <p:spPr>
            <a:xfrm flipV="1">
              <a:off x="15002656" y="261113"/>
              <a:ext cx="37192" cy="90182"/>
            </a:xfrm>
            <a:custGeom>
              <a:avLst/>
              <a:gdLst>
                <a:gd name="connsiteX0" fmla="*/ 31678 w 37192"/>
                <a:gd name="connsiteY0" fmla="*/ 4363 h 90182"/>
                <a:gd name="connsiteX1" fmla="*/ 32110 w 37192"/>
                <a:gd name="connsiteY1" fmla="*/ -2837 h 90182"/>
                <a:gd name="connsiteX2" fmla="*/ 32021 w 37192"/>
                <a:gd name="connsiteY2" fmla="*/ -4107 h 90182"/>
                <a:gd name="connsiteX3" fmla="*/ 29126 w 37192"/>
                <a:gd name="connsiteY3" fmla="*/ -4196 h 90182"/>
                <a:gd name="connsiteX4" fmla="*/ 19397 w 37192"/>
                <a:gd name="connsiteY4" fmla="*/ -2748 h 90182"/>
                <a:gd name="connsiteX5" fmla="*/ 12857 w 37192"/>
                <a:gd name="connsiteY5" fmla="*/ 45 h 90182"/>
                <a:gd name="connsiteX6" fmla="*/ -2142 w 37192"/>
                <a:gd name="connsiteY6" fmla="*/ 19451 h 90182"/>
                <a:gd name="connsiteX7" fmla="*/ -5025 w 37192"/>
                <a:gd name="connsiteY7" fmla="*/ 38437 h 90182"/>
                <a:gd name="connsiteX8" fmla="*/ -5025 w 37192"/>
                <a:gd name="connsiteY8" fmla="*/ 85986 h 90182"/>
                <a:gd name="connsiteX9" fmla="*/ 3459 w 37192"/>
                <a:gd name="connsiteY9" fmla="*/ 85986 h 90182"/>
                <a:gd name="connsiteX10" fmla="*/ 3459 w 37192"/>
                <a:gd name="connsiteY10" fmla="*/ 38437 h 90182"/>
                <a:gd name="connsiteX11" fmla="*/ 10495 w 37192"/>
                <a:gd name="connsiteY11" fmla="*/ 13266 h 90182"/>
                <a:gd name="connsiteX12" fmla="*/ 17099 w 37192"/>
                <a:gd name="connsiteY12" fmla="*/ 7336 h 90182"/>
                <a:gd name="connsiteX13" fmla="*/ 31602 w 37192"/>
                <a:gd name="connsiteY13" fmla="*/ 4363 h 90182"/>
                <a:gd name="connsiteX14" fmla="*/ 31678 w 37192"/>
                <a:gd name="connsiteY14" fmla="*/ 4363 h 9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92" h="90182">
                  <a:moveTo>
                    <a:pt x="31678" y="4363"/>
                  </a:moveTo>
                  <a:cubicBezTo>
                    <a:pt x="32110" y="1913"/>
                    <a:pt x="32263" y="-462"/>
                    <a:pt x="32110" y="-2837"/>
                  </a:cubicBezTo>
                  <a:lnTo>
                    <a:pt x="32021" y="-4107"/>
                  </a:lnTo>
                  <a:lnTo>
                    <a:pt x="29126" y="-4196"/>
                  </a:lnTo>
                  <a:cubicBezTo>
                    <a:pt x="25747" y="-4196"/>
                    <a:pt x="22445" y="-3765"/>
                    <a:pt x="19397" y="-2748"/>
                  </a:cubicBezTo>
                  <a:cubicBezTo>
                    <a:pt x="17099" y="-2164"/>
                    <a:pt x="14889" y="-1148"/>
                    <a:pt x="12857" y="45"/>
                  </a:cubicBezTo>
                  <a:cubicBezTo>
                    <a:pt x="5821" y="4122"/>
                    <a:pt x="741" y="10726"/>
                    <a:pt x="-2142" y="19451"/>
                  </a:cubicBezTo>
                  <a:cubicBezTo>
                    <a:pt x="-4085" y="24963"/>
                    <a:pt x="-5025" y="31402"/>
                    <a:pt x="-5025" y="38437"/>
                  </a:cubicBezTo>
                  <a:lnTo>
                    <a:pt x="-5025" y="85986"/>
                  </a:lnTo>
                  <a:lnTo>
                    <a:pt x="3459" y="85986"/>
                  </a:lnTo>
                  <a:lnTo>
                    <a:pt x="3459" y="38437"/>
                  </a:lnTo>
                  <a:cubicBezTo>
                    <a:pt x="3459" y="27846"/>
                    <a:pt x="5910" y="19197"/>
                    <a:pt x="10495" y="13266"/>
                  </a:cubicBezTo>
                  <a:cubicBezTo>
                    <a:pt x="12273" y="10815"/>
                    <a:pt x="14559" y="8859"/>
                    <a:pt x="17099" y="7336"/>
                  </a:cubicBezTo>
                  <a:cubicBezTo>
                    <a:pt x="21251" y="4961"/>
                    <a:pt x="26166" y="3945"/>
                    <a:pt x="31602" y="4363"/>
                  </a:cubicBezTo>
                  <a:lnTo>
                    <a:pt x="31678" y="4363"/>
                  </a:lnTo>
                </a:path>
              </a:pathLst>
            </a:custGeom>
            <a:solidFill>
              <a:srgbClr val="ABABAB"/>
            </a:solidFill>
            <a:ln w="1270" cap="flat">
              <a:noFill/>
              <a:prstDash val="solid"/>
              <a:miter/>
            </a:ln>
          </p:spPr>
          <p:txBody>
            <a:bodyPr rtlCol="0" anchor="ctr"/>
            <a:lstStyle/>
            <a:p>
              <a:endParaRPr lang="zh-CN" altLang="en-US"/>
            </a:p>
          </p:txBody>
        </p:sp>
        <p:sp>
          <p:nvSpPr>
            <p:cNvPr id="151" name="任意多边形: 形状 150"/>
            <p:cNvSpPr/>
            <p:nvPr/>
          </p:nvSpPr>
          <p:spPr>
            <a:xfrm flipV="1">
              <a:off x="15085727" y="153138"/>
              <a:ext cx="33896" cy="163143"/>
            </a:xfrm>
            <a:custGeom>
              <a:avLst/>
              <a:gdLst>
                <a:gd name="connsiteX0" fmla="*/ 28816 w 33896"/>
                <a:gd name="connsiteY0" fmla="*/ 158884 h 163143"/>
                <a:gd name="connsiteX1" fmla="*/ 28816 w 33896"/>
                <a:gd name="connsiteY1" fmla="*/ 65997 h 163143"/>
                <a:gd name="connsiteX2" fmla="*/ 2197 w 33896"/>
                <a:gd name="connsiteY2" fmla="*/ -4260 h 163143"/>
                <a:gd name="connsiteX3" fmla="*/ -5080 w 33896"/>
                <a:gd name="connsiteY3" fmla="*/ -31 h 163143"/>
                <a:gd name="connsiteX4" fmla="*/ 20345 w 33896"/>
                <a:gd name="connsiteY4" fmla="*/ 65997 h 163143"/>
                <a:gd name="connsiteX5" fmla="*/ 20345 w 33896"/>
                <a:gd name="connsiteY5" fmla="*/ 158884 h 163143"/>
                <a:gd name="connsiteX6" fmla="*/ 28816 w 33896"/>
                <a:gd name="connsiteY6" fmla="*/ 158884 h 16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96" h="163143">
                  <a:moveTo>
                    <a:pt x="28816" y="158884"/>
                  </a:moveTo>
                  <a:lnTo>
                    <a:pt x="28816" y="65997"/>
                  </a:lnTo>
                  <a:cubicBezTo>
                    <a:pt x="28816" y="42857"/>
                    <a:pt x="18135" y="16327"/>
                    <a:pt x="2197" y="-4260"/>
                  </a:cubicBezTo>
                  <a:lnTo>
                    <a:pt x="-5080" y="-31"/>
                  </a:lnTo>
                  <a:cubicBezTo>
                    <a:pt x="10172" y="19210"/>
                    <a:pt x="20345" y="44216"/>
                    <a:pt x="20345" y="65997"/>
                  </a:cubicBezTo>
                  <a:lnTo>
                    <a:pt x="20345" y="158884"/>
                  </a:lnTo>
                  <a:lnTo>
                    <a:pt x="28816" y="158884"/>
                  </a:lnTo>
                </a:path>
              </a:pathLst>
            </a:custGeom>
            <a:solidFill>
              <a:srgbClr val="ABABAB"/>
            </a:solidFill>
            <a:ln w="1270" cap="flat">
              <a:noFill/>
              <a:prstDash val="solid"/>
              <a:miter/>
            </a:ln>
          </p:spPr>
          <p:txBody>
            <a:bodyPr rtlCol="0" anchor="ctr"/>
            <a:lstStyle/>
            <a:p>
              <a:endParaRPr lang="zh-CN" altLang="en-US"/>
            </a:p>
          </p:txBody>
        </p:sp>
        <p:sp>
          <p:nvSpPr>
            <p:cNvPr id="152" name="任意多边形: 形状 151"/>
            <p:cNvSpPr/>
            <p:nvPr/>
          </p:nvSpPr>
          <p:spPr>
            <a:xfrm flipV="1">
              <a:off x="14990553" y="237161"/>
              <a:ext cx="26479" cy="61798"/>
            </a:xfrm>
            <a:custGeom>
              <a:avLst/>
              <a:gdLst>
                <a:gd name="connsiteX0" fmla="*/ 13338 w 26479"/>
                <a:gd name="connsiteY0" fmla="*/ 57568 h 61798"/>
                <a:gd name="connsiteX1" fmla="*/ -5013 w 26479"/>
                <a:gd name="connsiteY1" fmla="*/ 15201 h 61798"/>
                <a:gd name="connsiteX2" fmla="*/ 10989 w 26479"/>
                <a:gd name="connsiteY2" fmla="*/ 21030 h 61798"/>
                <a:gd name="connsiteX3" fmla="*/ 21467 w 26479"/>
                <a:gd name="connsiteY3" fmla="*/ -4230 h 61798"/>
                <a:gd name="connsiteX4" fmla="*/ 13338 w 26479"/>
                <a:gd name="connsiteY4" fmla="*/ 57568 h 61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9" h="61798">
                  <a:moveTo>
                    <a:pt x="13338" y="57568"/>
                  </a:moveTo>
                  <a:lnTo>
                    <a:pt x="-5013" y="15201"/>
                  </a:lnTo>
                  <a:lnTo>
                    <a:pt x="10989" y="21030"/>
                  </a:lnTo>
                  <a:lnTo>
                    <a:pt x="21467" y="-4230"/>
                  </a:lnTo>
                  <a:lnTo>
                    <a:pt x="13338" y="57568"/>
                  </a:lnTo>
                </a:path>
              </a:pathLst>
            </a:custGeom>
            <a:solidFill>
              <a:srgbClr val="ABABAB"/>
            </a:solidFill>
            <a:ln w="1270" cap="flat">
              <a:noFill/>
              <a:prstDash val="solid"/>
              <a:miter/>
            </a:ln>
          </p:spPr>
          <p:txBody>
            <a:bodyPr rtlCol="0" anchor="ctr"/>
            <a:lstStyle/>
            <a:p>
              <a:endParaRPr lang="zh-CN" altLang="en-US"/>
            </a:p>
          </p:txBody>
        </p:sp>
        <p:sp>
          <p:nvSpPr>
            <p:cNvPr id="153" name="任意多边形: 形状 152"/>
            <p:cNvSpPr/>
            <p:nvPr/>
          </p:nvSpPr>
          <p:spPr>
            <a:xfrm flipV="1">
              <a:off x="15108206" y="134406"/>
              <a:ext cx="14858" cy="49075"/>
            </a:xfrm>
            <a:custGeom>
              <a:avLst/>
              <a:gdLst>
                <a:gd name="connsiteX0" fmla="*/ 9769 w 14858"/>
                <a:gd name="connsiteY0" fmla="*/ 44748 h 49075"/>
                <a:gd name="connsiteX1" fmla="*/ 9642 w 14858"/>
                <a:gd name="connsiteY1" fmla="*/ -57 h 49075"/>
                <a:gd name="connsiteX2" fmla="*/ 7471 w 14858"/>
                <a:gd name="connsiteY2" fmla="*/ -3079 h 49075"/>
                <a:gd name="connsiteX3" fmla="*/ -2931 w 14858"/>
                <a:gd name="connsiteY3" fmla="*/ -3079 h 49075"/>
                <a:gd name="connsiteX4" fmla="*/ -5089 w 14858"/>
                <a:gd name="connsiteY4" fmla="*/ -57 h 49075"/>
                <a:gd name="connsiteX5" fmla="*/ -4963 w 14858"/>
                <a:gd name="connsiteY5" fmla="*/ 44748 h 49075"/>
                <a:gd name="connsiteX6" fmla="*/ -2803 w 14858"/>
                <a:gd name="connsiteY6" fmla="*/ 41713 h 49075"/>
                <a:gd name="connsiteX7" fmla="*/ 7585 w 14858"/>
                <a:gd name="connsiteY7" fmla="*/ 41713 h 49075"/>
                <a:gd name="connsiteX8" fmla="*/ 9769 w 14858"/>
                <a:gd name="connsiteY8" fmla="*/ 44748 h 4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58" h="49075">
                  <a:moveTo>
                    <a:pt x="9769" y="44748"/>
                  </a:moveTo>
                  <a:lnTo>
                    <a:pt x="9642" y="-57"/>
                  </a:lnTo>
                  <a:cubicBezTo>
                    <a:pt x="9642" y="-1137"/>
                    <a:pt x="8906" y="-2242"/>
                    <a:pt x="7471" y="-3079"/>
                  </a:cubicBezTo>
                  <a:cubicBezTo>
                    <a:pt x="4626" y="-4731"/>
                    <a:pt x="-22" y="-4756"/>
                    <a:pt x="-2931" y="-3079"/>
                  </a:cubicBezTo>
                  <a:cubicBezTo>
                    <a:pt x="-4365" y="-2254"/>
                    <a:pt x="-5089" y="-1149"/>
                    <a:pt x="-5089" y="-57"/>
                  </a:cubicBezTo>
                  <a:lnTo>
                    <a:pt x="-4963" y="44748"/>
                  </a:lnTo>
                  <a:cubicBezTo>
                    <a:pt x="-4963" y="43644"/>
                    <a:pt x="-4238" y="42551"/>
                    <a:pt x="-2803" y="41713"/>
                  </a:cubicBezTo>
                  <a:cubicBezTo>
                    <a:pt x="105" y="40037"/>
                    <a:pt x="4753" y="40062"/>
                    <a:pt x="7585" y="41713"/>
                  </a:cubicBezTo>
                  <a:cubicBezTo>
                    <a:pt x="9033" y="42551"/>
                    <a:pt x="9757" y="43644"/>
                    <a:pt x="9769" y="44748"/>
                  </a:cubicBezTo>
                </a:path>
              </a:pathLst>
            </a:custGeom>
            <a:solidFill>
              <a:srgbClr val="ABABAB"/>
            </a:solidFill>
            <a:ln w="1270" cap="flat">
              <a:noFill/>
              <a:prstDash val="solid"/>
              <a:miter/>
            </a:ln>
          </p:spPr>
          <p:txBody>
            <a:bodyPr rtlCol="0" anchor="ctr"/>
            <a:lstStyle/>
            <a:p>
              <a:endParaRPr lang="zh-CN" altLang="en-US"/>
            </a:p>
          </p:txBody>
        </p:sp>
        <p:sp>
          <p:nvSpPr>
            <p:cNvPr id="154" name="任意多边形: 形状 153"/>
            <p:cNvSpPr/>
            <p:nvPr/>
          </p:nvSpPr>
          <p:spPr>
            <a:xfrm flipV="1">
              <a:off x="15108339" y="130161"/>
              <a:ext cx="14724" cy="8527"/>
            </a:xfrm>
            <a:custGeom>
              <a:avLst/>
              <a:gdLst>
                <a:gd name="connsiteX0" fmla="*/ 7465 w 14724"/>
                <a:gd name="connsiteY0" fmla="*/ 2944 h 8527"/>
                <a:gd name="connsiteX1" fmla="*/ 7452 w 14724"/>
                <a:gd name="connsiteY1" fmla="*/ -3101 h 8527"/>
                <a:gd name="connsiteX2" fmla="*/ -2936 w 14724"/>
                <a:gd name="connsiteY2" fmla="*/ -3101 h 8527"/>
                <a:gd name="connsiteX3" fmla="*/ -2975 w 14724"/>
                <a:gd name="connsiteY3" fmla="*/ 2918 h 8527"/>
                <a:gd name="connsiteX4" fmla="*/ 7465 w 14724"/>
                <a:gd name="connsiteY4" fmla="*/ 2944 h 8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24" h="8527">
                  <a:moveTo>
                    <a:pt x="7465" y="2944"/>
                  </a:moveTo>
                  <a:cubicBezTo>
                    <a:pt x="10373" y="1267"/>
                    <a:pt x="10348" y="-1425"/>
                    <a:pt x="7452" y="-3101"/>
                  </a:cubicBezTo>
                  <a:cubicBezTo>
                    <a:pt x="4620" y="-4753"/>
                    <a:pt x="-28" y="-4778"/>
                    <a:pt x="-2936" y="-3101"/>
                  </a:cubicBezTo>
                  <a:cubicBezTo>
                    <a:pt x="-5794" y="-1451"/>
                    <a:pt x="-5807" y="1267"/>
                    <a:pt x="-2975" y="2918"/>
                  </a:cubicBezTo>
                  <a:cubicBezTo>
                    <a:pt x="-79" y="4594"/>
                    <a:pt x="4620" y="4594"/>
                    <a:pt x="7465" y="2944"/>
                  </a:cubicBezTo>
                </a:path>
              </a:pathLst>
            </a:custGeom>
            <a:solidFill>
              <a:srgbClr val="E6E6E6"/>
            </a:solidFill>
            <a:ln w="1270" cap="flat">
              <a:noFill/>
              <a:prstDash val="solid"/>
              <a:miter/>
            </a:ln>
          </p:spPr>
          <p:txBody>
            <a:bodyPr rtlCol="0" anchor="ctr"/>
            <a:lstStyle/>
            <a:p>
              <a:endParaRPr lang="zh-CN" altLang="en-US"/>
            </a:p>
          </p:txBody>
        </p:sp>
        <p:sp>
          <p:nvSpPr>
            <p:cNvPr id="155" name="任意多边形: 形状 154"/>
            <p:cNvSpPr/>
            <p:nvPr/>
          </p:nvSpPr>
          <p:spPr>
            <a:xfrm flipV="1">
              <a:off x="15550902" y="456343"/>
              <a:ext cx="535307" cy="309061"/>
            </a:xfrm>
            <a:custGeom>
              <a:avLst/>
              <a:gdLst>
                <a:gd name="connsiteX0" fmla="*/ 451935 w 535307"/>
                <a:gd name="connsiteY0" fmla="*/ 40996 h 309061"/>
                <a:gd name="connsiteX1" fmla="*/ 73425 w 535307"/>
                <a:gd name="connsiteY1" fmla="*/ 41682 h 309061"/>
                <a:gd name="connsiteX2" fmla="*/ 72231 w 535307"/>
                <a:gd name="connsiteY2" fmla="*/ 260223 h 309061"/>
                <a:gd name="connsiteX3" fmla="*/ 450741 w 535307"/>
                <a:gd name="connsiteY3" fmla="*/ 259525 h 309061"/>
                <a:gd name="connsiteX4" fmla="*/ 451935 w 535307"/>
                <a:gd name="connsiteY4" fmla="*/ 40996 h 309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307" h="309061">
                  <a:moveTo>
                    <a:pt x="451935" y="40996"/>
                  </a:moveTo>
                  <a:cubicBezTo>
                    <a:pt x="347731" y="-19163"/>
                    <a:pt x="178263" y="-18859"/>
                    <a:pt x="73425" y="41682"/>
                  </a:cubicBezTo>
                  <a:cubicBezTo>
                    <a:pt x="-31439" y="102210"/>
                    <a:pt x="-31960" y="200051"/>
                    <a:pt x="72231" y="260223"/>
                  </a:cubicBezTo>
                  <a:cubicBezTo>
                    <a:pt x="176434" y="320370"/>
                    <a:pt x="345902" y="320078"/>
                    <a:pt x="450741" y="259525"/>
                  </a:cubicBezTo>
                  <a:cubicBezTo>
                    <a:pt x="555604" y="198997"/>
                    <a:pt x="556138" y="101156"/>
                    <a:pt x="451935" y="40996"/>
                  </a:cubicBezTo>
                </a:path>
              </a:pathLst>
            </a:custGeom>
            <a:solidFill>
              <a:srgbClr val="F2F2F2"/>
            </a:solidFill>
            <a:ln w="1270" cap="flat">
              <a:noFill/>
              <a:prstDash val="solid"/>
              <a:miter/>
            </a:ln>
          </p:spPr>
          <p:txBody>
            <a:bodyPr rtlCol="0" anchor="ctr"/>
            <a:lstStyle/>
            <a:p>
              <a:endParaRPr lang="zh-CN" altLang="en-US"/>
            </a:p>
          </p:txBody>
        </p:sp>
        <p:sp>
          <p:nvSpPr>
            <p:cNvPr id="156" name="任意多边形: 形状 155"/>
            <p:cNvSpPr/>
            <p:nvPr/>
          </p:nvSpPr>
          <p:spPr>
            <a:xfrm flipV="1">
              <a:off x="15768707" y="116377"/>
              <a:ext cx="830516" cy="474939"/>
            </a:xfrm>
            <a:custGeom>
              <a:avLst/>
              <a:gdLst>
                <a:gd name="connsiteX0" fmla="*/ 811791 w 830516"/>
                <a:gd name="connsiteY0" fmla="*/ 261648 h 474939"/>
                <a:gd name="connsiteX1" fmla="*/ 462530 w 830516"/>
                <a:gd name="connsiteY1" fmla="*/ 463286 h 474939"/>
                <a:gd name="connsiteX2" fmla="*/ 409787 w 830516"/>
                <a:gd name="connsiteY2" fmla="*/ 465521 h 474939"/>
                <a:gd name="connsiteX3" fmla="*/ 3274 w 830516"/>
                <a:gd name="connsiteY3" fmla="*/ 235385 h 474939"/>
                <a:gd name="connsiteX4" fmla="*/ 7097 w 830516"/>
                <a:gd name="connsiteY4" fmla="*/ 204994 h 474939"/>
                <a:gd name="connsiteX5" fmla="*/ 14082 w 830516"/>
                <a:gd name="connsiteY5" fmla="*/ 201006 h 474939"/>
                <a:gd name="connsiteX6" fmla="*/ 356358 w 830516"/>
                <a:gd name="connsiteY6" fmla="*/ 3268 h 474939"/>
                <a:gd name="connsiteX7" fmla="*/ 409114 w 830516"/>
                <a:gd name="connsiteY7" fmla="*/ 1109 h 474939"/>
                <a:gd name="connsiteX8" fmla="*/ 519692 w 830516"/>
                <a:gd name="connsiteY8" fmla="*/ 63669 h 474939"/>
                <a:gd name="connsiteX9" fmla="*/ 815538 w 830516"/>
                <a:gd name="connsiteY9" fmla="*/ 231156 h 474939"/>
                <a:gd name="connsiteX10" fmla="*/ 811791 w 830516"/>
                <a:gd name="connsiteY10" fmla="*/ 261648 h 47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0516" h="474939">
                  <a:moveTo>
                    <a:pt x="811791" y="261648"/>
                  </a:moveTo>
                  <a:lnTo>
                    <a:pt x="462530" y="463286"/>
                  </a:lnTo>
                  <a:cubicBezTo>
                    <a:pt x="446922" y="472341"/>
                    <a:pt x="423236" y="473332"/>
                    <a:pt x="409787" y="465521"/>
                  </a:cubicBezTo>
                  <a:lnTo>
                    <a:pt x="3274" y="235385"/>
                  </a:lnTo>
                  <a:cubicBezTo>
                    <a:pt x="-10189" y="227587"/>
                    <a:pt x="-8525" y="213960"/>
                    <a:pt x="7097" y="204994"/>
                  </a:cubicBezTo>
                  <a:lnTo>
                    <a:pt x="14082" y="201006"/>
                  </a:lnTo>
                  <a:lnTo>
                    <a:pt x="356358" y="3268"/>
                  </a:lnTo>
                  <a:cubicBezTo>
                    <a:pt x="371979" y="-5698"/>
                    <a:pt x="395575" y="-6689"/>
                    <a:pt x="409114" y="1109"/>
                  </a:cubicBezTo>
                  <a:lnTo>
                    <a:pt x="519692" y="63669"/>
                  </a:lnTo>
                  <a:lnTo>
                    <a:pt x="815538" y="231156"/>
                  </a:lnTo>
                  <a:cubicBezTo>
                    <a:pt x="829077" y="238966"/>
                    <a:pt x="827425" y="252593"/>
                    <a:pt x="811791" y="261648"/>
                  </a:cubicBezTo>
                </a:path>
              </a:pathLst>
            </a:custGeom>
            <a:solidFill>
              <a:srgbClr val="F2F2F2"/>
            </a:solidFill>
            <a:ln w="1270" cap="flat">
              <a:noFill/>
              <a:prstDash val="solid"/>
              <a:miter/>
            </a:ln>
          </p:spPr>
          <p:txBody>
            <a:bodyPr rtlCol="0" anchor="ctr"/>
            <a:lstStyle/>
            <a:p>
              <a:endParaRPr lang="zh-CN" altLang="en-US"/>
            </a:p>
          </p:txBody>
        </p:sp>
        <p:sp>
          <p:nvSpPr>
            <p:cNvPr id="157" name="任意多边形: 形状 156"/>
            <p:cNvSpPr/>
            <p:nvPr/>
          </p:nvSpPr>
          <p:spPr>
            <a:xfrm flipV="1">
              <a:off x="16448243" y="-196161"/>
              <a:ext cx="132135" cy="333437"/>
            </a:xfrm>
            <a:custGeom>
              <a:avLst/>
              <a:gdLst>
                <a:gd name="connsiteX0" fmla="*/ 2490 w 132135"/>
                <a:gd name="connsiteY0" fmla="*/ -4496 h 333437"/>
                <a:gd name="connsiteX1" fmla="*/ -6044 w 132135"/>
                <a:gd name="connsiteY1" fmla="*/ 10782 h 333437"/>
                <a:gd name="connsiteX2" fmla="*/ 74042 w 132135"/>
                <a:gd name="connsiteY2" fmla="*/ 55537 h 333437"/>
                <a:gd name="connsiteX3" fmla="*/ 83986 w 132135"/>
                <a:gd name="connsiteY3" fmla="*/ 70662 h 333437"/>
                <a:gd name="connsiteX4" fmla="*/ 108586 w 132135"/>
                <a:gd name="connsiteY4" fmla="*/ 311378 h 333437"/>
                <a:gd name="connsiteX5" fmla="*/ 82564 w 132135"/>
                <a:gd name="connsiteY5" fmla="*/ 295846 h 333437"/>
                <a:gd name="connsiteX6" fmla="*/ 73572 w 132135"/>
                <a:gd name="connsiteY6" fmla="*/ 310844 h 333437"/>
                <a:gd name="connsiteX7" fmla="*/ 99543 w 132135"/>
                <a:gd name="connsiteY7" fmla="*/ 326427 h 333437"/>
                <a:gd name="connsiteX8" fmla="*/ 117971 w 132135"/>
                <a:gd name="connsiteY8" fmla="*/ 326186 h 333437"/>
                <a:gd name="connsiteX9" fmla="*/ 125998 w 132135"/>
                <a:gd name="connsiteY9" fmla="*/ 309587 h 333437"/>
                <a:gd name="connsiteX10" fmla="*/ 101385 w 132135"/>
                <a:gd name="connsiteY10" fmla="*/ 68885 h 333437"/>
                <a:gd name="connsiteX11" fmla="*/ 82576 w 132135"/>
                <a:gd name="connsiteY11" fmla="*/ 40259 h 333437"/>
                <a:gd name="connsiteX12" fmla="*/ 2490 w 132135"/>
                <a:gd name="connsiteY12" fmla="*/ -4496 h 33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135" h="333437">
                  <a:moveTo>
                    <a:pt x="2490" y="-4496"/>
                  </a:moveTo>
                  <a:lnTo>
                    <a:pt x="-6044" y="10782"/>
                  </a:lnTo>
                  <a:lnTo>
                    <a:pt x="74042" y="55537"/>
                  </a:lnTo>
                  <a:cubicBezTo>
                    <a:pt x="79617" y="58648"/>
                    <a:pt x="83326" y="64300"/>
                    <a:pt x="83986" y="70662"/>
                  </a:cubicBezTo>
                  <a:lnTo>
                    <a:pt x="108586" y="311378"/>
                  </a:lnTo>
                  <a:lnTo>
                    <a:pt x="82564" y="295846"/>
                  </a:lnTo>
                  <a:lnTo>
                    <a:pt x="73572" y="310844"/>
                  </a:lnTo>
                  <a:lnTo>
                    <a:pt x="99543" y="326427"/>
                  </a:lnTo>
                  <a:cubicBezTo>
                    <a:pt x="105258" y="329856"/>
                    <a:pt x="112320" y="329780"/>
                    <a:pt x="117971" y="326186"/>
                  </a:cubicBezTo>
                  <a:cubicBezTo>
                    <a:pt x="123610" y="322605"/>
                    <a:pt x="126683" y="316242"/>
                    <a:pt x="125998" y="309587"/>
                  </a:cubicBezTo>
                  <a:lnTo>
                    <a:pt x="101385" y="68885"/>
                  </a:lnTo>
                  <a:cubicBezTo>
                    <a:pt x="100153" y="56858"/>
                    <a:pt x="93130" y="46152"/>
                    <a:pt x="82576" y="40259"/>
                  </a:cubicBezTo>
                  <a:lnTo>
                    <a:pt x="2490" y="-4496"/>
                  </a:lnTo>
                </a:path>
              </a:pathLst>
            </a:custGeom>
            <a:solidFill>
              <a:srgbClr val="333333"/>
            </a:solidFill>
            <a:ln w="1270" cap="flat">
              <a:noFill/>
              <a:prstDash val="solid"/>
              <a:miter/>
            </a:ln>
          </p:spPr>
          <p:txBody>
            <a:bodyPr rtlCol="0" anchor="ctr"/>
            <a:lstStyle/>
            <a:p>
              <a:endParaRPr lang="zh-CN" altLang="en-US"/>
            </a:p>
          </p:txBody>
        </p:sp>
        <p:sp>
          <p:nvSpPr>
            <p:cNvPr id="158" name="任意多边形: 形状 157"/>
            <p:cNvSpPr/>
            <p:nvPr/>
          </p:nvSpPr>
          <p:spPr>
            <a:xfrm flipV="1">
              <a:off x="16138186" y="-376595"/>
              <a:ext cx="132136" cy="333443"/>
            </a:xfrm>
            <a:custGeom>
              <a:avLst/>
              <a:gdLst>
                <a:gd name="connsiteX0" fmla="*/ 2703 w 132136"/>
                <a:gd name="connsiteY0" fmla="*/ -4657 h 333443"/>
                <a:gd name="connsiteX1" fmla="*/ -5832 w 132136"/>
                <a:gd name="connsiteY1" fmla="*/ 10622 h 333443"/>
                <a:gd name="connsiteX2" fmla="*/ 74254 w 132136"/>
                <a:gd name="connsiteY2" fmla="*/ 55376 h 333443"/>
                <a:gd name="connsiteX3" fmla="*/ 84198 w 132136"/>
                <a:gd name="connsiteY3" fmla="*/ 70502 h 333443"/>
                <a:gd name="connsiteX4" fmla="*/ 108798 w 132136"/>
                <a:gd name="connsiteY4" fmla="*/ 311217 h 333443"/>
                <a:gd name="connsiteX5" fmla="*/ 82776 w 132136"/>
                <a:gd name="connsiteY5" fmla="*/ 295685 h 333443"/>
                <a:gd name="connsiteX6" fmla="*/ 73784 w 132136"/>
                <a:gd name="connsiteY6" fmla="*/ 310684 h 333443"/>
                <a:gd name="connsiteX7" fmla="*/ 99730 w 132136"/>
                <a:gd name="connsiteY7" fmla="*/ 326267 h 333443"/>
                <a:gd name="connsiteX8" fmla="*/ 118171 w 132136"/>
                <a:gd name="connsiteY8" fmla="*/ 326038 h 333443"/>
                <a:gd name="connsiteX9" fmla="*/ 126210 w 132136"/>
                <a:gd name="connsiteY9" fmla="*/ 309439 h 333443"/>
                <a:gd name="connsiteX10" fmla="*/ 101597 w 132136"/>
                <a:gd name="connsiteY10" fmla="*/ 68724 h 333443"/>
                <a:gd name="connsiteX11" fmla="*/ 82788 w 132136"/>
                <a:gd name="connsiteY11" fmla="*/ 40098 h 333443"/>
                <a:gd name="connsiteX12" fmla="*/ 2703 w 132136"/>
                <a:gd name="connsiteY12" fmla="*/ -4657 h 333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136" h="333443">
                  <a:moveTo>
                    <a:pt x="2703" y="-4657"/>
                  </a:moveTo>
                  <a:lnTo>
                    <a:pt x="-5832" y="10622"/>
                  </a:lnTo>
                  <a:lnTo>
                    <a:pt x="74254" y="55376"/>
                  </a:lnTo>
                  <a:cubicBezTo>
                    <a:pt x="79829" y="58488"/>
                    <a:pt x="83538" y="64139"/>
                    <a:pt x="84198" y="70502"/>
                  </a:cubicBezTo>
                  <a:lnTo>
                    <a:pt x="108798" y="311217"/>
                  </a:lnTo>
                  <a:lnTo>
                    <a:pt x="82776" y="295685"/>
                  </a:lnTo>
                  <a:lnTo>
                    <a:pt x="73784" y="310684"/>
                  </a:lnTo>
                  <a:lnTo>
                    <a:pt x="99730" y="326267"/>
                  </a:lnTo>
                  <a:cubicBezTo>
                    <a:pt x="105471" y="329708"/>
                    <a:pt x="112519" y="329619"/>
                    <a:pt x="118171" y="326038"/>
                  </a:cubicBezTo>
                  <a:cubicBezTo>
                    <a:pt x="123809" y="322444"/>
                    <a:pt x="126895" y="316081"/>
                    <a:pt x="126210" y="309439"/>
                  </a:cubicBezTo>
                  <a:lnTo>
                    <a:pt x="101597" y="68724"/>
                  </a:lnTo>
                  <a:cubicBezTo>
                    <a:pt x="100365" y="56697"/>
                    <a:pt x="93342" y="45991"/>
                    <a:pt x="82788" y="40098"/>
                  </a:cubicBezTo>
                  <a:lnTo>
                    <a:pt x="2703" y="-4657"/>
                  </a:lnTo>
                </a:path>
              </a:pathLst>
            </a:custGeom>
            <a:solidFill>
              <a:srgbClr val="333333"/>
            </a:solidFill>
            <a:ln w="1270" cap="flat">
              <a:noFill/>
              <a:prstDash val="solid"/>
              <a:miter/>
            </a:ln>
          </p:spPr>
          <p:txBody>
            <a:bodyPr rtlCol="0" anchor="ctr"/>
            <a:lstStyle/>
            <a:p>
              <a:endParaRPr lang="zh-CN" altLang="en-US"/>
            </a:p>
          </p:txBody>
        </p:sp>
        <p:sp>
          <p:nvSpPr>
            <p:cNvPr id="159" name="任意多边形: 形状 158"/>
            <p:cNvSpPr/>
            <p:nvPr/>
          </p:nvSpPr>
          <p:spPr>
            <a:xfrm flipV="1">
              <a:off x="16154217" y="168110"/>
              <a:ext cx="403844" cy="394076"/>
            </a:xfrm>
            <a:custGeom>
              <a:avLst/>
              <a:gdLst>
                <a:gd name="connsiteX0" fmla="*/ 317428 w 403844"/>
                <a:gd name="connsiteY0" fmla="*/ 368215 h 394076"/>
                <a:gd name="connsiteX1" fmla="*/ 317364 w 403844"/>
                <a:gd name="connsiteY1" fmla="*/ 368177 h 394076"/>
                <a:gd name="connsiteX2" fmla="*/ 4323 w 403844"/>
                <a:gd name="connsiteY2" fmla="*/ -4123 h 394076"/>
                <a:gd name="connsiteX3" fmla="*/ 4323 w 403844"/>
                <a:gd name="connsiteY3" fmla="*/ -4123 h 394076"/>
                <a:gd name="connsiteX4" fmla="*/ -5914 w 403844"/>
                <a:gd name="connsiteY4" fmla="*/ 7460 h 394076"/>
                <a:gd name="connsiteX5" fmla="*/ 4703 w 403844"/>
                <a:gd name="connsiteY5" fmla="*/ 180065 h 394076"/>
                <a:gd name="connsiteX6" fmla="*/ 37114 w 403844"/>
                <a:gd name="connsiteY6" fmla="*/ 234382 h 394076"/>
                <a:gd name="connsiteX7" fmla="*/ 306251 w 403844"/>
                <a:gd name="connsiteY7" fmla="*/ 387011 h 394076"/>
                <a:gd name="connsiteX8" fmla="*/ 322977 w 403844"/>
                <a:gd name="connsiteY8" fmla="*/ 389005 h 394076"/>
                <a:gd name="connsiteX9" fmla="*/ 335855 w 403844"/>
                <a:gd name="connsiteY9" fmla="*/ 377549 h 394076"/>
                <a:gd name="connsiteX10" fmla="*/ 396968 w 403844"/>
                <a:gd name="connsiteY10" fmla="*/ 239348 h 394076"/>
                <a:gd name="connsiteX11" fmla="*/ 391405 w 403844"/>
                <a:gd name="connsiteY11" fmla="*/ 224934 h 394076"/>
                <a:gd name="connsiteX12" fmla="*/ 376977 w 403844"/>
                <a:gd name="connsiteY12" fmla="*/ 230509 h 394076"/>
                <a:gd name="connsiteX13" fmla="*/ 316348 w 403844"/>
                <a:gd name="connsiteY13" fmla="*/ 367606 h 394076"/>
                <a:gd name="connsiteX14" fmla="*/ 48289 w 403844"/>
                <a:gd name="connsiteY14" fmla="*/ 215574 h 394076"/>
                <a:gd name="connsiteX15" fmla="*/ 26522 w 403844"/>
                <a:gd name="connsiteY15" fmla="*/ 178719 h 394076"/>
                <a:gd name="connsiteX16" fmla="*/ 15905 w 403844"/>
                <a:gd name="connsiteY16" fmla="*/ 6113 h 394076"/>
                <a:gd name="connsiteX17" fmla="*/ 4323 w 403844"/>
                <a:gd name="connsiteY17" fmla="*/ -4123 h 39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3844" h="394076">
                  <a:moveTo>
                    <a:pt x="317428" y="368215"/>
                  </a:moveTo>
                  <a:lnTo>
                    <a:pt x="317364" y="368177"/>
                  </a:lnTo>
                  <a:close/>
                  <a:moveTo>
                    <a:pt x="4323" y="-4123"/>
                  </a:moveTo>
                  <a:lnTo>
                    <a:pt x="4323" y="-4123"/>
                  </a:lnTo>
                  <a:cubicBezTo>
                    <a:pt x="-1697" y="-3754"/>
                    <a:pt x="-6295" y="1440"/>
                    <a:pt x="-5914" y="7460"/>
                  </a:cubicBezTo>
                  <a:lnTo>
                    <a:pt x="4703" y="180065"/>
                  </a:lnTo>
                  <a:cubicBezTo>
                    <a:pt x="6062" y="202315"/>
                    <a:pt x="18191" y="222609"/>
                    <a:pt x="37114" y="234382"/>
                  </a:cubicBezTo>
                  <a:lnTo>
                    <a:pt x="306251" y="387011"/>
                  </a:lnTo>
                  <a:cubicBezTo>
                    <a:pt x="310988" y="389970"/>
                    <a:pt x="317224" y="390770"/>
                    <a:pt x="322977" y="389005"/>
                  </a:cubicBezTo>
                  <a:cubicBezTo>
                    <a:pt x="328718" y="387227"/>
                    <a:pt x="333417" y="383048"/>
                    <a:pt x="335855" y="377549"/>
                  </a:cubicBezTo>
                  <a:lnTo>
                    <a:pt x="396968" y="239348"/>
                  </a:lnTo>
                  <a:cubicBezTo>
                    <a:pt x="399418" y="233824"/>
                    <a:pt x="396917" y="227372"/>
                    <a:pt x="391405" y="224934"/>
                  </a:cubicBezTo>
                  <a:cubicBezTo>
                    <a:pt x="385867" y="222483"/>
                    <a:pt x="379416" y="224985"/>
                    <a:pt x="376977" y="230509"/>
                  </a:cubicBezTo>
                  <a:lnTo>
                    <a:pt x="316348" y="367606"/>
                  </a:lnTo>
                  <a:lnTo>
                    <a:pt x="48289" y="215574"/>
                  </a:lnTo>
                  <a:cubicBezTo>
                    <a:pt x="35742" y="207763"/>
                    <a:pt x="27462" y="193908"/>
                    <a:pt x="26522" y="178719"/>
                  </a:cubicBezTo>
                  <a:lnTo>
                    <a:pt x="15905" y="6113"/>
                  </a:lnTo>
                  <a:cubicBezTo>
                    <a:pt x="15549" y="93"/>
                    <a:pt x="10355" y="-4491"/>
                    <a:pt x="4323" y="-4123"/>
                  </a:cubicBezTo>
                </a:path>
              </a:pathLst>
            </a:custGeom>
            <a:solidFill>
              <a:srgbClr val="333333"/>
            </a:solidFill>
            <a:ln w="1270" cap="flat">
              <a:noFill/>
              <a:prstDash val="solid"/>
              <a:miter/>
            </a:ln>
          </p:spPr>
          <p:txBody>
            <a:bodyPr rtlCol="0" anchor="ctr"/>
            <a:lstStyle/>
            <a:p>
              <a:endParaRPr lang="zh-CN" altLang="en-US"/>
            </a:p>
          </p:txBody>
        </p:sp>
        <p:sp>
          <p:nvSpPr>
            <p:cNvPr id="160" name="任意多边形: 形状 159"/>
            <p:cNvSpPr/>
            <p:nvPr/>
          </p:nvSpPr>
          <p:spPr>
            <a:xfrm flipV="1">
              <a:off x="15818557" y="-16200"/>
              <a:ext cx="407334" cy="394085"/>
            </a:xfrm>
            <a:custGeom>
              <a:avLst/>
              <a:gdLst>
                <a:gd name="connsiteX0" fmla="*/ 317654 w 407334"/>
                <a:gd name="connsiteY0" fmla="*/ 368063 h 394085"/>
                <a:gd name="connsiteX1" fmla="*/ 317591 w 407334"/>
                <a:gd name="connsiteY1" fmla="*/ 368025 h 394085"/>
                <a:gd name="connsiteX2" fmla="*/ 4562 w 407334"/>
                <a:gd name="connsiteY2" fmla="*/ -4287 h 394085"/>
                <a:gd name="connsiteX3" fmla="*/ 4562 w 407334"/>
                <a:gd name="connsiteY3" fmla="*/ -4287 h 394085"/>
                <a:gd name="connsiteX4" fmla="*/ -5687 w 407334"/>
                <a:gd name="connsiteY4" fmla="*/ 7308 h 394085"/>
                <a:gd name="connsiteX5" fmla="*/ 4931 w 407334"/>
                <a:gd name="connsiteY5" fmla="*/ 179900 h 394085"/>
                <a:gd name="connsiteX6" fmla="*/ 37353 w 407334"/>
                <a:gd name="connsiteY6" fmla="*/ 234231 h 394085"/>
                <a:gd name="connsiteX7" fmla="*/ 37734 w 407334"/>
                <a:gd name="connsiteY7" fmla="*/ 234447 h 394085"/>
                <a:gd name="connsiteX8" fmla="*/ 306479 w 407334"/>
                <a:gd name="connsiteY8" fmla="*/ 386859 h 394085"/>
                <a:gd name="connsiteX9" fmla="*/ 323204 w 407334"/>
                <a:gd name="connsiteY9" fmla="*/ 388840 h 394085"/>
                <a:gd name="connsiteX10" fmla="*/ 336082 w 407334"/>
                <a:gd name="connsiteY10" fmla="*/ 377385 h 394085"/>
                <a:gd name="connsiteX11" fmla="*/ 401627 w 407334"/>
                <a:gd name="connsiteY11" fmla="*/ 229189 h 394085"/>
                <a:gd name="connsiteX12" fmla="*/ 381624 w 407334"/>
                <a:gd name="connsiteY12" fmla="*/ 220350 h 394085"/>
                <a:gd name="connsiteX13" fmla="*/ 316562 w 407334"/>
                <a:gd name="connsiteY13" fmla="*/ 367440 h 394085"/>
                <a:gd name="connsiteX14" fmla="*/ 48720 w 407334"/>
                <a:gd name="connsiteY14" fmla="*/ 215536 h 394085"/>
                <a:gd name="connsiteX15" fmla="*/ 26762 w 407334"/>
                <a:gd name="connsiteY15" fmla="*/ 178554 h 394085"/>
                <a:gd name="connsiteX16" fmla="*/ 16144 w 407334"/>
                <a:gd name="connsiteY16" fmla="*/ 5961 h 394085"/>
                <a:gd name="connsiteX17" fmla="*/ 4562 w 407334"/>
                <a:gd name="connsiteY17" fmla="*/ -4287 h 394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7334" h="394085">
                  <a:moveTo>
                    <a:pt x="317654" y="368063"/>
                  </a:moveTo>
                  <a:lnTo>
                    <a:pt x="317591" y="368025"/>
                  </a:lnTo>
                  <a:close/>
                  <a:moveTo>
                    <a:pt x="4562" y="-4287"/>
                  </a:moveTo>
                  <a:lnTo>
                    <a:pt x="4562" y="-4287"/>
                  </a:lnTo>
                  <a:cubicBezTo>
                    <a:pt x="-1470" y="-3919"/>
                    <a:pt x="-6055" y="1275"/>
                    <a:pt x="-5687" y="7308"/>
                  </a:cubicBezTo>
                  <a:lnTo>
                    <a:pt x="4931" y="179900"/>
                  </a:lnTo>
                  <a:cubicBezTo>
                    <a:pt x="6289" y="202150"/>
                    <a:pt x="18417" y="222458"/>
                    <a:pt x="37353" y="234231"/>
                  </a:cubicBezTo>
                  <a:lnTo>
                    <a:pt x="37734" y="234447"/>
                  </a:lnTo>
                  <a:lnTo>
                    <a:pt x="306479" y="386859"/>
                  </a:lnTo>
                  <a:cubicBezTo>
                    <a:pt x="311228" y="389818"/>
                    <a:pt x="317464" y="390618"/>
                    <a:pt x="323204" y="388840"/>
                  </a:cubicBezTo>
                  <a:cubicBezTo>
                    <a:pt x="328970" y="387062"/>
                    <a:pt x="333656" y="382884"/>
                    <a:pt x="336082" y="377385"/>
                  </a:cubicBezTo>
                  <a:lnTo>
                    <a:pt x="401627" y="229189"/>
                  </a:lnTo>
                  <a:lnTo>
                    <a:pt x="381624" y="220350"/>
                  </a:lnTo>
                  <a:lnTo>
                    <a:pt x="316562" y="367440"/>
                  </a:lnTo>
                  <a:lnTo>
                    <a:pt x="48720" y="215536"/>
                  </a:lnTo>
                  <a:cubicBezTo>
                    <a:pt x="35880" y="207485"/>
                    <a:pt x="27689" y="193680"/>
                    <a:pt x="26762" y="178554"/>
                  </a:cubicBezTo>
                  <a:lnTo>
                    <a:pt x="16144" y="5961"/>
                  </a:lnTo>
                  <a:cubicBezTo>
                    <a:pt x="15763" y="-71"/>
                    <a:pt x="10582" y="-4656"/>
                    <a:pt x="4562" y="-4287"/>
                  </a:cubicBezTo>
                </a:path>
              </a:pathLst>
            </a:custGeom>
            <a:solidFill>
              <a:srgbClr val="333333"/>
            </a:solidFill>
            <a:ln w="1270" cap="flat">
              <a:noFill/>
              <a:prstDash val="solid"/>
              <a:miter/>
            </a:ln>
          </p:spPr>
          <p:txBody>
            <a:bodyPr rtlCol="0" anchor="ctr"/>
            <a:lstStyle/>
            <a:p>
              <a:endParaRPr lang="zh-CN" altLang="en-US"/>
            </a:p>
          </p:txBody>
        </p:sp>
        <p:sp>
          <p:nvSpPr>
            <p:cNvPr id="161" name="任意多边形: 形状 160"/>
            <p:cNvSpPr/>
            <p:nvPr/>
          </p:nvSpPr>
          <p:spPr>
            <a:xfrm flipV="1">
              <a:off x="15837692" y="-25928"/>
              <a:ext cx="658252" cy="384475"/>
            </a:xfrm>
            <a:custGeom>
              <a:avLst/>
              <a:gdLst>
                <a:gd name="connsiteX0" fmla="*/ 332952 w 658252"/>
                <a:gd name="connsiteY0" fmla="*/ 359876 h 384475"/>
                <a:gd name="connsiteX1" fmla="*/ 307895 w 658252"/>
                <a:gd name="connsiteY1" fmla="*/ 353754 h 384475"/>
                <a:gd name="connsiteX2" fmla="*/ 22336 w 658252"/>
                <a:gd name="connsiteY2" fmla="*/ 192173 h 384475"/>
                <a:gd name="connsiteX3" fmla="*/ 14488 w 658252"/>
                <a:gd name="connsiteY3" fmla="*/ 183676 h 384475"/>
                <a:gd name="connsiteX4" fmla="*/ 18603 w 658252"/>
                <a:gd name="connsiteY4" fmla="*/ 179155 h 384475"/>
                <a:gd name="connsiteX5" fmla="*/ 295843 w 658252"/>
                <a:gd name="connsiteY5" fmla="*/ 19885 h 384475"/>
                <a:gd name="connsiteX6" fmla="*/ 338756 w 658252"/>
                <a:gd name="connsiteY6" fmla="*/ 22082 h 384475"/>
                <a:gd name="connsiteX7" fmla="*/ 624315 w 658252"/>
                <a:gd name="connsiteY7" fmla="*/ 183664 h 384475"/>
                <a:gd name="connsiteX8" fmla="*/ 632151 w 658252"/>
                <a:gd name="connsiteY8" fmla="*/ 192160 h 384475"/>
                <a:gd name="connsiteX9" fmla="*/ 628049 w 658252"/>
                <a:gd name="connsiteY9" fmla="*/ 196681 h 384475"/>
                <a:gd name="connsiteX10" fmla="*/ 350834 w 658252"/>
                <a:gd name="connsiteY10" fmla="*/ 355939 h 384475"/>
                <a:gd name="connsiteX11" fmla="*/ 332952 w 658252"/>
                <a:gd name="connsiteY11" fmla="*/ 359876 h 384475"/>
                <a:gd name="connsiteX12" fmla="*/ 313890 w 658252"/>
                <a:gd name="connsiteY12" fmla="*/ -4321 h 384475"/>
                <a:gd name="connsiteX13" fmla="*/ 285721 w 658252"/>
                <a:gd name="connsiteY13" fmla="*/ 2296 h 384475"/>
                <a:gd name="connsiteX14" fmla="*/ 8481 w 658252"/>
                <a:gd name="connsiteY14" fmla="*/ 161566 h 384475"/>
                <a:gd name="connsiteX15" fmla="*/ -5806 w 658252"/>
                <a:gd name="connsiteY15" fmla="*/ 183664 h 384475"/>
                <a:gd name="connsiteX16" fmla="*/ 12266 w 658252"/>
                <a:gd name="connsiteY16" fmla="*/ 209788 h 384475"/>
                <a:gd name="connsiteX17" fmla="*/ 297811 w 658252"/>
                <a:gd name="connsiteY17" fmla="*/ 371382 h 384475"/>
                <a:gd name="connsiteX18" fmla="*/ 360956 w 658252"/>
                <a:gd name="connsiteY18" fmla="*/ 373541 h 384475"/>
                <a:gd name="connsiteX19" fmla="*/ 638171 w 658252"/>
                <a:gd name="connsiteY19" fmla="*/ 214271 h 384475"/>
                <a:gd name="connsiteX20" fmla="*/ 652446 w 658252"/>
                <a:gd name="connsiteY20" fmla="*/ 192160 h 384475"/>
                <a:gd name="connsiteX21" fmla="*/ 634386 w 658252"/>
                <a:gd name="connsiteY21" fmla="*/ 166049 h 384475"/>
                <a:gd name="connsiteX22" fmla="*/ 348827 w 658252"/>
                <a:gd name="connsiteY22" fmla="*/ 4467 h 384475"/>
                <a:gd name="connsiteX23" fmla="*/ 313890 w 658252"/>
                <a:gd name="connsiteY23" fmla="*/ -4321 h 38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58252" h="384475">
                  <a:moveTo>
                    <a:pt x="332952" y="359876"/>
                  </a:moveTo>
                  <a:cubicBezTo>
                    <a:pt x="324227" y="359876"/>
                    <a:pt x="314868" y="357793"/>
                    <a:pt x="307895" y="353754"/>
                  </a:cubicBezTo>
                  <a:lnTo>
                    <a:pt x="22336" y="192173"/>
                  </a:lnTo>
                  <a:cubicBezTo>
                    <a:pt x="16152" y="188604"/>
                    <a:pt x="14488" y="185150"/>
                    <a:pt x="14488" y="183676"/>
                  </a:cubicBezTo>
                  <a:cubicBezTo>
                    <a:pt x="14488" y="182330"/>
                    <a:pt x="16025" y="180642"/>
                    <a:pt x="18603" y="179155"/>
                  </a:cubicBezTo>
                  <a:lnTo>
                    <a:pt x="295843" y="19885"/>
                  </a:lnTo>
                  <a:cubicBezTo>
                    <a:pt x="306257" y="13878"/>
                    <a:pt x="326310" y="14894"/>
                    <a:pt x="338756" y="22082"/>
                  </a:cubicBezTo>
                  <a:lnTo>
                    <a:pt x="624315" y="183664"/>
                  </a:lnTo>
                  <a:cubicBezTo>
                    <a:pt x="630487" y="187233"/>
                    <a:pt x="632151" y="190687"/>
                    <a:pt x="632151" y="192160"/>
                  </a:cubicBezTo>
                  <a:cubicBezTo>
                    <a:pt x="632151" y="193506"/>
                    <a:pt x="630614" y="195196"/>
                    <a:pt x="628049" y="196681"/>
                  </a:cubicBezTo>
                  <a:lnTo>
                    <a:pt x="350834" y="355939"/>
                  </a:lnTo>
                  <a:cubicBezTo>
                    <a:pt x="346249" y="358593"/>
                    <a:pt x="339798" y="359876"/>
                    <a:pt x="332952" y="359876"/>
                  </a:cubicBezTo>
                  <a:close/>
                  <a:moveTo>
                    <a:pt x="313890" y="-4321"/>
                  </a:moveTo>
                  <a:cubicBezTo>
                    <a:pt x="303450" y="-4321"/>
                    <a:pt x="293405" y="-2137"/>
                    <a:pt x="285721" y="2296"/>
                  </a:cubicBezTo>
                  <a:lnTo>
                    <a:pt x="8481" y="161566"/>
                  </a:lnTo>
                  <a:cubicBezTo>
                    <a:pt x="-612" y="166811"/>
                    <a:pt x="-5806" y="174863"/>
                    <a:pt x="-5806" y="183664"/>
                  </a:cubicBezTo>
                  <a:cubicBezTo>
                    <a:pt x="-5806" y="193634"/>
                    <a:pt x="772" y="203159"/>
                    <a:pt x="12266" y="209788"/>
                  </a:cubicBezTo>
                  <a:lnTo>
                    <a:pt x="297811" y="371382"/>
                  </a:lnTo>
                  <a:cubicBezTo>
                    <a:pt x="316544" y="382177"/>
                    <a:pt x="344293" y="383142"/>
                    <a:pt x="360956" y="373541"/>
                  </a:cubicBezTo>
                  <a:lnTo>
                    <a:pt x="638171" y="214271"/>
                  </a:lnTo>
                  <a:cubicBezTo>
                    <a:pt x="647264" y="209025"/>
                    <a:pt x="652446" y="200974"/>
                    <a:pt x="652446" y="192160"/>
                  </a:cubicBezTo>
                  <a:cubicBezTo>
                    <a:pt x="652446" y="182191"/>
                    <a:pt x="645854" y="172666"/>
                    <a:pt x="634386" y="166049"/>
                  </a:cubicBezTo>
                  <a:lnTo>
                    <a:pt x="348827" y="4467"/>
                  </a:lnTo>
                  <a:cubicBezTo>
                    <a:pt x="338756" y="-1349"/>
                    <a:pt x="326069" y="-4321"/>
                    <a:pt x="313890" y="-4321"/>
                  </a:cubicBezTo>
                </a:path>
              </a:pathLst>
            </a:custGeom>
            <a:solidFill>
              <a:srgbClr val="333333"/>
            </a:solidFill>
            <a:ln w="1270" cap="flat">
              <a:noFill/>
              <a:prstDash val="solid"/>
              <a:miter/>
            </a:ln>
          </p:spPr>
          <p:txBody>
            <a:bodyPr rtlCol="0" anchor="ctr"/>
            <a:lstStyle/>
            <a:p>
              <a:endParaRPr lang="zh-CN" altLang="en-US"/>
            </a:p>
          </p:txBody>
        </p:sp>
        <p:sp>
          <p:nvSpPr>
            <p:cNvPr id="162" name="任意多边形: 形状 161"/>
            <p:cNvSpPr/>
            <p:nvPr/>
          </p:nvSpPr>
          <p:spPr>
            <a:xfrm flipV="1">
              <a:off x="16156581" y="-390959"/>
              <a:ext cx="393578" cy="424718"/>
            </a:xfrm>
            <a:custGeom>
              <a:avLst/>
              <a:gdLst>
                <a:gd name="connsiteX0" fmla="*/ 83722 w 393578"/>
                <a:gd name="connsiteY0" fmla="*/ 419576 h 424718"/>
                <a:gd name="connsiteX1" fmla="*/ 83620 w 393578"/>
                <a:gd name="connsiteY1" fmla="*/ 419626 h 424718"/>
                <a:gd name="connsiteX2" fmla="*/ 83608 w 393578"/>
                <a:gd name="connsiteY2" fmla="*/ 419626 h 424718"/>
                <a:gd name="connsiteX3" fmla="*/ 83608 w 393578"/>
                <a:gd name="connsiteY3" fmla="*/ 419626 h 424718"/>
                <a:gd name="connsiteX4" fmla="*/ 75937 w 393578"/>
                <a:gd name="connsiteY4" fmla="*/ 418458 h 424718"/>
                <a:gd name="connsiteX5" fmla="*/ 29176 w 393578"/>
                <a:gd name="connsiteY5" fmla="*/ 391458 h 424718"/>
                <a:gd name="connsiteX6" fmla="*/ 12628 w 393578"/>
                <a:gd name="connsiteY6" fmla="*/ 362667 h 424718"/>
                <a:gd name="connsiteX7" fmla="*/ -5775 w 393578"/>
                <a:gd name="connsiteY7" fmla="*/ 185147 h 424718"/>
                <a:gd name="connsiteX8" fmla="*/ -847 w 393578"/>
                <a:gd name="connsiteY8" fmla="*/ 171787 h 424718"/>
                <a:gd name="connsiteX9" fmla="*/ -860 w 393578"/>
                <a:gd name="connsiteY9" fmla="*/ 171761 h 424718"/>
                <a:gd name="connsiteX10" fmla="*/ 301399 w 393578"/>
                <a:gd name="connsiteY10" fmla="*/ -4629 h 424718"/>
                <a:gd name="connsiteX11" fmla="*/ 387645 w 393578"/>
                <a:gd name="connsiteY11" fmla="*/ 242360 h 424718"/>
                <a:gd name="connsiteX12" fmla="*/ 83722 w 393578"/>
                <a:gd name="connsiteY12" fmla="*/ 419576 h 42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3578" h="424718">
                  <a:moveTo>
                    <a:pt x="83722" y="419576"/>
                  </a:moveTo>
                  <a:lnTo>
                    <a:pt x="83620" y="419626"/>
                  </a:lnTo>
                  <a:lnTo>
                    <a:pt x="83608" y="419626"/>
                  </a:lnTo>
                  <a:lnTo>
                    <a:pt x="83608" y="419626"/>
                  </a:lnTo>
                  <a:cubicBezTo>
                    <a:pt x="81551" y="420490"/>
                    <a:pt x="78921" y="420173"/>
                    <a:pt x="75937" y="418458"/>
                  </a:cubicBezTo>
                  <a:lnTo>
                    <a:pt x="29176" y="391458"/>
                  </a:lnTo>
                  <a:cubicBezTo>
                    <a:pt x="21213" y="386861"/>
                    <a:pt x="13808" y="373970"/>
                    <a:pt x="12628" y="362667"/>
                  </a:cubicBezTo>
                  <a:lnTo>
                    <a:pt x="-5775" y="185147"/>
                  </a:lnTo>
                  <a:cubicBezTo>
                    <a:pt x="-6537" y="177882"/>
                    <a:pt x="-4505" y="173095"/>
                    <a:pt x="-847" y="171787"/>
                  </a:cubicBezTo>
                  <a:lnTo>
                    <a:pt x="-860" y="171761"/>
                  </a:lnTo>
                  <a:lnTo>
                    <a:pt x="301399" y="-4629"/>
                  </a:lnTo>
                  <a:lnTo>
                    <a:pt x="387645" y="242360"/>
                  </a:lnTo>
                  <a:lnTo>
                    <a:pt x="83722" y="419576"/>
                  </a:lnTo>
                </a:path>
              </a:pathLst>
            </a:custGeom>
            <a:solidFill>
              <a:srgbClr val="E6E6E6"/>
            </a:solidFill>
            <a:ln w="1270" cap="flat">
              <a:noFill/>
              <a:prstDash val="solid"/>
              <a:miter/>
            </a:ln>
          </p:spPr>
          <p:txBody>
            <a:bodyPr rtlCol="0" anchor="ctr"/>
            <a:lstStyle/>
            <a:p>
              <a:endParaRPr lang="zh-CN" altLang="en-US"/>
            </a:p>
          </p:txBody>
        </p:sp>
        <p:sp>
          <p:nvSpPr>
            <p:cNvPr id="163" name="任意多边形: 形状 162"/>
            <p:cNvSpPr/>
            <p:nvPr/>
          </p:nvSpPr>
          <p:spPr>
            <a:xfrm flipV="1">
              <a:off x="16181429" y="-390966"/>
              <a:ext cx="368756" cy="241350"/>
            </a:xfrm>
            <a:custGeom>
              <a:avLst/>
              <a:gdLst>
                <a:gd name="connsiteX0" fmla="*/ 362814 w 368756"/>
                <a:gd name="connsiteY0" fmla="*/ 58891 h 241350"/>
                <a:gd name="connsiteX1" fmla="*/ 340590 w 368756"/>
                <a:gd name="connsiteY1" fmla="*/ -4711 h 241350"/>
                <a:gd name="connsiteX2" fmla="*/ -5942 w 368756"/>
                <a:gd name="connsiteY2" fmla="*/ 197092 h 241350"/>
                <a:gd name="connsiteX3" fmla="*/ 4307 w 368756"/>
                <a:gd name="connsiteY3" fmla="*/ 207988 h 241350"/>
                <a:gd name="connsiteX4" fmla="*/ 51106 w 368756"/>
                <a:gd name="connsiteY4" fmla="*/ 235027 h 241350"/>
                <a:gd name="connsiteX5" fmla="*/ 56313 w 368756"/>
                <a:gd name="connsiteY5" fmla="*/ 236640 h 241350"/>
                <a:gd name="connsiteX6" fmla="*/ 58764 w 368756"/>
                <a:gd name="connsiteY6" fmla="*/ 236157 h 241350"/>
                <a:gd name="connsiteX7" fmla="*/ 58853 w 368756"/>
                <a:gd name="connsiteY7" fmla="*/ 236119 h 241350"/>
                <a:gd name="connsiteX8" fmla="*/ 362814 w 368756"/>
                <a:gd name="connsiteY8" fmla="*/ 58891 h 24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8756" h="241350">
                  <a:moveTo>
                    <a:pt x="362814" y="58891"/>
                  </a:moveTo>
                  <a:lnTo>
                    <a:pt x="340590" y="-4711"/>
                  </a:lnTo>
                  <a:lnTo>
                    <a:pt x="-5942" y="197092"/>
                  </a:lnTo>
                  <a:cubicBezTo>
                    <a:pt x="-3046" y="201867"/>
                    <a:pt x="586" y="205842"/>
                    <a:pt x="4307" y="207988"/>
                  </a:cubicBezTo>
                  <a:lnTo>
                    <a:pt x="51106" y="235027"/>
                  </a:lnTo>
                  <a:cubicBezTo>
                    <a:pt x="52986" y="236119"/>
                    <a:pt x="54739" y="236640"/>
                    <a:pt x="56313" y="236640"/>
                  </a:cubicBezTo>
                  <a:lnTo>
                    <a:pt x="58764" y="236157"/>
                  </a:lnTo>
                  <a:lnTo>
                    <a:pt x="58853" y="236119"/>
                  </a:lnTo>
                  <a:lnTo>
                    <a:pt x="362814" y="58891"/>
                  </a:lnTo>
                </a:path>
              </a:pathLst>
            </a:custGeom>
            <a:solidFill>
              <a:srgbClr val="F2F2F2"/>
            </a:solidFill>
            <a:ln w="1270" cap="flat">
              <a:noFill/>
              <a:prstDash val="solid"/>
              <a:miter/>
            </a:ln>
          </p:spPr>
          <p:txBody>
            <a:bodyPr rtlCol="0" anchor="ctr"/>
            <a:lstStyle/>
            <a:p>
              <a:endParaRPr lang="zh-CN" altLang="en-US"/>
            </a:p>
          </p:txBody>
        </p:sp>
        <p:sp>
          <p:nvSpPr>
            <p:cNvPr id="164" name="任意多边形: 形状 163"/>
            <p:cNvSpPr/>
            <p:nvPr/>
          </p:nvSpPr>
          <p:spPr>
            <a:xfrm flipV="1">
              <a:off x="16459679" y="-214191"/>
              <a:ext cx="94324" cy="248715"/>
            </a:xfrm>
            <a:custGeom>
              <a:avLst/>
              <a:gdLst>
                <a:gd name="connsiteX0" fmla="*/ 88126 w 94324"/>
                <a:gd name="connsiteY0" fmla="*/ 230390 h 248715"/>
                <a:gd name="connsiteX1" fmla="*/ 69724 w 94324"/>
                <a:gd name="connsiteY1" fmla="*/ 52883 h 248715"/>
                <a:gd name="connsiteX2" fmla="*/ 53188 w 94324"/>
                <a:gd name="connsiteY2" fmla="*/ 24092 h 248715"/>
                <a:gd name="connsiteX3" fmla="*/ 6415 w 94324"/>
                <a:gd name="connsiteY3" fmla="*/ -2921 h 248715"/>
                <a:gd name="connsiteX4" fmla="*/ -5879 w 94324"/>
                <a:gd name="connsiteY4" fmla="*/ 9220 h 248715"/>
                <a:gd name="connsiteX5" fmla="*/ 12523 w 94324"/>
                <a:gd name="connsiteY5" fmla="*/ 186740 h 248715"/>
                <a:gd name="connsiteX6" fmla="*/ 29071 w 94324"/>
                <a:gd name="connsiteY6" fmla="*/ 215531 h 248715"/>
                <a:gd name="connsiteX7" fmla="*/ 75845 w 94324"/>
                <a:gd name="connsiteY7" fmla="*/ 242531 h 248715"/>
                <a:gd name="connsiteX8" fmla="*/ 88126 w 94324"/>
                <a:gd name="connsiteY8" fmla="*/ 230390 h 248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324" h="248715">
                  <a:moveTo>
                    <a:pt x="88126" y="230390"/>
                  </a:moveTo>
                  <a:lnTo>
                    <a:pt x="69724" y="52883"/>
                  </a:lnTo>
                  <a:cubicBezTo>
                    <a:pt x="68543" y="41580"/>
                    <a:pt x="61139" y="28690"/>
                    <a:pt x="53188" y="24092"/>
                  </a:cubicBezTo>
                  <a:lnTo>
                    <a:pt x="6415" y="-2921"/>
                  </a:lnTo>
                  <a:cubicBezTo>
                    <a:pt x="-1548" y="-7505"/>
                    <a:pt x="-7060" y="-2082"/>
                    <a:pt x="-5879" y="9220"/>
                  </a:cubicBezTo>
                  <a:lnTo>
                    <a:pt x="12523" y="186740"/>
                  </a:lnTo>
                  <a:cubicBezTo>
                    <a:pt x="13704" y="198043"/>
                    <a:pt x="21095" y="210934"/>
                    <a:pt x="29071" y="215531"/>
                  </a:cubicBezTo>
                  <a:lnTo>
                    <a:pt x="75845" y="242531"/>
                  </a:lnTo>
                  <a:cubicBezTo>
                    <a:pt x="83808" y="247129"/>
                    <a:pt x="89307" y="241693"/>
                    <a:pt x="88126" y="230390"/>
                  </a:cubicBezTo>
                </a:path>
              </a:pathLst>
            </a:custGeom>
            <a:solidFill>
              <a:srgbClr val="ABABAB"/>
            </a:solidFill>
            <a:ln w="1270" cap="flat">
              <a:noFill/>
              <a:prstDash val="solid"/>
              <a:miter/>
            </a:ln>
          </p:spPr>
          <p:txBody>
            <a:bodyPr rtlCol="0" anchor="ctr"/>
            <a:lstStyle/>
            <a:p>
              <a:endParaRPr lang="zh-CN" altLang="en-US"/>
            </a:p>
          </p:txBody>
        </p:sp>
        <p:sp>
          <p:nvSpPr>
            <p:cNvPr id="165" name="任意多边形: 形状 164"/>
            <p:cNvSpPr/>
            <p:nvPr/>
          </p:nvSpPr>
          <p:spPr>
            <a:xfrm flipV="1">
              <a:off x="15841743" y="-58354"/>
              <a:ext cx="71932" cy="164693"/>
            </a:xfrm>
            <a:custGeom>
              <a:avLst/>
              <a:gdLst>
                <a:gd name="connsiteX0" fmla="*/ 49801 w 71932"/>
                <a:gd name="connsiteY0" fmla="*/ -4448 h 164693"/>
                <a:gd name="connsiteX1" fmla="*/ -5609 w 71932"/>
                <a:gd name="connsiteY1" fmla="*/ 154492 h 164693"/>
                <a:gd name="connsiteX2" fmla="*/ 10913 w 71932"/>
                <a:gd name="connsiteY2" fmla="*/ 160245 h 164693"/>
                <a:gd name="connsiteX3" fmla="*/ 66324 w 71932"/>
                <a:gd name="connsiteY3" fmla="*/ 1305 h 164693"/>
                <a:gd name="connsiteX4" fmla="*/ 49801 w 71932"/>
                <a:gd name="connsiteY4" fmla="*/ -4448 h 164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32" h="164693">
                  <a:moveTo>
                    <a:pt x="49801" y="-4448"/>
                  </a:moveTo>
                  <a:lnTo>
                    <a:pt x="-5609" y="154492"/>
                  </a:lnTo>
                  <a:lnTo>
                    <a:pt x="10913" y="160245"/>
                  </a:lnTo>
                  <a:lnTo>
                    <a:pt x="66324" y="1305"/>
                  </a:lnTo>
                  <a:lnTo>
                    <a:pt x="49801" y="-4448"/>
                  </a:lnTo>
                </a:path>
              </a:pathLst>
            </a:custGeom>
            <a:solidFill>
              <a:srgbClr val="333333"/>
            </a:solidFill>
            <a:ln w="1270" cap="flat">
              <a:noFill/>
              <a:prstDash val="solid"/>
              <a:miter/>
            </a:ln>
          </p:spPr>
          <p:txBody>
            <a:bodyPr rtlCol="0" anchor="ctr"/>
            <a:lstStyle/>
            <a:p>
              <a:endParaRPr lang="zh-CN" altLang="en-US"/>
            </a:p>
          </p:txBody>
        </p:sp>
        <p:sp>
          <p:nvSpPr>
            <p:cNvPr id="166" name="任意多边形: 形状 165"/>
            <p:cNvSpPr/>
            <p:nvPr/>
          </p:nvSpPr>
          <p:spPr>
            <a:xfrm flipV="1">
              <a:off x="16062176" y="-179574"/>
              <a:ext cx="20409" cy="168109"/>
            </a:xfrm>
            <a:custGeom>
              <a:avLst/>
              <a:gdLst>
                <a:gd name="connsiteX0" fmla="*/ -2834 w 20409"/>
                <a:gd name="connsiteY0" fmla="*/ -4555 h 168109"/>
                <a:gd name="connsiteX1" fmla="*/ -5742 w 20409"/>
                <a:gd name="connsiteY1" fmla="*/ 163250 h 168109"/>
                <a:gd name="connsiteX2" fmla="*/ 11759 w 20409"/>
                <a:gd name="connsiteY2" fmla="*/ 163554 h 168109"/>
                <a:gd name="connsiteX3" fmla="*/ 14667 w 20409"/>
                <a:gd name="connsiteY3" fmla="*/ -4263 h 168109"/>
                <a:gd name="connsiteX4" fmla="*/ -2834 w 20409"/>
                <a:gd name="connsiteY4" fmla="*/ -4555 h 168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09" h="168109">
                  <a:moveTo>
                    <a:pt x="-2834" y="-4555"/>
                  </a:moveTo>
                  <a:lnTo>
                    <a:pt x="-5742" y="163250"/>
                  </a:lnTo>
                  <a:lnTo>
                    <a:pt x="11759" y="163554"/>
                  </a:lnTo>
                  <a:lnTo>
                    <a:pt x="14667" y="-4263"/>
                  </a:lnTo>
                  <a:lnTo>
                    <a:pt x="-2834" y="-4555"/>
                  </a:lnTo>
                </a:path>
              </a:pathLst>
            </a:custGeom>
            <a:solidFill>
              <a:srgbClr val="333333"/>
            </a:solidFill>
            <a:ln w="1270" cap="flat">
              <a:noFill/>
              <a:prstDash val="solid"/>
              <a:miter/>
            </a:ln>
          </p:spPr>
          <p:txBody>
            <a:bodyPr rtlCol="0" anchor="ctr"/>
            <a:lstStyle/>
            <a:p>
              <a:endParaRPr lang="zh-CN" altLang="en-US"/>
            </a:p>
          </p:txBody>
        </p:sp>
        <p:sp>
          <p:nvSpPr>
            <p:cNvPr id="167" name="任意多边形: 形状 166"/>
            <p:cNvSpPr/>
            <p:nvPr/>
          </p:nvSpPr>
          <p:spPr>
            <a:xfrm flipV="1">
              <a:off x="15845388" y="-106842"/>
              <a:ext cx="630108" cy="440802"/>
            </a:xfrm>
            <a:custGeom>
              <a:avLst/>
              <a:gdLst>
                <a:gd name="connsiteX0" fmla="*/ 321476 w 630108"/>
                <a:gd name="connsiteY0" fmla="*/ 434988 h 440802"/>
                <a:gd name="connsiteX1" fmla="*/ 321463 w 630108"/>
                <a:gd name="connsiteY1" fmla="*/ 434988 h 440802"/>
                <a:gd name="connsiteX2" fmla="*/ 311303 w 630108"/>
                <a:gd name="connsiteY2" fmla="*/ 434708 h 440802"/>
                <a:gd name="connsiteX3" fmla="*/ 8625 w 630108"/>
                <a:gd name="connsiteY3" fmla="*/ 259956 h 440802"/>
                <a:gd name="connsiteX4" fmla="*/ -5802 w 630108"/>
                <a:gd name="connsiteY4" fmla="*/ 232398 h 440802"/>
                <a:gd name="connsiteX5" fmla="*/ -5802 w 630108"/>
                <a:gd name="connsiteY5" fmla="*/ 184099 h 440802"/>
                <a:gd name="connsiteX6" fmla="*/ -1408 w 630108"/>
                <a:gd name="connsiteY6" fmla="*/ 172860 h 440802"/>
                <a:gd name="connsiteX7" fmla="*/ -1433 w 630108"/>
                <a:gd name="connsiteY7" fmla="*/ 172847 h 440802"/>
                <a:gd name="connsiteX8" fmla="*/ 302337 w 630108"/>
                <a:gd name="connsiteY8" fmla="*/ -4368 h 440802"/>
                <a:gd name="connsiteX9" fmla="*/ 624307 w 630108"/>
                <a:gd name="connsiteY9" fmla="*/ 258394 h 440802"/>
                <a:gd name="connsiteX10" fmla="*/ 321476 w 630108"/>
                <a:gd name="connsiteY10" fmla="*/ 434988 h 44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0108" h="440802">
                  <a:moveTo>
                    <a:pt x="321476" y="434988"/>
                  </a:moveTo>
                  <a:lnTo>
                    <a:pt x="321463" y="434988"/>
                  </a:lnTo>
                  <a:cubicBezTo>
                    <a:pt x="318859" y="436930"/>
                    <a:pt x="315278" y="436994"/>
                    <a:pt x="311303" y="434708"/>
                  </a:cubicBezTo>
                  <a:lnTo>
                    <a:pt x="8625" y="259956"/>
                  </a:lnTo>
                  <a:cubicBezTo>
                    <a:pt x="662" y="255346"/>
                    <a:pt x="-5802" y="243027"/>
                    <a:pt x="-5802" y="232398"/>
                  </a:cubicBezTo>
                  <a:lnTo>
                    <a:pt x="-5802" y="184099"/>
                  </a:lnTo>
                  <a:cubicBezTo>
                    <a:pt x="-5802" y="178689"/>
                    <a:pt x="-4114" y="174803"/>
                    <a:pt x="-1408" y="172860"/>
                  </a:cubicBezTo>
                  <a:lnTo>
                    <a:pt x="-1433" y="172847"/>
                  </a:lnTo>
                  <a:lnTo>
                    <a:pt x="302337" y="-4368"/>
                  </a:lnTo>
                  <a:lnTo>
                    <a:pt x="624307" y="258394"/>
                  </a:lnTo>
                  <a:lnTo>
                    <a:pt x="321476" y="434988"/>
                  </a:lnTo>
                </a:path>
              </a:pathLst>
            </a:custGeom>
            <a:solidFill>
              <a:srgbClr val="F2F2F2"/>
            </a:solidFill>
            <a:ln w="1270" cap="flat">
              <a:noFill/>
              <a:prstDash val="solid"/>
              <a:miter/>
            </a:ln>
          </p:spPr>
          <p:txBody>
            <a:bodyPr rtlCol="0" anchor="ctr"/>
            <a:lstStyle/>
            <a:p>
              <a:endParaRPr lang="zh-CN" altLang="en-US"/>
            </a:p>
          </p:txBody>
        </p:sp>
        <p:sp>
          <p:nvSpPr>
            <p:cNvPr id="168" name="任意多边形: 形状 167"/>
            <p:cNvSpPr/>
            <p:nvPr/>
          </p:nvSpPr>
          <p:spPr>
            <a:xfrm flipV="1">
              <a:off x="15845375" y="79389"/>
              <a:ext cx="364032" cy="254558"/>
            </a:xfrm>
            <a:custGeom>
              <a:avLst/>
              <a:gdLst>
                <a:gd name="connsiteX0" fmla="*/ 358321 w 364032"/>
                <a:gd name="connsiteY0" fmla="*/ 41308 h 254558"/>
                <a:gd name="connsiteX1" fmla="*/ 302453 w 364032"/>
                <a:gd name="connsiteY1" fmla="*/ -4285 h 254558"/>
                <a:gd name="connsiteX2" fmla="*/ -1330 w 364032"/>
                <a:gd name="connsiteY2" fmla="*/ 172943 h 254558"/>
                <a:gd name="connsiteX3" fmla="*/ -5711 w 364032"/>
                <a:gd name="connsiteY3" fmla="*/ 184182 h 254558"/>
                <a:gd name="connsiteX4" fmla="*/ -5711 w 364032"/>
                <a:gd name="connsiteY4" fmla="*/ 232468 h 254558"/>
                <a:gd name="connsiteX5" fmla="*/ -504 w 364032"/>
                <a:gd name="connsiteY5" fmla="*/ 250273 h 254558"/>
                <a:gd name="connsiteX6" fmla="*/ 358321 w 364032"/>
                <a:gd name="connsiteY6" fmla="*/ 41308 h 25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032" h="254558">
                  <a:moveTo>
                    <a:pt x="358321" y="41308"/>
                  </a:moveTo>
                  <a:lnTo>
                    <a:pt x="302453" y="-4285"/>
                  </a:lnTo>
                  <a:lnTo>
                    <a:pt x="-1330" y="172943"/>
                  </a:lnTo>
                  <a:cubicBezTo>
                    <a:pt x="-3997" y="174860"/>
                    <a:pt x="-5711" y="178747"/>
                    <a:pt x="-5711" y="184182"/>
                  </a:cubicBezTo>
                  <a:lnTo>
                    <a:pt x="-5711" y="232468"/>
                  </a:lnTo>
                  <a:cubicBezTo>
                    <a:pt x="-5711" y="238424"/>
                    <a:pt x="-3692" y="244901"/>
                    <a:pt x="-504" y="250273"/>
                  </a:cubicBezTo>
                  <a:lnTo>
                    <a:pt x="358321" y="41308"/>
                  </a:lnTo>
                </a:path>
              </a:pathLst>
            </a:custGeom>
            <a:solidFill>
              <a:srgbClr val="E6E6E6"/>
            </a:solidFill>
            <a:ln w="1270" cap="flat">
              <a:noFill/>
              <a:prstDash val="solid"/>
              <a:miter/>
            </a:ln>
          </p:spPr>
          <p:txBody>
            <a:bodyPr rtlCol="0" anchor="ctr"/>
            <a:lstStyle/>
            <a:p>
              <a:endParaRPr lang="zh-CN" altLang="en-US"/>
            </a:p>
          </p:txBody>
        </p:sp>
        <p:sp>
          <p:nvSpPr>
            <p:cNvPr id="169" name="任意多边形: 形状 168"/>
            <p:cNvSpPr/>
            <p:nvPr/>
          </p:nvSpPr>
          <p:spPr>
            <a:xfrm flipV="1">
              <a:off x="16148485" y="69925"/>
              <a:ext cx="331520" cy="264971"/>
            </a:xfrm>
            <a:custGeom>
              <a:avLst/>
              <a:gdLst>
                <a:gd name="connsiteX0" fmla="*/ 311198 w 331520"/>
                <a:gd name="connsiteY0" fmla="*/ 172187 h 264971"/>
                <a:gd name="connsiteX1" fmla="*/ 8521 w 331520"/>
                <a:gd name="connsiteY1" fmla="*/ -2553 h 264971"/>
                <a:gd name="connsiteX2" fmla="*/ -5907 w 331520"/>
                <a:gd name="connsiteY2" fmla="*/ 8344 h 264971"/>
                <a:gd name="connsiteX3" fmla="*/ -5907 w 331520"/>
                <a:gd name="connsiteY3" fmla="*/ 56655 h 264971"/>
                <a:gd name="connsiteX4" fmla="*/ 8521 w 331520"/>
                <a:gd name="connsiteY4" fmla="*/ 84201 h 264971"/>
                <a:gd name="connsiteX5" fmla="*/ 311198 w 331520"/>
                <a:gd name="connsiteY5" fmla="*/ 258953 h 264971"/>
                <a:gd name="connsiteX6" fmla="*/ 325613 w 331520"/>
                <a:gd name="connsiteY6" fmla="*/ 248043 h 264971"/>
                <a:gd name="connsiteX7" fmla="*/ 325613 w 331520"/>
                <a:gd name="connsiteY7" fmla="*/ 199745 h 264971"/>
                <a:gd name="connsiteX8" fmla="*/ 311198 w 331520"/>
                <a:gd name="connsiteY8" fmla="*/ 172187 h 264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20" h="264971">
                  <a:moveTo>
                    <a:pt x="311198" y="172187"/>
                  </a:moveTo>
                  <a:lnTo>
                    <a:pt x="8521" y="-2553"/>
                  </a:lnTo>
                  <a:cubicBezTo>
                    <a:pt x="558" y="-7163"/>
                    <a:pt x="-5907" y="-2273"/>
                    <a:pt x="-5907" y="8344"/>
                  </a:cubicBezTo>
                  <a:lnTo>
                    <a:pt x="-5907" y="56655"/>
                  </a:lnTo>
                  <a:cubicBezTo>
                    <a:pt x="-5907" y="67272"/>
                    <a:pt x="558" y="79603"/>
                    <a:pt x="8521" y="84201"/>
                  </a:cubicBezTo>
                  <a:lnTo>
                    <a:pt x="311198" y="258953"/>
                  </a:lnTo>
                  <a:cubicBezTo>
                    <a:pt x="319161" y="263550"/>
                    <a:pt x="325613" y="258673"/>
                    <a:pt x="325613" y="248043"/>
                  </a:cubicBezTo>
                  <a:lnTo>
                    <a:pt x="325613" y="199745"/>
                  </a:lnTo>
                  <a:cubicBezTo>
                    <a:pt x="325613" y="189128"/>
                    <a:pt x="319161" y="176784"/>
                    <a:pt x="311198" y="172187"/>
                  </a:cubicBezTo>
                </a:path>
              </a:pathLst>
            </a:custGeom>
            <a:solidFill>
              <a:srgbClr val="ABABAB"/>
            </a:solidFill>
            <a:ln w="1270" cap="flat">
              <a:noFill/>
              <a:prstDash val="solid"/>
              <a:miter/>
            </a:ln>
          </p:spPr>
          <p:txBody>
            <a:bodyPr rtlCol="0" anchor="ctr"/>
            <a:lstStyle/>
            <a:p>
              <a:endParaRPr lang="zh-CN" altLang="en-US"/>
            </a:p>
          </p:txBody>
        </p:sp>
        <p:sp>
          <p:nvSpPr>
            <p:cNvPr id="170" name="任意多边形: 形状 169"/>
            <p:cNvSpPr/>
            <p:nvPr/>
          </p:nvSpPr>
          <p:spPr>
            <a:xfrm flipV="1">
              <a:off x="15772719" y="-204256"/>
              <a:ext cx="353859" cy="208298"/>
            </a:xfrm>
            <a:custGeom>
              <a:avLst/>
              <a:gdLst>
                <a:gd name="connsiteX0" fmla="*/ 348201 w 353859"/>
                <a:gd name="connsiteY0" fmla="*/ 181458 h 208298"/>
                <a:gd name="connsiteX1" fmla="*/ 339133 w 353859"/>
                <a:gd name="connsiteY1" fmla="*/ 183211 h 208298"/>
                <a:gd name="connsiteX2" fmla="*/ 339133 w 353859"/>
                <a:gd name="connsiteY2" fmla="*/ 181814 h 208298"/>
                <a:gd name="connsiteX3" fmla="*/ 308590 w 353859"/>
                <a:gd name="connsiteY3" fmla="*/ 199454 h 208298"/>
                <a:gd name="connsiteX4" fmla="*/ 265727 w 353859"/>
                <a:gd name="connsiteY4" fmla="*/ 197676 h 208298"/>
                <a:gd name="connsiteX5" fmla="*/ 4832 w 353859"/>
                <a:gd name="connsiteY5" fmla="*/ 47054 h 208298"/>
                <a:gd name="connsiteX6" fmla="*/ 1479 w 353859"/>
                <a:gd name="connsiteY6" fmla="*/ 44806 h 208298"/>
                <a:gd name="connsiteX7" fmla="*/ -5658 w 353859"/>
                <a:gd name="connsiteY7" fmla="*/ 44806 h 208298"/>
                <a:gd name="connsiteX8" fmla="*/ -5658 w 353859"/>
                <a:gd name="connsiteY8" fmla="*/ 29249 h 208298"/>
                <a:gd name="connsiteX9" fmla="*/ -5633 w 353859"/>
                <a:gd name="connsiteY9" fmla="*/ 29249 h 208298"/>
                <a:gd name="connsiteX10" fmla="*/ 1758 w 353859"/>
                <a:gd name="connsiteY10" fmla="*/ 18314 h 208298"/>
                <a:gd name="connsiteX11" fmla="*/ 33953 w 353859"/>
                <a:gd name="connsiteY11" fmla="*/ -278 h 208298"/>
                <a:gd name="connsiteX12" fmla="*/ 76815 w 353859"/>
                <a:gd name="connsiteY12" fmla="*/ 1499 h 208298"/>
                <a:gd name="connsiteX13" fmla="*/ 337711 w 353859"/>
                <a:gd name="connsiteY13" fmla="*/ 152134 h 208298"/>
                <a:gd name="connsiteX14" fmla="*/ 348163 w 353859"/>
                <a:gd name="connsiteY14" fmla="*/ 166015 h 208298"/>
                <a:gd name="connsiteX15" fmla="*/ 348201 w 353859"/>
                <a:gd name="connsiteY15" fmla="*/ 166015 h 208298"/>
                <a:gd name="connsiteX16" fmla="*/ 348201 w 353859"/>
                <a:gd name="connsiteY16" fmla="*/ 181458 h 20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3859" h="208298">
                  <a:moveTo>
                    <a:pt x="348201" y="181458"/>
                  </a:moveTo>
                  <a:lnTo>
                    <a:pt x="339133" y="183211"/>
                  </a:lnTo>
                  <a:lnTo>
                    <a:pt x="339133" y="181814"/>
                  </a:lnTo>
                  <a:lnTo>
                    <a:pt x="308590" y="199454"/>
                  </a:lnTo>
                  <a:cubicBezTo>
                    <a:pt x="297604" y="205804"/>
                    <a:pt x="278415" y="205004"/>
                    <a:pt x="265727" y="197676"/>
                  </a:cubicBezTo>
                  <a:lnTo>
                    <a:pt x="4832" y="47054"/>
                  </a:lnTo>
                  <a:cubicBezTo>
                    <a:pt x="3587" y="46331"/>
                    <a:pt x="2495" y="45582"/>
                    <a:pt x="1479" y="44806"/>
                  </a:cubicBezTo>
                  <a:lnTo>
                    <a:pt x="-5658" y="44806"/>
                  </a:lnTo>
                  <a:lnTo>
                    <a:pt x="-5658" y="29249"/>
                  </a:lnTo>
                  <a:lnTo>
                    <a:pt x="-5633" y="29249"/>
                  </a:lnTo>
                  <a:cubicBezTo>
                    <a:pt x="-5696" y="25147"/>
                    <a:pt x="-3309" y="21235"/>
                    <a:pt x="1758" y="18314"/>
                  </a:cubicBezTo>
                  <a:lnTo>
                    <a:pt x="33953" y="-278"/>
                  </a:lnTo>
                  <a:cubicBezTo>
                    <a:pt x="44938" y="-6615"/>
                    <a:pt x="64128" y="-5828"/>
                    <a:pt x="76815" y="1499"/>
                  </a:cubicBezTo>
                  <a:lnTo>
                    <a:pt x="337711" y="152134"/>
                  </a:lnTo>
                  <a:cubicBezTo>
                    <a:pt x="344594" y="156109"/>
                    <a:pt x="348112" y="161189"/>
                    <a:pt x="348163" y="166015"/>
                  </a:cubicBezTo>
                  <a:lnTo>
                    <a:pt x="348201" y="166015"/>
                  </a:lnTo>
                  <a:lnTo>
                    <a:pt x="348201" y="181458"/>
                  </a:lnTo>
                </a:path>
              </a:pathLst>
            </a:custGeom>
            <a:solidFill>
              <a:srgbClr val="664730"/>
            </a:solidFill>
            <a:ln w="1270" cap="flat">
              <a:noFill/>
              <a:prstDash val="solid"/>
              <a:miter/>
            </a:ln>
          </p:spPr>
          <p:txBody>
            <a:bodyPr rtlCol="0" anchor="ctr"/>
            <a:lstStyle/>
            <a:p>
              <a:endParaRPr lang="zh-CN" altLang="en-US"/>
            </a:p>
          </p:txBody>
        </p:sp>
        <p:sp>
          <p:nvSpPr>
            <p:cNvPr id="171" name="任意多边形: 形状 170"/>
            <p:cNvSpPr/>
            <p:nvPr/>
          </p:nvSpPr>
          <p:spPr>
            <a:xfrm flipV="1">
              <a:off x="15772693" y="-77239"/>
              <a:ext cx="61861" cy="81279"/>
            </a:xfrm>
            <a:custGeom>
              <a:avLst/>
              <a:gdLst>
                <a:gd name="connsiteX0" fmla="*/ 56303 w 61861"/>
                <a:gd name="connsiteY0" fmla="*/ 76778 h 81279"/>
                <a:gd name="connsiteX1" fmla="*/ 56303 w 61861"/>
                <a:gd name="connsiteY1" fmla="*/ -4376 h 81279"/>
                <a:gd name="connsiteX2" fmla="*/ 34078 w 61861"/>
                <a:gd name="connsiteY2" fmla="*/ -223 h 81279"/>
                <a:gd name="connsiteX3" fmla="*/ 1883 w 61861"/>
                <a:gd name="connsiteY3" fmla="*/ 18370 h 81279"/>
                <a:gd name="connsiteX4" fmla="*/ -5508 w 61861"/>
                <a:gd name="connsiteY4" fmla="*/ 29305 h 81279"/>
                <a:gd name="connsiteX5" fmla="*/ -5559 w 61861"/>
                <a:gd name="connsiteY5" fmla="*/ 29305 h 81279"/>
                <a:gd name="connsiteX6" fmla="*/ -5559 w 61861"/>
                <a:gd name="connsiteY6" fmla="*/ 44850 h 81279"/>
                <a:gd name="connsiteX7" fmla="*/ 1617 w 61861"/>
                <a:gd name="connsiteY7" fmla="*/ 44850 h 81279"/>
                <a:gd name="connsiteX8" fmla="*/ 4944 w 61861"/>
                <a:gd name="connsiteY8" fmla="*/ 47110 h 81279"/>
                <a:gd name="connsiteX9" fmla="*/ 56303 w 61861"/>
                <a:gd name="connsiteY9" fmla="*/ 76778 h 8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861" h="81279">
                  <a:moveTo>
                    <a:pt x="56303" y="76778"/>
                  </a:moveTo>
                  <a:lnTo>
                    <a:pt x="56303" y="-4376"/>
                  </a:lnTo>
                  <a:cubicBezTo>
                    <a:pt x="48022" y="-4947"/>
                    <a:pt x="39895" y="-3588"/>
                    <a:pt x="34078" y="-223"/>
                  </a:cubicBezTo>
                  <a:lnTo>
                    <a:pt x="1883" y="18370"/>
                  </a:lnTo>
                  <a:cubicBezTo>
                    <a:pt x="-3197" y="21291"/>
                    <a:pt x="-5596" y="25203"/>
                    <a:pt x="-5508" y="29305"/>
                  </a:cubicBezTo>
                  <a:lnTo>
                    <a:pt x="-5559" y="29305"/>
                  </a:lnTo>
                  <a:lnTo>
                    <a:pt x="-5559" y="44850"/>
                  </a:lnTo>
                  <a:lnTo>
                    <a:pt x="1617" y="44850"/>
                  </a:lnTo>
                  <a:cubicBezTo>
                    <a:pt x="2620" y="45637"/>
                    <a:pt x="3712" y="46374"/>
                    <a:pt x="4944" y="47110"/>
                  </a:cubicBezTo>
                  <a:lnTo>
                    <a:pt x="56303" y="76778"/>
                  </a:lnTo>
                </a:path>
              </a:pathLst>
            </a:custGeom>
            <a:solidFill>
              <a:srgbClr val="906444"/>
            </a:solidFill>
            <a:ln w="1270" cap="flat">
              <a:noFill/>
              <a:prstDash val="solid"/>
              <a:miter/>
            </a:ln>
          </p:spPr>
          <p:txBody>
            <a:bodyPr rtlCol="0" anchor="ctr"/>
            <a:lstStyle/>
            <a:p>
              <a:endParaRPr lang="zh-CN" altLang="en-US"/>
            </a:p>
          </p:txBody>
        </p:sp>
        <p:sp>
          <p:nvSpPr>
            <p:cNvPr id="172" name="任意多边形: 形状 171"/>
            <p:cNvSpPr/>
            <p:nvPr/>
          </p:nvSpPr>
          <p:spPr>
            <a:xfrm flipV="1">
              <a:off x="15772712" y="-215916"/>
              <a:ext cx="353868" cy="204304"/>
            </a:xfrm>
            <a:custGeom>
              <a:avLst/>
              <a:gdLst>
                <a:gd name="connsiteX0" fmla="*/ 33960 w 353868"/>
                <a:gd name="connsiteY0" fmla="*/ -285 h 204304"/>
                <a:gd name="connsiteX1" fmla="*/ 1765 w 353868"/>
                <a:gd name="connsiteY1" fmla="*/ 18308 h 204304"/>
                <a:gd name="connsiteX2" fmla="*/ 4839 w 353868"/>
                <a:gd name="connsiteY2" fmla="*/ 43047 h 204304"/>
                <a:gd name="connsiteX3" fmla="*/ 265734 w 353868"/>
                <a:gd name="connsiteY3" fmla="*/ 193681 h 204304"/>
                <a:gd name="connsiteX4" fmla="*/ 308597 w 353868"/>
                <a:gd name="connsiteY4" fmla="*/ 195447 h 204304"/>
                <a:gd name="connsiteX5" fmla="*/ 340791 w 353868"/>
                <a:gd name="connsiteY5" fmla="*/ 176867 h 204304"/>
                <a:gd name="connsiteX6" fmla="*/ 337718 w 353868"/>
                <a:gd name="connsiteY6" fmla="*/ 152114 h 204304"/>
                <a:gd name="connsiteX7" fmla="*/ 76822 w 353868"/>
                <a:gd name="connsiteY7" fmla="*/ 1493 h 204304"/>
                <a:gd name="connsiteX8" fmla="*/ 33960 w 353868"/>
                <a:gd name="connsiteY8" fmla="*/ -285 h 20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868" h="204304">
                  <a:moveTo>
                    <a:pt x="33960" y="-285"/>
                  </a:moveTo>
                  <a:lnTo>
                    <a:pt x="1765" y="18308"/>
                  </a:lnTo>
                  <a:cubicBezTo>
                    <a:pt x="-9232" y="24645"/>
                    <a:pt x="-7848" y="35719"/>
                    <a:pt x="4839" y="43047"/>
                  </a:cubicBezTo>
                  <a:lnTo>
                    <a:pt x="265734" y="193681"/>
                  </a:lnTo>
                  <a:cubicBezTo>
                    <a:pt x="278422" y="200997"/>
                    <a:pt x="297611" y="201797"/>
                    <a:pt x="308597" y="195447"/>
                  </a:cubicBezTo>
                  <a:lnTo>
                    <a:pt x="340791" y="176867"/>
                  </a:lnTo>
                  <a:cubicBezTo>
                    <a:pt x="351777" y="170517"/>
                    <a:pt x="350405" y="159442"/>
                    <a:pt x="337718" y="152114"/>
                  </a:cubicBezTo>
                  <a:lnTo>
                    <a:pt x="76822" y="1493"/>
                  </a:lnTo>
                  <a:cubicBezTo>
                    <a:pt x="64135" y="-5835"/>
                    <a:pt x="44945" y="-6635"/>
                    <a:pt x="33960" y="-285"/>
                  </a:cubicBezTo>
                </a:path>
              </a:pathLst>
            </a:custGeom>
            <a:solidFill>
              <a:srgbClr val="D99E6D"/>
            </a:solidFill>
            <a:ln w="1270" cap="flat">
              <a:noFill/>
              <a:prstDash val="solid"/>
              <a:miter/>
            </a:ln>
          </p:spPr>
          <p:txBody>
            <a:bodyPr rtlCol="0" anchor="ctr"/>
            <a:lstStyle/>
            <a:p>
              <a:endParaRPr lang="zh-CN" altLang="en-US"/>
            </a:p>
          </p:txBody>
        </p:sp>
        <p:sp>
          <p:nvSpPr>
            <p:cNvPr id="173" name="任意多边形: 形状 172"/>
            <p:cNvSpPr/>
            <p:nvPr/>
          </p:nvSpPr>
          <p:spPr>
            <a:xfrm flipV="1">
              <a:off x="15692359" y="-337638"/>
              <a:ext cx="230364" cy="339100"/>
            </a:xfrm>
            <a:custGeom>
              <a:avLst/>
              <a:gdLst>
                <a:gd name="connsiteX0" fmla="*/ 224786 w 230364"/>
                <a:gd name="connsiteY0" fmla="*/ 291391 h 339100"/>
                <a:gd name="connsiteX1" fmla="*/ 221280 w 230364"/>
                <a:gd name="connsiteY1" fmla="*/ 312397 h 339100"/>
                <a:gd name="connsiteX2" fmla="*/ 218766 w 230364"/>
                <a:gd name="connsiteY2" fmla="*/ 323407 h 339100"/>
                <a:gd name="connsiteX3" fmla="*/ 223592 w 230364"/>
                <a:gd name="connsiteY3" fmla="*/ 334481 h 339100"/>
                <a:gd name="connsiteX4" fmla="*/ 202814 w 230364"/>
                <a:gd name="connsiteY4" fmla="*/ 326849 h 339100"/>
                <a:gd name="connsiteX5" fmla="*/ 191448 w 230364"/>
                <a:gd name="connsiteY5" fmla="*/ 319788 h 339100"/>
                <a:gd name="connsiteX6" fmla="*/ 155380 w 230364"/>
                <a:gd name="connsiteY6" fmla="*/ 283440 h 339100"/>
                <a:gd name="connsiteX7" fmla="*/ 142909 w 230364"/>
                <a:gd name="connsiteY7" fmla="*/ 260962 h 339100"/>
                <a:gd name="connsiteX8" fmla="*/ 130539 w 230364"/>
                <a:gd name="connsiteY8" fmla="*/ 237886 h 339100"/>
                <a:gd name="connsiteX9" fmla="*/ 99119 w 230364"/>
                <a:gd name="connsiteY9" fmla="*/ 201805 h 339100"/>
                <a:gd name="connsiteX10" fmla="*/ 68106 w 230364"/>
                <a:gd name="connsiteY10" fmla="*/ 171630 h 339100"/>
                <a:gd name="connsiteX11" fmla="*/ 55787 w 230364"/>
                <a:gd name="connsiteY11" fmla="*/ 136870 h 339100"/>
                <a:gd name="connsiteX12" fmla="*/ 40179 w 230364"/>
                <a:gd name="connsiteY12" fmla="*/ 119154 h 339100"/>
                <a:gd name="connsiteX13" fmla="*/ 32940 w 230364"/>
                <a:gd name="connsiteY13" fmla="*/ 108460 h 339100"/>
                <a:gd name="connsiteX14" fmla="*/ 10525 w 230364"/>
                <a:gd name="connsiteY14" fmla="*/ 88712 h 339100"/>
                <a:gd name="connsiteX15" fmla="*/ 2638 w 230364"/>
                <a:gd name="connsiteY15" fmla="*/ 62448 h 339100"/>
                <a:gd name="connsiteX16" fmla="*/ -5554 w 230364"/>
                <a:gd name="connsiteY16" fmla="*/ 37442 h 339100"/>
                <a:gd name="connsiteX17" fmla="*/ -4563 w 230364"/>
                <a:gd name="connsiteY17" fmla="*/ 33124 h 339100"/>
                <a:gd name="connsiteX18" fmla="*/ 1444 w 230364"/>
                <a:gd name="connsiteY18" fmla="*/ 29657 h 339100"/>
                <a:gd name="connsiteX19" fmla="*/ 13065 w 230364"/>
                <a:gd name="connsiteY19" fmla="*/ 18812 h 339100"/>
                <a:gd name="connsiteX20" fmla="*/ 23237 w 230364"/>
                <a:gd name="connsiteY20" fmla="*/ 3229 h 339100"/>
                <a:gd name="connsiteX21" fmla="*/ 55406 w 230364"/>
                <a:gd name="connsiteY21" fmla="*/ -1877 h 339100"/>
                <a:gd name="connsiteX22" fmla="*/ 96808 w 230364"/>
                <a:gd name="connsiteY22" fmla="*/ 42509 h 339100"/>
                <a:gd name="connsiteX23" fmla="*/ 115210 w 230364"/>
                <a:gd name="connsiteY23" fmla="*/ 50269 h 339100"/>
                <a:gd name="connsiteX24" fmla="*/ 133803 w 230364"/>
                <a:gd name="connsiteY24" fmla="*/ 75110 h 339100"/>
                <a:gd name="connsiteX25" fmla="*/ 145766 w 230364"/>
                <a:gd name="connsiteY25" fmla="*/ 83823 h 339100"/>
                <a:gd name="connsiteX26" fmla="*/ 165312 w 230364"/>
                <a:gd name="connsiteY26" fmla="*/ 109819 h 339100"/>
                <a:gd name="connsiteX27" fmla="*/ 190890 w 230364"/>
                <a:gd name="connsiteY27" fmla="*/ 143258 h 339100"/>
                <a:gd name="connsiteX28" fmla="*/ 221763 w 230364"/>
                <a:gd name="connsiteY28" fmla="*/ 193334 h 339100"/>
                <a:gd name="connsiteX29" fmla="*/ 223426 w 230364"/>
                <a:gd name="connsiteY29" fmla="*/ 244553 h 339100"/>
                <a:gd name="connsiteX30" fmla="*/ 224786 w 230364"/>
                <a:gd name="connsiteY30" fmla="*/ 291391 h 33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30364" h="339100">
                  <a:moveTo>
                    <a:pt x="224786" y="291391"/>
                  </a:moveTo>
                  <a:cubicBezTo>
                    <a:pt x="224887" y="298566"/>
                    <a:pt x="224646" y="306059"/>
                    <a:pt x="221280" y="312397"/>
                  </a:cubicBezTo>
                  <a:cubicBezTo>
                    <a:pt x="219299" y="316105"/>
                    <a:pt x="218271" y="319013"/>
                    <a:pt x="218766" y="323407"/>
                  </a:cubicBezTo>
                  <a:cubicBezTo>
                    <a:pt x="218981" y="325452"/>
                    <a:pt x="220899" y="334152"/>
                    <a:pt x="223592" y="334481"/>
                  </a:cubicBezTo>
                  <a:cubicBezTo>
                    <a:pt x="216226" y="333567"/>
                    <a:pt x="209304" y="330456"/>
                    <a:pt x="202814" y="326849"/>
                  </a:cubicBezTo>
                  <a:cubicBezTo>
                    <a:pt x="198903" y="324690"/>
                    <a:pt x="195106" y="322328"/>
                    <a:pt x="191448" y="319788"/>
                  </a:cubicBezTo>
                  <a:cubicBezTo>
                    <a:pt x="177326" y="310022"/>
                    <a:pt x="165057" y="297614"/>
                    <a:pt x="155380" y="283440"/>
                  </a:cubicBezTo>
                  <a:cubicBezTo>
                    <a:pt x="150542" y="276354"/>
                    <a:pt x="146350" y="268823"/>
                    <a:pt x="142909" y="260962"/>
                  </a:cubicBezTo>
                  <a:cubicBezTo>
                    <a:pt x="139239" y="252592"/>
                    <a:pt x="136292" y="245163"/>
                    <a:pt x="130539" y="237886"/>
                  </a:cubicBezTo>
                  <a:cubicBezTo>
                    <a:pt x="120633" y="225363"/>
                    <a:pt x="110689" y="212804"/>
                    <a:pt x="99119" y="201805"/>
                  </a:cubicBezTo>
                  <a:cubicBezTo>
                    <a:pt x="88667" y="191899"/>
                    <a:pt x="76831" y="183225"/>
                    <a:pt x="68106" y="171630"/>
                  </a:cubicBezTo>
                  <a:cubicBezTo>
                    <a:pt x="60461" y="161457"/>
                    <a:pt x="62074" y="147602"/>
                    <a:pt x="55787" y="136870"/>
                  </a:cubicBezTo>
                  <a:cubicBezTo>
                    <a:pt x="51786" y="130063"/>
                    <a:pt x="44878" y="125491"/>
                    <a:pt x="40179" y="119154"/>
                  </a:cubicBezTo>
                  <a:cubicBezTo>
                    <a:pt x="37601" y="115699"/>
                    <a:pt x="35721" y="111737"/>
                    <a:pt x="32940" y="108460"/>
                  </a:cubicBezTo>
                  <a:cubicBezTo>
                    <a:pt x="26463" y="100815"/>
                    <a:pt x="15642" y="97323"/>
                    <a:pt x="10525" y="88712"/>
                  </a:cubicBezTo>
                  <a:cubicBezTo>
                    <a:pt x="5825" y="80813"/>
                    <a:pt x="7108" y="70488"/>
                    <a:pt x="2638" y="62448"/>
                  </a:cubicBezTo>
                  <a:cubicBezTo>
                    <a:pt x="-1795" y="54511"/>
                    <a:pt x="-5757" y="46954"/>
                    <a:pt x="-5554" y="37442"/>
                  </a:cubicBezTo>
                  <a:cubicBezTo>
                    <a:pt x="-5515" y="35943"/>
                    <a:pt x="-5363" y="34381"/>
                    <a:pt x="-4563" y="33124"/>
                  </a:cubicBezTo>
                  <a:cubicBezTo>
                    <a:pt x="-3293" y="31130"/>
                    <a:pt x="-791" y="30419"/>
                    <a:pt x="1444" y="29657"/>
                  </a:cubicBezTo>
                  <a:cubicBezTo>
                    <a:pt x="8238" y="27346"/>
                    <a:pt x="9940" y="24996"/>
                    <a:pt x="13065" y="18812"/>
                  </a:cubicBezTo>
                  <a:cubicBezTo>
                    <a:pt x="15858" y="13274"/>
                    <a:pt x="18716" y="7597"/>
                    <a:pt x="23237" y="3229"/>
                  </a:cubicBezTo>
                  <a:cubicBezTo>
                    <a:pt x="31543" y="-4824"/>
                    <a:pt x="45017" y="-6957"/>
                    <a:pt x="55406" y="-1877"/>
                  </a:cubicBezTo>
                  <a:cubicBezTo>
                    <a:pt x="73821" y="7127"/>
                    <a:pt x="78507" y="33315"/>
                    <a:pt x="96808" y="42509"/>
                  </a:cubicBezTo>
                  <a:cubicBezTo>
                    <a:pt x="102777" y="45507"/>
                    <a:pt x="109775" y="46409"/>
                    <a:pt x="115210" y="50269"/>
                  </a:cubicBezTo>
                  <a:cubicBezTo>
                    <a:pt x="123707" y="56289"/>
                    <a:pt x="126322" y="67871"/>
                    <a:pt x="133803" y="75110"/>
                  </a:cubicBezTo>
                  <a:cubicBezTo>
                    <a:pt x="137346" y="78539"/>
                    <a:pt x="141842" y="80825"/>
                    <a:pt x="145766" y="83823"/>
                  </a:cubicBezTo>
                  <a:cubicBezTo>
                    <a:pt x="154542" y="90465"/>
                    <a:pt x="160041" y="100002"/>
                    <a:pt x="165312" y="109819"/>
                  </a:cubicBezTo>
                  <a:cubicBezTo>
                    <a:pt x="174049" y="120767"/>
                    <a:pt x="182266" y="132222"/>
                    <a:pt x="190890" y="143258"/>
                  </a:cubicBezTo>
                  <a:cubicBezTo>
                    <a:pt x="203043" y="158841"/>
                    <a:pt x="216632" y="174259"/>
                    <a:pt x="221763" y="193334"/>
                  </a:cubicBezTo>
                  <a:cubicBezTo>
                    <a:pt x="226208" y="209895"/>
                    <a:pt x="223769" y="227396"/>
                    <a:pt x="223426" y="244553"/>
                  </a:cubicBezTo>
                  <a:cubicBezTo>
                    <a:pt x="223096" y="260174"/>
                    <a:pt x="224570" y="275769"/>
                    <a:pt x="224786" y="291391"/>
                  </a:cubicBezTo>
                </a:path>
              </a:pathLst>
            </a:custGeom>
            <a:solidFill>
              <a:srgbClr val="404040"/>
            </a:solidFill>
            <a:ln w="1270" cap="flat">
              <a:noFill/>
              <a:prstDash val="solid"/>
              <a:miter/>
            </a:ln>
          </p:spPr>
          <p:txBody>
            <a:bodyPr rtlCol="0" anchor="ctr"/>
            <a:lstStyle/>
            <a:p>
              <a:endParaRPr lang="zh-CN" altLang="en-US"/>
            </a:p>
          </p:txBody>
        </p:sp>
        <p:sp>
          <p:nvSpPr>
            <p:cNvPr id="174" name="任意多边形: 形状 173"/>
            <p:cNvSpPr/>
            <p:nvPr/>
          </p:nvSpPr>
          <p:spPr>
            <a:xfrm flipV="1">
              <a:off x="15618950" y="-13218"/>
              <a:ext cx="125562" cy="52222"/>
            </a:xfrm>
            <a:custGeom>
              <a:avLst/>
              <a:gdLst>
                <a:gd name="connsiteX0" fmla="*/ 29549 w 125562"/>
                <a:gd name="connsiteY0" fmla="*/ -4458 h 52222"/>
                <a:gd name="connsiteX1" fmla="*/ 2536 w 125562"/>
                <a:gd name="connsiteY1" fmla="*/ 800 h 52222"/>
                <a:gd name="connsiteX2" fmla="*/ -3369 w 125562"/>
                <a:gd name="connsiteY2" fmla="*/ 19672 h 52222"/>
                <a:gd name="connsiteX3" fmla="*/ 11477 w 125562"/>
                <a:gd name="connsiteY3" fmla="*/ 24650 h 52222"/>
                <a:gd name="connsiteX4" fmla="*/ 43049 w 125562"/>
                <a:gd name="connsiteY4" fmla="*/ 23190 h 52222"/>
                <a:gd name="connsiteX5" fmla="*/ 58454 w 125562"/>
                <a:gd name="connsiteY5" fmla="*/ 31585 h 52222"/>
                <a:gd name="connsiteX6" fmla="*/ 61947 w 125562"/>
                <a:gd name="connsiteY6" fmla="*/ 34124 h 52222"/>
                <a:gd name="connsiteX7" fmla="*/ 73199 w 125562"/>
                <a:gd name="connsiteY7" fmla="*/ 41656 h 52222"/>
                <a:gd name="connsiteX8" fmla="*/ 95703 w 125562"/>
                <a:gd name="connsiteY8" fmla="*/ 47726 h 52222"/>
                <a:gd name="connsiteX9" fmla="*/ 120087 w 125562"/>
                <a:gd name="connsiteY9" fmla="*/ 33693 h 52222"/>
                <a:gd name="connsiteX10" fmla="*/ 98078 w 125562"/>
                <a:gd name="connsiteY10" fmla="*/ 20968 h 52222"/>
                <a:gd name="connsiteX11" fmla="*/ 94674 w 125562"/>
                <a:gd name="connsiteY11" fmla="*/ 22326 h 52222"/>
                <a:gd name="connsiteX12" fmla="*/ 85683 w 125562"/>
                <a:gd name="connsiteY12" fmla="*/ 19520 h 52222"/>
                <a:gd name="connsiteX13" fmla="*/ 76983 w 125562"/>
                <a:gd name="connsiteY13" fmla="*/ 13614 h 52222"/>
                <a:gd name="connsiteX14" fmla="*/ 73148 w 125562"/>
                <a:gd name="connsiteY14" fmla="*/ 10833 h 52222"/>
                <a:gd name="connsiteX15" fmla="*/ 51393 w 125562"/>
                <a:gd name="connsiteY15" fmla="*/ -826 h 52222"/>
                <a:gd name="connsiteX16" fmla="*/ 29549 w 125562"/>
                <a:gd name="connsiteY16" fmla="*/ -4458 h 5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562" h="52222">
                  <a:moveTo>
                    <a:pt x="29549" y="-4458"/>
                  </a:moveTo>
                  <a:cubicBezTo>
                    <a:pt x="20443" y="-4458"/>
                    <a:pt x="11248" y="-2680"/>
                    <a:pt x="2536" y="800"/>
                  </a:cubicBezTo>
                  <a:cubicBezTo>
                    <a:pt x="-4957" y="3797"/>
                    <a:pt x="-7802" y="12954"/>
                    <a:pt x="-3369" y="19672"/>
                  </a:cubicBezTo>
                  <a:cubicBezTo>
                    <a:pt x="-144" y="24549"/>
                    <a:pt x="6067" y="26847"/>
                    <a:pt x="11477" y="24650"/>
                  </a:cubicBezTo>
                  <a:cubicBezTo>
                    <a:pt x="21815" y="20421"/>
                    <a:pt x="33282" y="19799"/>
                    <a:pt x="43049" y="23190"/>
                  </a:cubicBezTo>
                  <a:cubicBezTo>
                    <a:pt x="47786" y="24828"/>
                    <a:pt x="52663" y="27495"/>
                    <a:pt x="58454" y="31585"/>
                  </a:cubicBezTo>
                  <a:lnTo>
                    <a:pt x="61947" y="34124"/>
                  </a:lnTo>
                  <a:cubicBezTo>
                    <a:pt x="65426" y="36678"/>
                    <a:pt x="69033" y="39319"/>
                    <a:pt x="73199" y="41656"/>
                  </a:cubicBezTo>
                  <a:cubicBezTo>
                    <a:pt x="80856" y="45987"/>
                    <a:pt x="88515" y="48082"/>
                    <a:pt x="95703" y="47726"/>
                  </a:cubicBezTo>
                  <a:cubicBezTo>
                    <a:pt x="105990" y="47308"/>
                    <a:pt x="115324" y="41935"/>
                    <a:pt x="120087" y="33693"/>
                  </a:cubicBezTo>
                  <a:lnTo>
                    <a:pt x="98078" y="20968"/>
                  </a:lnTo>
                  <a:cubicBezTo>
                    <a:pt x="97811" y="21425"/>
                    <a:pt x="96465" y="22251"/>
                    <a:pt x="94674" y="22326"/>
                  </a:cubicBezTo>
                  <a:cubicBezTo>
                    <a:pt x="92198" y="22390"/>
                    <a:pt x="89111" y="21450"/>
                    <a:pt x="85683" y="19520"/>
                  </a:cubicBezTo>
                  <a:cubicBezTo>
                    <a:pt x="82851" y="17920"/>
                    <a:pt x="80006" y="15824"/>
                    <a:pt x="76983" y="13614"/>
                  </a:cubicBezTo>
                  <a:lnTo>
                    <a:pt x="73148" y="10833"/>
                  </a:lnTo>
                  <a:cubicBezTo>
                    <a:pt x="65337" y="5321"/>
                    <a:pt x="58429" y="1613"/>
                    <a:pt x="51393" y="-826"/>
                  </a:cubicBezTo>
                  <a:cubicBezTo>
                    <a:pt x="44395" y="-3264"/>
                    <a:pt x="36991" y="-4458"/>
                    <a:pt x="29549" y="-4458"/>
                  </a:cubicBezTo>
                </a:path>
              </a:pathLst>
            </a:custGeom>
            <a:solidFill>
              <a:srgbClr val="664730"/>
            </a:solidFill>
            <a:ln w="1270" cap="flat">
              <a:noFill/>
              <a:prstDash val="solid"/>
              <a:miter/>
            </a:ln>
          </p:spPr>
          <p:txBody>
            <a:bodyPr rtlCol="0" anchor="ctr"/>
            <a:lstStyle/>
            <a:p>
              <a:endParaRPr lang="zh-CN" altLang="en-US"/>
            </a:p>
          </p:txBody>
        </p:sp>
        <p:sp>
          <p:nvSpPr>
            <p:cNvPr id="175" name="任意多边形: 形状 174"/>
            <p:cNvSpPr/>
            <p:nvPr/>
          </p:nvSpPr>
          <p:spPr>
            <a:xfrm flipV="1">
              <a:off x="15652976" y="-47475"/>
              <a:ext cx="87964" cy="86510"/>
            </a:xfrm>
            <a:custGeom>
              <a:avLst/>
              <a:gdLst>
                <a:gd name="connsiteX0" fmla="*/ 17077 w 87964"/>
                <a:gd name="connsiteY0" fmla="*/ 78222 h 86510"/>
                <a:gd name="connsiteX1" fmla="*/ 16747 w 87964"/>
                <a:gd name="connsiteY1" fmla="*/ 78222 h 86510"/>
                <a:gd name="connsiteX2" fmla="*/ 2548 w 87964"/>
                <a:gd name="connsiteY2" fmla="*/ 76114 h 86510"/>
                <a:gd name="connsiteX3" fmla="*/ -2164 w 87964"/>
                <a:gd name="connsiteY3" fmla="*/ 66831 h 86510"/>
                <a:gd name="connsiteX4" fmla="*/ -5339 w 87964"/>
                <a:gd name="connsiteY4" fmla="*/ 38509 h 86510"/>
                <a:gd name="connsiteX5" fmla="*/ 376 w 87964"/>
                <a:gd name="connsiteY5" fmla="*/ 27702 h 86510"/>
                <a:gd name="connsiteX6" fmla="*/ 6205 w 87964"/>
                <a:gd name="connsiteY6" fmla="*/ 26470 h 86510"/>
                <a:gd name="connsiteX7" fmla="*/ 11616 w 87964"/>
                <a:gd name="connsiteY7" fmla="*/ 20907 h 86510"/>
                <a:gd name="connsiteX8" fmla="*/ 15718 w 87964"/>
                <a:gd name="connsiteY8" fmla="*/ 19434 h 86510"/>
                <a:gd name="connsiteX9" fmla="*/ 26195 w 87964"/>
                <a:gd name="connsiteY9" fmla="*/ 18025 h 86510"/>
                <a:gd name="connsiteX10" fmla="*/ 40534 w 87964"/>
                <a:gd name="connsiteY10" fmla="*/ 22660 h 86510"/>
                <a:gd name="connsiteX11" fmla="*/ 45524 w 87964"/>
                <a:gd name="connsiteY11" fmla="*/ 32376 h 86510"/>
                <a:gd name="connsiteX12" fmla="*/ 42235 w 87964"/>
                <a:gd name="connsiteY12" fmla="*/ 17822 h 86510"/>
                <a:gd name="connsiteX13" fmla="*/ 37028 w 87964"/>
                <a:gd name="connsiteY13" fmla="*/ 13122 h 86510"/>
                <a:gd name="connsiteX14" fmla="*/ 24659 w 87964"/>
                <a:gd name="connsiteY14" fmla="*/ 13452 h 86510"/>
                <a:gd name="connsiteX15" fmla="*/ 13787 w 87964"/>
                <a:gd name="connsiteY15" fmla="*/ 4893 h 86510"/>
                <a:gd name="connsiteX16" fmla="*/ 13686 w 87964"/>
                <a:gd name="connsiteY16" fmla="*/ 2975 h 86510"/>
                <a:gd name="connsiteX17" fmla="*/ 16416 w 87964"/>
                <a:gd name="connsiteY17" fmla="*/ 791 h 86510"/>
                <a:gd name="connsiteX18" fmla="*/ 25954 w 87964"/>
                <a:gd name="connsiteY18" fmla="*/ -2715 h 86510"/>
                <a:gd name="connsiteX19" fmla="*/ 34399 w 87964"/>
                <a:gd name="connsiteY19" fmla="*/ -4467 h 86510"/>
                <a:gd name="connsiteX20" fmla="*/ 42718 w 87964"/>
                <a:gd name="connsiteY20" fmla="*/ -2168 h 86510"/>
                <a:gd name="connsiteX21" fmla="*/ 72474 w 87964"/>
                <a:gd name="connsiteY21" fmla="*/ 16590 h 86510"/>
                <a:gd name="connsiteX22" fmla="*/ 78049 w 87964"/>
                <a:gd name="connsiteY22" fmla="*/ 23524 h 86510"/>
                <a:gd name="connsiteX23" fmla="*/ 79395 w 87964"/>
                <a:gd name="connsiteY23" fmla="*/ 30191 h 86510"/>
                <a:gd name="connsiteX24" fmla="*/ 82291 w 87964"/>
                <a:gd name="connsiteY24" fmla="*/ 40224 h 86510"/>
                <a:gd name="connsiteX25" fmla="*/ 82303 w 87964"/>
                <a:gd name="connsiteY25" fmla="*/ 45901 h 86510"/>
                <a:gd name="connsiteX26" fmla="*/ 65057 w 87964"/>
                <a:gd name="connsiteY26" fmla="*/ 74819 h 86510"/>
                <a:gd name="connsiteX27" fmla="*/ 40089 w 87964"/>
                <a:gd name="connsiteY27" fmla="*/ 82007 h 86510"/>
                <a:gd name="connsiteX28" fmla="*/ 36571 w 87964"/>
                <a:gd name="connsiteY28" fmla="*/ 81766 h 86510"/>
                <a:gd name="connsiteX29" fmla="*/ 33967 w 87964"/>
                <a:gd name="connsiteY29" fmla="*/ 80674 h 86510"/>
                <a:gd name="connsiteX30" fmla="*/ 17077 w 87964"/>
                <a:gd name="connsiteY30" fmla="*/ 78222 h 8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7964" h="86510">
                  <a:moveTo>
                    <a:pt x="17077" y="78222"/>
                  </a:moveTo>
                  <a:lnTo>
                    <a:pt x="16747" y="78222"/>
                  </a:lnTo>
                  <a:cubicBezTo>
                    <a:pt x="11806" y="78375"/>
                    <a:pt x="6789" y="79721"/>
                    <a:pt x="2548" y="76114"/>
                  </a:cubicBezTo>
                  <a:cubicBezTo>
                    <a:pt x="-145" y="73828"/>
                    <a:pt x="-1288" y="70247"/>
                    <a:pt x="-2164" y="66831"/>
                  </a:cubicBezTo>
                  <a:cubicBezTo>
                    <a:pt x="-4551" y="57585"/>
                    <a:pt x="-5961" y="48022"/>
                    <a:pt x="-5339" y="38509"/>
                  </a:cubicBezTo>
                  <a:cubicBezTo>
                    <a:pt x="-5072" y="34192"/>
                    <a:pt x="-3726" y="29086"/>
                    <a:pt x="376" y="27702"/>
                  </a:cubicBezTo>
                  <a:cubicBezTo>
                    <a:pt x="2256" y="27067"/>
                    <a:pt x="4427" y="27385"/>
                    <a:pt x="6205" y="26470"/>
                  </a:cubicBezTo>
                  <a:cubicBezTo>
                    <a:pt x="8517" y="25302"/>
                    <a:pt x="9482" y="22419"/>
                    <a:pt x="11616" y="20907"/>
                  </a:cubicBezTo>
                  <a:cubicBezTo>
                    <a:pt x="12796" y="20069"/>
                    <a:pt x="14282" y="19714"/>
                    <a:pt x="15718" y="19434"/>
                  </a:cubicBezTo>
                  <a:cubicBezTo>
                    <a:pt x="19172" y="18736"/>
                    <a:pt x="22690" y="18266"/>
                    <a:pt x="26195" y="18025"/>
                  </a:cubicBezTo>
                  <a:cubicBezTo>
                    <a:pt x="31453" y="17669"/>
                    <a:pt x="37612" y="18266"/>
                    <a:pt x="40534" y="22660"/>
                  </a:cubicBezTo>
                  <a:cubicBezTo>
                    <a:pt x="42565" y="25734"/>
                    <a:pt x="42578" y="30166"/>
                    <a:pt x="45524" y="32376"/>
                  </a:cubicBezTo>
                  <a:cubicBezTo>
                    <a:pt x="47290" y="27512"/>
                    <a:pt x="45194" y="22063"/>
                    <a:pt x="42235" y="17822"/>
                  </a:cubicBezTo>
                  <a:cubicBezTo>
                    <a:pt x="40877" y="15878"/>
                    <a:pt x="39225" y="13986"/>
                    <a:pt x="37028" y="13122"/>
                  </a:cubicBezTo>
                  <a:cubicBezTo>
                    <a:pt x="33142" y="11598"/>
                    <a:pt x="28812" y="13618"/>
                    <a:pt x="24659" y="13452"/>
                  </a:cubicBezTo>
                  <a:cubicBezTo>
                    <a:pt x="19731" y="13275"/>
                    <a:pt x="15121" y="9642"/>
                    <a:pt x="13787" y="4893"/>
                  </a:cubicBezTo>
                  <a:lnTo>
                    <a:pt x="13686" y="2975"/>
                  </a:lnTo>
                  <a:cubicBezTo>
                    <a:pt x="14029" y="1820"/>
                    <a:pt x="15286" y="1235"/>
                    <a:pt x="16416" y="791"/>
                  </a:cubicBezTo>
                  <a:cubicBezTo>
                    <a:pt x="19579" y="-441"/>
                    <a:pt x="22754" y="-1610"/>
                    <a:pt x="25954" y="-2715"/>
                  </a:cubicBezTo>
                  <a:cubicBezTo>
                    <a:pt x="28684" y="-3654"/>
                    <a:pt x="31504" y="-4556"/>
                    <a:pt x="34399" y="-4467"/>
                  </a:cubicBezTo>
                  <a:cubicBezTo>
                    <a:pt x="37295" y="-4391"/>
                    <a:pt x="40064" y="-3324"/>
                    <a:pt x="42718" y="-2168"/>
                  </a:cubicBezTo>
                  <a:cubicBezTo>
                    <a:pt x="53513" y="2505"/>
                    <a:pt x="63584" y="8855"/>
                    <a:pt x="72474" y="16590"/>
                  </a:cubicBezTo>
                  <a:cubicBezTo>
                    <a:pt x="74722" y="18558"/>
                    <a:pt x="76982" y="20717"/>
                    <a:pt x="78049" y="23524"/>
                  </a:cubicBezTo>
                  <a:cubicBezTo>
                    <a:pt x="78862" y="25644"/>
                    <a:pt x="78913" y="27969"/>
                    <a:pt x="79395" y="30191"/>
                  </a:cubicBezTo>
                  <a:cubicBezTo>
                    <a:pt x="80094" y="33607"/>
                    <a:pt x="81770" y="36770"/>
                    <a:pt x="82291" y="40224"/>
                  </a:cubicBezTo>
                  <a:cubicBezTo>
                    <a:pt x="82570" y="42104"/>
                    <a:pt x="82507" y="44009"/>
                    <a:pt x="82303" y="45901"/>
                  </a:cubicBezTo>
                  <a:cubicBezTo>
                    <a:pt x="81110" y="57255"/>
                    <a:pt x="75141" y="69104"/>
                    <a:pt x="65057" y="74819"/>
                  </a:cubicBezTo>
                  <a:cubicBezTo>
                    <a:pt x="57450" y="79137"/>
                    <a:pt x="48814" y="81614"/>
                    <a:pt x="40089" y="82007"/>
                  </a:cubicBezTo>
                  <a:cubicBezTo>
                    <a:pt x="38908" y="82058"/>
                    <a:pt x="37714" y="82083"/>
                    <a:pt x="36571" y="81766"/>
                  </a:cubicBezTo>
                  <a:lnTo>
                    <a:pt x="33967" y="80674"/>
                  </a:lnTo>
                  <a:cubicBezTo>
                    <a:pt x="28710" y="78261"/>
                    <a:pt x="22779" y="78070"/>
                    <a:pt x="17077" y="78222"/>
                  </a:cubicBezTo>
                </a:path>
              </a:pathLst>
            </a:custGeom>
            <a:solidFill>
              <a:srgbClr val="FFB78C"/>
            </a:solidFill>
            <a:ln w="1270" cap="flat">
              <a:noFill/>
              <a:prstDash val="solid"/>
              <a:miter/>
            </a:ln>
          </p:spPr>
          <p:txBody>
            <a:bodyPr rtlCol="0" anchor="ctr"/>
            <a:lstStyle/>
            <a:p>
              <a:endParaRPr lang="zh-CN" altLang="en-US"/>
            </a:p>
          </p:txBody>
        </p:sp>
        <p:sp>
          <p:nvSpPr>
            <p:cNvPr id="176" name="任意多边形: 形状 175"/>
            <p:cNvSpPr/>
            <p:nvPr/>
          </p:nvSpPr>
          <p:spPr>
            <a:xfrm flipV="1">
              <a:off x="15693412" y="-28356"/>
              <a:ext cx="54541" cy="76758"/>
            </a:xfrm>
            <a:custGeom>
              <a:avLst/>
              <a:gdLst>
                <a:gd name="connsiteX0" fmla="*/ 37445 w 54541"/>
                <a:gd name="connsiteY0" fmla="*/ 70901 h 76758"/>
                <a:gd name="connsiteX1" fmla="*/ 18497 w 54541"/>
                <a:gd name="connsiteY1" fmla="*/ 69403 h 76758"/>
                <a:gd name="connsiteX2" fmla="*/ -5049 w 54541"/>
                <a:gd name="connsiteY2" fmla="*/ 21244 h 76758"/>
                <a:gd name="connsiteX3" fmla="*/ 9658 w 54541"/>
                <a:gd name="connsiteY3" fmla="*/ 86 h 76758"/>
                <a:gd name="connsiteX4" fmla="*/ 21252 w 54541"/>
                <a:gd name="connsiteY4" fmla="*/ -4460 h 76758"/>
                <a:gd name="connsiteX5" fmla="*/ 6546 w 54541"/>
                <a:gd name="connsiteY5" fmla="*/ 16698 h 76758"/>
                <a:gd name="connsiteX6" fmla="*/ 30092 w 54541"/>
                <a:gd name="connsiteY6" fmla="*/ 64856 h 76758"/>
                <a:gd name="connsiteX7" fmla="*/ 49040 w 54541"/>
                <a:gd name="connsiteY7" fmla="*/ 66354 h 76758"/>
                <a:gd name="connsiteX8" fmla="*/ 37445 w 54541"/>
                <a:gd name="connsiteY8" fmla="*/ 70901 h 7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541" h="76758">
                  <a:moveTo>
                    <a:pt x="37445" y="70901"/>
                  </a:moveTo>
                  <a:cubicBezTo>
                    <a:pt x="31869" y="73098"/>
                    <a:pt x="25253" y="72781"/>
                    <a:pt x="18497" y="69403"/>
                  </a:cubicBezTo>
                  <a:cubicBezTo>
                    <a:pt x="2673" y="61529"/>
                    <a:pt x="-7856" y="40015"/>
                    <a:pt x="-5049" y="21244"/>
                  </a:cubicBezTo>
                  <a:cubicBezTo>
                    <a:pt x="-3449" y="10500"/>
                    <a:pt x="2164" y="3032"/>
                    <a:pt x="9658" y="86"/>
                  </a:cubicBezTo>
                  <a:lnTo>
                    <a:pt x="21252" y="-4460"/>
                  </a:lnTo>
                  <a:cubicBezTo>
                    <a:pt x="13760" y="-1527"/>
                    <a:pt x="8146" y="5953"/>
                    <a:pt x="6546" y="16698"/>
                  </a:cubicBezTo>
                  <a:cubicBezTo>
                    <a:pt x="3739" y="35456"/>
                    <a:pt x="14267" y="56969"/>
                    <a:pt x="30092" y="64856"/>
                  </a:cubicBezTo>
                  <a:cubicBezTo>
                    <a:pt x="36848" y="68221"/>
                    <a:pt x="43464" y="68539"/>
                    <a:pt x="49040" y="66354"/>
                  </a:cubicBezTo>
                  <a:lnTo>
                    <a:pt x="37445" y="70901"/>
                  </a:lnTo>
                </a:path>
              </a:pathLst>
            </a:custGeom>
            <a:solidFill>
              <a:srgbClr val="D99E6D"/>
            </a:solidFill>
            <a:ln w="1270" cap="flat">
              <a:noFill/>
              <a:prstDash val="solid"/>
              <a:miter/>
            </a:ln>
          </p:spPr>
          <p:txBody>
            <a:bodyPr rtlCol="0" anchor="ctr"/>
            <a:lstStyle/>
            <a:p>
              <a:endParaRPr lang="zh-CN" altLang="en-US"/>
            </a:p>
          </p:txBody>
        </p:sp>
        <p:sp>
          <p:nvSpPr>
            <p:cNvPr id="177" name="任意多边形: 形状 176"/>
            <p:cNvSpPr/>
            <p:nvPr/>
          </p:nvSpPr>
          <p:spPr>
            <a:xfrm flipV="1">
              <a:off x="15705007" y="-23802"/>
              <a:ext cx="58111" cy="73593"/>
            </a:xfrm>
            <a:custGeom>
              <a:avLst/>
              <a:gdLst>
                <a:gd name="connsiteX0" fmla="*/ 18488 w 58111"/>
                <a:gd name="connsiteY0" fmla="*/ 66248 h 73593"/>
                <a:gd name="connsiteX1" fmla="*/ 52155 w 58111"/>
                <a:gd name="connsiteY1" fmla="*/ 46575 h 73593"/>
                <a:gd name="connsiteX2" fmla="*/ 28584 w 58111"/>
                <a:gd name="connsiteY2" fmla="*/ -1570 h 73593"/>
                <a:gd name="connsiteX3" fmla="*/ -5058 w 58111"/>
                <a:gd name="connsiteY3" fmla="*/ 18090 h 73593"/>
                <a:gd name="connsiteX4" fmla="*/ 18488 w 58111"/>
                <a:gd name="connsiteY4" fmla="*/ 66248 h 7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11" h="73593">
                  <a:moveTo>
                    <a:pt x="18488" y="66248"/>
                  </a:moveTo>
                  <a:cubicBezTo>
                    <a:pt x="34312" y="74122"/>
                    <a:pt x="49361" y="65346"/>
                    <a:pt x="52155" y="46575"/>
                  </a:cubicBezTo>
                  <a:cubicBezTo>
                    <a:pt x="54936" y="27818"/>
                    <a:pt x="44408" y="6304"/>
                    <a:pt x="28584" y="-1570"/>
                  </a:cubicBezTo>
                  <a:cubicBezTo>
                    <a:pt x="12759" y="-9444"/>
                    <a:pt x="-2277" y="-668"/>
                    <a:pt x="-5058" y="18090"/>
                  </a:cubicBezTo>
                  <a:cubicBezTo>
                    <a:pt x="-7865" y="36848"/>
                    <a:pt x="2663" y="58361"/>
                    <a:pt x="18488" y="66248"/>
                  </a:cubicBezTo>
                </a:path>
              </a:pathLst>
            </a:custGeom>
            <a:solidFill>
              <a:srgbClr val="664730"/>
            </a:solidFill>
            <a:ln w="1270" cap="flat">
              <a:noFill/>
              <a:prstDash val="solid"/>
              <a:miter/>
            </a:ln>
          </p:spPr>
          <p:txBody>
            <a:bodyPr rtlCol="0" anchor="ctr"/>
            <a:lstStyle/>
            <a:p>
              <a:endParaRPr lang="zh-CN" altLang="en-US"/>
            </a:p>
          </p:txBody>
        </p:sp>
        <p:sp>
          <p:nvSpPr>
            <p:cNvPr id="178" name="任意多边形: 形状 177"/>
            <p:cNvSpPr/>
            <p:nvPr/>
          </p:nvSpPr>
          <p:spPr>
            <a:xfrm flipV="1">
              <a:off x="15729194" y="-13209"/>
              <a:ext cx="66715" cy="36974"/>
            </a:xfrm>
            <a:custGeom>
              <a:avLst/>
              <a:gdLst>
                <a:gd name="connsiteX0" fmla="*/ -5478 w 66715"/>
                <a:gd name="connsiteY0" fmla="*/ 2762 h 36974"/>
                <a:gd name="connsiteX1" fmla="*/ -5529 w 66715"/>
                <a:gd name="connsiteY1" fmla="*/ 5035 h 36974"/>
                <a:gd name="connsiteX2" fmla="*/ -68 w 66715"/>
                <a:gd name="connsiteY2" fmla="*/ 12326 h 36974"/>
                <a:gd name="connsiteX3" fmla="*/ 10168 w 66715"/>
                <a:gd name="connsiteY3" fmla="*/ 17647 h 36974"/>
                <a:gd name="connsiteX4" fmla="*/ 13966 w 66715"/>
                <a:gd name="connsiteY4" fmla="*/ 20199 h 36974"/>
                <a:gd name="connsiteX5" fmla="*/ 30742 w 66715"/>
                <a:gd name="connsiteY5" fmla="*/ 29673 h 36974"/>
                <a:gd name="connsiteX6" fmla="*/ 61184 w 66715"/>
                <a:gd name="connsiteY6" fmla="*/ 29978 h 36974"/>
                <a:gd name="connsiteX7" fmla="*/ 55545 w 66715"/>
                <a:gd name="connsiteY7" fmla="*/ 13989 h 36974"/>
                <a:gd name="connsiteX8" fmla="*/ 36699 w 66715"/>
                <a:gd name="connsiteY8" fmla="*/ 13798 h 36974"/>
                <a:gd name="connsiteX9" fmla="*/ 23503 w 66715"/>
                <a:gd name="connsiteY9" fmla="*/ 6178 h 36974"/>
                <a:gd name="connsiteX10" fmla="*/ 19452 w 66715"/>
                <a:gd name="connsiteY10" fmla="*/ 3461 h 36974"/>
                <a:gd name="connsiteX11" fmla="*/ 4161 w 66715"/>
                <a:gd name="connsiteY11" fmla="*/ -4134 h 36974"/>
                <a:gd name="connsiteX12" fmla="*/ -5478 w 66715"/>
                <a:gd name="connsiteY12" fmla="*/ 2762 h 3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715" h="36974">
                  <a:moveTo>
                    <a:pt x="-5478" y="2762"/>
                  </a:moveTo>
                  <a:lnTo>
                    <a:pt x="-5529" y="5035"/>
                  </a:lnTo>
                  <a:cubicBezTo>
                    <a:pt x="-5605" y="8426"/>
                    <a:pt x="-3281" y="11233"/>
                    <a:pt x="-68" y="12326"/>
                  </a:cubicBezTo>
                  <a:cubicBezTo>
                    <a:pt x="3641" y="13570"/>
                    <a:pt x="7210" y="15703"/>
                    <a:pt x="10168" y="17647"/>
                  </a:cubicBezTo>
                  <a:lnTo>
                    <a:pt x="13966" y="20199"/>
                  </a:lnTo>
                  <a:cubicBezTo>
                    <a:pt x="19084" y="23692"/>
                    <a:pt x="24379" y="27286"/>
                    <a:pt x="30742" y="29673"/>
                  </a:cubicBezTo>
                  <a:cubicBezTo>
                    <a:pt x="40509" y="33344"/>
                    <a:pt x="51317" y="33458"/>
                    <a:pt x="61184" y="29978"/>
                  </a:cubicBezTo>
                  <a:lnTo>
                    <a:pt x="55545" y="13989"/>
                  </a:lnTo>
                  <a:cubicBezTo>
                    <a:pt x="49538" y="16110"/>
                    <a:pt x="42655" y="16046"/>
                    <a:pt x="36699" y="13798"/>
                  </a:cubicBezTo>
                  <a:cubicBezTo>
                    <a:pt x="32241" y="12135"/>
                    <a:pt x="27999" y="9239"/>
                    <a:pt x="23503" y="6178"/>
                  </a:cubicBezTo>
                  <a:cubicBezTo>
                    <a:pt x="22170" y="5277"/>
                    <a:pt x="20811" y="4363"/>
                    <a:pt x="19452" y="3461"/>
                  </a:cubicBezTo>
                  <a:cubicBezTo>
                    <a:pt x="15248" y="705"/>
                    <a:pt x="10054" y="-2330"/>
                    <a:pt x="4161" y="-4134"/>
                  </a:cubicBezTo>
                  <a:cubicBezTo>
                    <a:pt x="-563" y="-5569"/>
                    <a:pt x="-5364" y="-2165"/>
                    <a:pt x="-5478" y="2762"/>
                  </a:cubicBezTo>
                </a:path>
              </a:pathLst>
            </a:custGeom>
            <a:solidFill>
              <a:srgbClr val="906444"/>
            </a:solidFill>
            <a:ln w="1270" cap="flat">
              <a:noFill/>
              <a:prstDash val="solid"/>
              <a:miter/>
            </a:ln>
          </p:spPr>
          <p:txBody>
            <a:bodyPr rtlCol="0" anchor="ctr"/>
            <a:lstStyle/>
            <a:p>
              <a:endParaRPr lang="zh-CN" altLang="en-US"/>
            </a:p>
          </p:txBody>
        </p:sp>
        <p:sp>
          <p:nvSpPr>
            <p:cNvPr id="179" name="任意多边形: 形状 178"/>
            <p:cNvSpPr/>
            <p:nvPr/>
          </p:nvSpPr>
          <p:spPr>
            <a:xfrm flipV="1">
              <a:off x="15581767" y="492909"/>
              <a:ext cx="199857" cy="155814"/>
            </a:xfrm>
            <a:custGeom>
              <a:avLst/>
              <a:gdLst>
                <a:gd name="connsiteX0" fmla="*/ 191585 w 199857"/>
                <a:gd name="connsiteY0" fmla="*/ 121828 h 155814"/>
                <a:gd name="connsiteX1" fmla="*/ 180447 w 199857"/>
                <a:gd name="connsiteY1" fmla="*/ 149184 h 155814"/>
                <a:gd name="connsiteX2" fmla="*/ 170262 w 199857"/>
                <a:gd name="connsiteY2" fmla="*/ 148091 h 155814"/>
                <a:gd name="connsiteX3" fmla="*/ 157778 w 199857"/>
                <a:gd name="connsiteY3" fmla="*/ 147279 h 155814"/>
                <a:gd name="connsiteX4" fmla="*/ 119297 w 199857"/>
                <a:gd name="connsiteY4" fmla="*/ 146047 h 155814"/>
                <a:gd name="connsiteX5" fmla="*/ 78644 w 199857"/>
                <a:gd name="connsiteY5" fmla="*/ 117168 h 155814"/>
                <a:gd name="connsiteX6" fmla="*/ 11677 w 199857"/>
                <a:gd name="connsiteY6" fmla="*/ 60805 h 155814"/>
                <a:gd name="connsiteX7" fmla="*/ 2356 w 199857"/>
                <a:gd name="connsiteY7" fmla="*/ 4010 h 155814"/>
                <a:gd name="connsiteX8" fmla="*/ 25812 w 199857"/>
                <a:gd name="connsiteY8" fmla="*/ -3927 h 155814"/>
                <a:gd name="connsiteX9" fmla="*/ 104755 w 199857"/>
                <a:gd name="connsiteY9" fmla="*/ 31722 h 155814"/>
                <a:gd name="connsiteX10" fmla="*/ 153269 w 199857"/>
                <a:gd name="connsiteY10" fmla="*/ 67612 h 155814"/>
                <a:gd name="connsiteX11" fmla="*/ 168586 w 199857"/>
                <a:gd name="connsiteY11" fmla="*/ 70368 h 155814"/>
                <a:gd name="connsiteX12" fmla="*/ 194354 w 199857"/>
                <a:gd name="connsiteY12" fmla="*/ 102918 h 155814"/>
                <a:gd name="connsiteX13" fmla="*/ 191585 w 199857"/>
                <a:gd name="connsiteY13" fmla="*/ 121828 h 155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857" h="155814">
                  <a:moveTo>
                    <a:pt x="191585" y="121828"/>
                  </a:moveTo>
                  <a:cubicBezTo>
                    <a:pt x="189261" y="131061"/>
                    <a:pt x="186632" y="141665"/>
                    <a:pt x="180447" y="149184"/>
                  </a:cubicBezTo>
                  <a:cubicBezTo>
                    <a:pt x="176256" y="154302"/>
                    <a:pt x="174503" y="151000"/>
                    <a:pt x="170262" y="148091"/>
                  </a:cubicBezTo>
                  <a:cubicBezTo>
                    <a:pt x="166414" y="145437"/>
                    <a:pt x="161981" y="145298"/>
                    <a:pt x="157778" y="147279"/>
                  </a:cubicBezTo>
                  <a:cubicBezTo>
                    <a:pt x="147084" y="152334"/>
                    <a:pt x="129292" y="152664"/>
                    <a:pt x="119297" y="146047"/>
                  </a:cubicBezTo>
                  <a:cubicBezTo>
                    <a:pt x="105441" y="136877"/>
                    <a:pt x="92055" y="126985"/>
                    <a:pt x="78644" y="117168"/>
                  </a:cubicBezTo>
                  <a:cubicBezTo>
                    <a:pt x="55060" y="99895"/>
                    <a:pt x="31299" y="82471"/>
                    <a:pt x="11677" y="60805"/>
                  </a:cubicBezTo>
                  <a:cubicBezTo>
                    <a:pt x="-527" y="47330"/>
                    <a:pt x="-14599" y="19797"/>
                    <a:pt x="2356" y="4010"/>
                  </a:cubicBezTo>
                  <a:cubicBezTo>
                    <a:pt x="8541" y="-1755"/>
                    <a:pt x="17608" y="-3698"/>
                    <a:pt x="25812" y="-3927"/>
                  </a:cubicBezTo>
                  <a:cubicBezTo>
                    <a:pt x="55429" y="-4791"/>
                    <a:pt x="83114" y="11478"/>
                    <a:pt x="104755" y="31722"/>
                  </a:cubicBezTo>
                  <a:cubicBezTo>
                    <a:pt x="119144" y="45171"/>
                    <a:pt x="133038" y="63256"/>
                    <a:pt x="153269" y="67612"/>
                  </a:cubicBezTo>
                  <a:cubicBezTo>
                    <a:pt x="158349" y="68691"/>
                    <a:pt x="163582" y="68971"/>
                    <a:pt x="168586" y="70368"/>
                  </a:cubicBezTo>
                  <a:cubicBezTo>
                    <a:pt x="182848" y="74343"/>
                    <a:pt x="193757" y="88135"/>
                    <a:pt x="194354" y="102918"/>
                  </a:cubicBezTo>
                  <a:cubicBezTo>
                    <a:pt x="194608" y="109319"/>
                    <a:pt x="193134" y="115630"/>
                    <a:pt x="191585" y="121828"/>
                  </a:cubicBezTo>
                </a:path>
              </a:pathLst>
            </a:custGeom>
            <a:solidFill>
              <a:srgbClr val="1A1A1A"/>
            </a:solidFill>
            <a:ln w="1270" cap="flat">
              <a:noFill/>
              <a:prstDash val="solid"/>
              <a:miter/>
            </a:ln>
          </p:spPr>
          <p:txBody>
            <a:bodyPr rtlCol="0" anchor="ctr"/>
            <a:lstStyle/>
            <a:p>
              <a:endParaRPr lang="zh-CN" altLang="en-US"/>
            </a:p>
          </p:txBody>
        </p:sp>
        <p:sp>
          <p:nvSpPr>
            <p:cNvPr id="180" name="任意多边形: 形状 179"/>
            <p:cNvSpPr/>
            <p:nvPr/>
          </p:nvSpPr>
          <p:spPr>
            <a:xfrm flipV="1">
              <a:off x="15688997" y="-61904"/>
              <a:ext cx="396557" cy="591662"/>
            </a:xfrm>
            <a:custGeom>
              <a:avLst/>
              <a:gdLst>
                <a:gd name="connsiteX0" fmla="*/ 390906 w 396557"/>
                <a:gd name="connsiteY0" fmla="*/ 500184 h 591662"/>
                <a:gd name="connsiteX1" fmla="*/ 387515 w 396557"/>
                <a:gd name="connsiteY1" fmla="*/ 535173 h 591662"/>
                <a:gd name="connsiteX2" fmla="*/ 342989 w 396557"/>
                <a:gd name="connsiteY2" fmla="*/ 584080 h 591662"/>
                <a:gd name="connsiteX3" fmla="*/ 333146 w 396557"/>
                <a:gd name="connsiteY3" fmla="*/ 586443 h 591662"/>
                <a:gd name="connsiteX4" fmla="*/ 326898 w 396557"/>
                <a:gd name="connsiteY4" fmla="*/ 584791 h 591662"/>
                <a:gd name="connsiteX5" fmla="*/ 312217 w 396557"/>
                <a:gd name="connsiteY5" fmla="*/ 587331 h 591662"/>
                <a:gd name="connsiteX6" fmla="*/ 305727 w 396557"/>
                <a:gd name="connsiteY6" fmla="*/ 584436 h 591662"/>
                <a:gd name="connsiteX7" fmla="*/ 251727 w 396557"/>
                <a:gd name="connsiteY7" fmla="*/ 547618 h 591662"/>
                <a:gd name="connsiteX8" fmla="*/ 170866 w 396557"/>
                <a:gd name="connsiteY8" fmla="*/ 490977 h 591662"/>
                <a:gd name="connsiteX9" fmla="*/ 88875 w 396557"/>
                <a:gd name="connsiteY9" fmla="*/ 429902 h 591662"/>
                <a:gd name="connsiteX10" fmla="*/ 45835 w 396557"/>
                <a:gd name="connsiteY10" fmla="*/ 389885 h 591662"/>
                <a:gd name="connsiteX11" fmla="*/ 32145 w 396557"/>
                <a:gd name="connsiteY11" fmla="*/ 372219 h 591662"/>
                <a:gd name="connsiteX12" fmla="*/ 16955 w 396557"/>
                <a:gd name="connsiteY12" fmla="*/ 326880 h 591662"/>
                <a:gd name="connsiteX13" fmla="*/ 4383 w 396557"/>
                <a:gd name="connsiteY13" fmla="*/ 266632 h 591662"/>
                <a:gd name="connsiteX14" fmla="*/ -3288 w 396557"/>
                <a:gd name="connsiteY14" fmla="*/ 196630 h 591662"/>
                <a:gd name="connsiteX15" fmla="*/ -4838 w 396557"/>
                <a:gd name="connsiteY15" fmla="*/ 64868 h 591662"/>
                <a:gd name="connsiteX16" fmla="*/ -3504 w 396557"/>
                <a:gd name="connsiteY16" fmla="*/ 22018 h 591662"/>
                <a:gd name="connsiteX17" fmla="*/ 103 w 396557"/>
                <a:gd name="connsiteY17" fmla="*/ 6257 h 591662"/>
                <a:gd name="connsiteX18" fmla="*/ 15304 w 396557"/>
                <a:gd name="connsiteY18" fmla="*/ -2481 h 591662"/>
                <a:gd name="connsiteX19" fmla="*/ 36475 w 396557"/>
                <a:gd name="connsiteY19" fmla="*/ -3916 h 591662"/>
                <a:gd name="connsiteX20" fmla="*/ 59081 w 396557"/>
                <a:gd name="connsiteY20" fmla="*/ 885 h 591662"/>
                <a:gd name="connsiteX21" fmla="*/ 68390 w 396557"/>
                <a:gd name="connsiteY21" fmla="*/ 5025 h 591662"/>
                <a:gd name="connsiteX22" fmla="*/ 78284 w 396557"/>
                <a:gd name="connsiteY22" fmla="*/ 13686 h 591662"/>
                <a:gd name="connsiteX23" fmla="*/ 80341 w 396557"/>
                <a:gd name="connsiteY23" fmla="*/ 24926 h 591662"/>
                <a:gd name="connsiteX24" fmla="*/ 84913 w 396557"/>
                <a:gd name="connsiteY24" fmla="*/ 57489 h 591662"/>
                <a:gd name="connsiteX25" fmla="*/ 93930 w 396557"/>
                <a:gd name="connsiteY25" fmla="*/ 122627 h 591662"/>
                <a:gd name="connsiteX26" fmla="*/ 95936 w 396557"/>
                <a:gd name="connsiteY26" fmla="*/ 136292 h 591662"/>
                <a:gd name="connsiteX27" fmla="*/ 120765 w 396557"/>
                <a:gd name="connsiteY27" fmla="*/ 261209 h 591662"/>
                <a:gd name="connsiteX28" fmla="*/ 149962 w 396557"/>
                <a:gd name="connsiteY28" fmla="*/ 297391 h 591662"/>
                <a:gd name="connsiteX29" fmla="*/ 306413 w 396557"/>
                <a:gd name="connsiteY29" fmla="*/ 418765 h 591662"/>
                <a:gd name="connsiteX30" fmla="*/ 379425 w 396557"/>
                <a:gd name="connsiteY30" fmla="*/ 475406 h 591662"/>
                <a:gd name="connsiteX31" fmla="*/ 388683 w 396557"/>
                <a:gd name="connsiteY31" fmla="*/ 485008 h 591662"/>
                <a:gd name="connsiteX32" fmla="*/ 390906 w 396557"/>
                <a:gd name="connsiteY32" fmla="*/ 500184 h 59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6557" h="591662">
                  <a:moveTo>
                    <a:pt x="390906" y="500184"/>
                  </a:moveTo>
                  <a:cubicBezTo>
                    <a:pt x="390690" y="511919"/>
                    <a:pt x="390436" y="523793"/>
                    <a:pt x="387515" y="535173"/>
                  </a:cubicBezTo>
                  <a:cubicBezTo>
                    <a:pt x="381787" y="557448"/>
                    <a:pt x="364884" y="576981"/>
                    <a:pt x="342989" y="584080"/>
                  </a:cubicBezTo>
                  <a:cubicBezTo>
                    <a:pt x="340017" y="585058"/>
                    <a:pt x="336309" y="586443"/>
                    <a:pt x="333146" y="586443"/>
                  </a:cubicBezTo>
                  <a:cubicBezTo>
                    <a:pt x="330683" y="586443"/>
                    <a:pt x="329133" y="584779"/>
                    <a:pt x="326898" y="584791"/>
                  </a:cubicBezTo>
                  <a:cubicBezTo>
                    <a:pt x="321920" y="584817"/>
                    <a:pt x="317220" y="587903"/>
                    <a:pt x="312217" y="587331"/>
                  </a:cubicBezTo>
                  <a:cubicBezTo>
                    <a:pt x="309855" y="587039"/>
                    <a:pt x="307746" y="585731"/>
                    <a:pt x="305727" y="584436"/>
                  </a:cubicBezTo>
                  <a:cubicBezTo>
                    <a:pt x="287414" y="572638"/>
                    <a:pt x="269571" y="560128"/>
                    <a:pt x="251727" y="547618"/>
                  </a:cubicBezTo>
                  <a:cubicBezTo>
                    <a:pt x="224765" y="528746"/>
                    <a:pt x="197816" y="509861"/>
                    <a:pt x="170866" y="490977"/>
                  </a:cubicBezTo>
                  <a:cubicBezTo>
                    <a:pt x="142939" y="471419"/>
                    <a:pt x="114986" y="451823"/>
                    <a:pt x="88875" y="429902"/>
                  </a:cubicBezTo>
                  <a:cubicBezTo>
                    <a:pt x="73876" y="417292"/>
                    <a:pt x="59500" y="403931"/>
                    <a:pt x="45835" y="389885"/>
                  </a:cubicBezTo>
                  <a:cubicBezTo>
                    <a:pt x="40285" y="384183"/>
                    <a:pt x="35574" y="378328"/>
                    <a:pt x="32145" y="372219"/>
                  </a:cubicBezTo>
                  <a:cubicBezTo>
                    <a:pt x="23458" y="360142"/>
                    <a:pt x="20550" y="340495"/>
                    <a:pt x="16955" y="326880"/>
                  </a:cubicBezTo>
                  <a:cubicBezTo>
                    <a:pt x="11697" y="307043"/>
                    <a:pt x="7583" y="286901"/>
                    <a:pt x="4383" y="266632"/>
                  </a:cubicBezTo>
                  <a:cubicBezTo>
                    <a:pt x="725" y="243442"/>
                    <a:pt x="-1739" y="220074"/>
                    <a:pt x="-3288" y="196630"/>
                  </a:cubicBezTo>
                  <a:cubicBezTo>
                    <a:pt x="-6184" y="152776"/>
                    <a:pt x="-5968" y="108784"/>
                    <a:pt x="-4838" y="64868"/>
                  </a:cubicBezTo>
                  <a:cubicBezTo>
                    <a:pt x="-4457" y="50580"/>
                    <a:pt x="-3987" y="36293"/>
                    <a:pt x="-3504" y="22018"/>
                  </a:cubicBezTo>
                  <a:cubicBezTo>
                    <a:pt x="-3314" y="15998"/>
                    <a:pt x="-4368" y="10689"/>
                    <a:pt x="103" y="6257"/>
                  </a:cubicBezTo>
                  <a:cubicBezTo>
                    <a:pt x="4344" y="2053"/>
                    <a:pt x="9551" y="-868"/>
                    <a:pt x="15304" y="-2481"/>
                  </a:cubicBezTo>
                  <a:cubicBezTo>
                    <a:pt x="22150" y="-4411"/>
                    <a:pt x="29401" y="-4564"/>
                    <a:pt x="36475" y="-3916"/>
                  </a:cubicBezTo>
                  <a:cubicBezTo>
                    <a:pt x="44171" y="-3230"/>
                    <a:pt x="51779" y="-1630"/>
                    <a:pt x="59081" y="885"/>
                  </a:cubicBezTo>
                  <a:cubicBezTo>
                    <a:pt x="62294" y="2003"/>
                    <a:pt x="65457" y="3298"/>
                    <a:pt x="68390" y="5025"/>
                  </a:cubicBezTo>
                  <a:cubicBezTo>
                    <a:pt x="71985" y="7146"/>
                    <a:pt x="75972" y="10143"/>
                    <a:pt x="78284" y="13686"/>
                  </a:cubicBezTo>
                  <a:cubicBezTo>
                    <a:pt x="80265" y="16696"/>
                    <a:pt x="79820" y="21396"/>
                    <a:pt x="80341" y="24926"/>
                  </a:cubicBezTo>
                  <a:cubicBezTo>
                    <a:pt x="81916" y="35772"/>
                    <a:pt x="83427" y="46618"/>
                    <a:pt x="84913" y="57489"/>
                  </a:cubicBezTo>
                  <a:cubicBezTo>
                    <a:pt x="87897" y="79205"/>
                    <a:pt x="90793" y="100935"/>
                    <a:pt x="93930" y="122627"/>
                  </a:cubicBezTo>
                  <a:cubicBezTo>
                    <a:pt x="94578" y="127186"/>
                    <a:pt x="95251" y="131745"/>
                    <a:pt x="95936" y="136292"/>
                  </a:cubicBezTo>
                  <a:cubicBezTo>
                    <a:pt x="102273" y="178519"/>
                    <a:pt x="111875" y="219540"/>
                    <a:pt x="120765" y="261209"/>
                  </a:cubicBezTo>
                  <a:cubicBezTo>
                    <a:pt x="124168" y="277097"/>
                    <a:pt x="137732" y="287917"/>
                    <a:pt x="149962" y="297391"/>
                  </a:cubicBezTo>
                  <a:cubicBezTo>
                    <a:pt x="167348" y="310879"/>
                    <a:pt x="271653" y="391803"/>
                    <a:pt x="306413" y="418765"/>
                  </a:cubicBezTo>
                  <a:cubicBezTo>
                    <a:pt x="330746" y="437650"/>
                    <a:pt x="355092" y="456535"/>
                    <a:pt x="379425" y="475406"/>
                  </a:cubicBezTo>
                  <a:cubicBezTo>
                    <a:pt x="382968" y="478162"/>
                    <a:pt x="386613" y="481033"/>
                    <a:pt x="388683" y="485008"/>
                  </a:cubicBezTo>
                  <a:cubicBezTo>
                    <a:pt x="391058" y="489592"/>
                    <a:pt x="391007" y="495015"/>
                    <a:pt x="390906" y="500184"/>
                  </a:cubicBezTo>
                </a:path>
              </a:pathLst>
            </a:custGeom>
            <a:solidFill>
              <a:srgbClr val="4F5AB0"/>
            </a:solidFill>
            <a:ln w="1270" cap="flat">
              <a:noFill/>
              <a:prstDash val="solid"/>
              <a:miter/>
            </a:ln>
          </p:spPr>
          <p:txBody>
            <a:bodyPr rtlCol="0" anchor="ctr"/>
            <a:lstStyle/>
            <a:p>
              <a:endParaRPr lang="zh-CN" altLang="en-US"/>
            </a:p>
          </p:txBody>
        </p:sp>
        <p:sp>
          <p:nvSpPr>
            <p:cNvPr id="181" name="任意多边形: 形状 180"/>
            <p:cNvSpPr/>
            <p:nvPr/>
          </p:nvSpPr>
          <p:spPr>
            <a:xfrm flipV="1">
              <a:off x="15856537" y="540030"/>
              <a:ext cx="176930" cy="173480"/>
            </a:xfrm>
            <a:custGeom>
              <a:avLst/>
              <a:gdLst>
                <a:gd name="connsiteX0" fmla="*/ 32078 w 176930"/>
                <a:gd name="connsiteY0" fmla="*/ 87694 h 173480"/>
                <a:gd name="connsiteX1" fmla="*/ 16216 w 176930"/>
                <a:gd name="connsiteY1" fmla="*/ 68263 h 173480"/>
                <a:gd name="connsiteX2" fmla="*/ -1183 w 176930"/>
                <a:gd name="connsiteY2" fmla="*/ 42291 h 173480"/>
                <a:gd name="connsiteX3" fmla="*/ -1844 w 176930"/>
                <a:gd name="connsiteY3" fmla="*/ 9182 h 173480"/>
                <a:gd name="connsiteX4" fmla="*/ 27455 w 176930"/>
                <a:gd name="connsiteY4" fmla="*/ -3810 h 173480"/>
                <a:gd name="connsiteX5" fmla="*/ 60247 w 176930"/>
                <a:gd name="connsiteY5" fmla="*/ 1956 h 173480"/>
                <a:gd name="connsiteX6" fmla="*/ 115479 w 176930"/>
                <a:gd name="connsiteY6" fmla="*/ 38989 h 173480"/>
                <a:gd name="connsiteX7" fmla="*/ 152741 w 176930"/>
                <a:gd name="connsiteY7" fmla="*/ 90094 h 173480"/>
                <a:gd name="connsiteX8" fmla="*/ 164171 w 176930"/>
                <a:gd name="connsiteY8" fmla="*/ 100990 h 173480"/>
                <a:gd name="connsiteX9" fmla="*/ 167460 w 176930"/>
                <a:gd name="connsiteY9" fmla="*/ 144272 h 173480"/>
                <a:gd name="connsiteX10" fmla="*/ 150264 w 176930"/>
                <a:gd name="connsiteY10" fmla="*/ 169571 h 173480"/>
                <a:gd name="connsiteX11" fmla="*/ 150276 w 176930"/>
                <a:gd name="connsiteY11" fmla="*/ 161810 h 173480"/>
                <a:gd name="connsiteX12" fmla="*/ 132764 w 176930"/>
                <a:gd name="connsiteY12" fmla="*/ 160096 h 173480"/>
                <a:gd name="connsiteX13" fmla="*/ 109357 w 176930"/>
                <a:gd name="connsiteY13" fmla="*/ 162636 h 173480"/>
                <a:gd name="connsiteX14" fmla="*/ 88923 w 176930"/>
                <a:gd name="connsiteY14" fmla="*/ 154546 h 173480"/>
                <a:gd name="connsiteX15" fmla="*/ 32078 w 176930"/>
                <a:gd name="connsiteY15" fmla="*/ 87694 h 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6930" h="173480">
                  <a:moveTo>
                    <a:pt x="32078" y="87694"/>
                  </a:moveTo>
                  <a:cubicBezTo>
                    <a:pt x="26757" y="81229"/>
                    <a:pt x="21473" y="74752"/>
                    <a:pt x="16216" y="68263"/>
                  </a:cubicBezTo>
                  <a:cubicBezTo>
                    <a:pt x="9637" y="60135"/>
                    <a:pt x="3033" y="51854"/>
                    <a:pt x="-1183" y="42291"/>
                  </a:cubicBezTo>
                  <a:cubicBezTo>
                    <a:pt x="-5247" y="33058"/>
                    <a:pt x="-8486" y="17933"/>
                    <a:pt x="-1844" y="9182"/>
                  </a:cubicBezTo>
                  <a:cubicBezTo>
                    <a:pt x="4621" y="686"/>
                    <a:pt x="17295" y="-3188"/>
                    <a:pt x="27455" y="-3810"/>
                  </a:cubicBezTo>
                  <a:cubicBezTo>
                    <a:pt x="38606" y="-4470"/>
                    <a:pt x="49718" y="-1790"/>
                    <a:pt x="60247" y="1956"/>
                  </a:cubicBezTo>
                  <a:cubicBezTo>
                    <a:pt x="81379" y="9487"/>
                    <a:pt x="101217" y="21654"/>
                    <a:pt x="115479" y="38989"/>
                  </a:cubicBezTo>
                  <a:cubicBezTo>
                    <a:pt x="128903" y="55309"/>
                    <a:pt x="137170" y="75807"/>
                    <a:pt x="152741" y="90094"/>
                  </a:cubicBezTo>
                  <a:cubicBezTo>
                    <a:pt x="156626" y="93662"/>
                    <a:pt x="160945" y="96825"/>
                    <a:pt x="164171" y="100990"/>
                  </a:cubicBezTo>
                  <a:cubicBezTo>
                    <a:pt x="173912" y="113601"/>
                    <a:pt x="172235" y="129934"/>
                    <a:pt x="167460" y="144272"/>
                  </a:cubicBezTo>
                  <a:cubicBezTo>
                    <a:pt x="164196" y="154102"/>
                    <a:pt x="158456" y="163246"/>
                    <a:pt x="150264" y="169571"/>
                  </a:cubicBezTo>
                  <a:cubicBezTo>
                    <a:pt x="150594" y="166992"/>
                    <a:pt x="150911" y="164338"/>
                    <a:pt x="150276" y="161810"/>
                  </a:cubicBezTo>
                  <a:cubicBezTo>
                    <a:pt x="147826" y="152298"/>
                    <a:pt x="138796" y="158572"/>
                    <a:pt x="132764" y="160096"/>
                  </a:cubicBezTo>
                  <a:cubicBezTo>
                    <a:pt x="125131" y="162026"/>
                    <a:pt x="117219" y="162674"/>
                    <a:pt x="109357" y="162636"/>
                  </a:cubicBezTo>
                  <a:cubicBezTo>
                    <a:pt x="100912" y="162586"/>
                    <a:pt x="94638" y="161061"/>
                    <a:pt x="88923" y="154546"/>
                  </a:cubicBezTo>
                  <a:cubicBezTo>
                    <a:pt x="69632" y="132563"/>
                    <a:pt x="50683" y="110261"/>
                    <a:pt x="32078" y="87694"/>
                  </a:cubicBezTo>
                </a:path>
              </a:pathLst>
            </a:custGeom>
            <a:solidFill>
              <a:srgbClr val="404040"/>
            </a:solidFill>
            <a:ln w="1270" cap="flat">
              <a:noFill/>
              <a:prstDash val="solid"/>
              <a:miter/>
            </a:ln>
          </p:spPr>
          <p:txBody>
            <a:bodyPr rtlCol="0" anchor="ctr"/>
            <a:lstStyle/>
            <a:p>
              <a:endParaRPr lang="zh-CN" altLang="en-US"/>
            </a:p>
          </p:txBody>
        </p:sp>
        <p:sp>
          <p:nvSpPr>
            <p:cNvPr id="182" name="任意多边形: 形状 181"/>
            <p:cNvSpPr/>
            <p:nvPr/>
          </p:nvSpPr>
          <p:spPr>
            <a:xfrm flipV="1">
              <a:off x="15892958" y="-4036"/>
              <a:ext cx="352634" cy="585284"/>
            </a:xfrm>
            <a:custGeom>
              <a:avLst/>
              <a:gdLst>
                <a:gd name="connsiteX0" fmla="*/ 332972 w 352634"/>
                <a:gd name="connsiteY0" fmla="*/ 559343 h 585284"/>
                <a:gd name="connsiteX1" fmla="*/ 323396 w 352634"/>
                <a:gd name="connsiteY1" fmla="*/ 511668 h 585284"/>
                <a:gd name="connsiteX2" fmla="*/ 314519 w 352634"/>
                <a:gd name="connsiteY2" fmla="*/ 506727 h 585284"/>
                <a:gd name="connsiteX3" fmla="*/ 251908 w 352634"/>
                <a:gd name="connsiteY3" fmla="*/ 506765 h 585284"/>
                <a:gd name="connsiteX4" fmla="*/ 195660 w 352634"/>
                <a:gd name="connsiteY4" fmla="*/ 519770 h 585284"/>
                <a:gd name="connsiteX5" fmla="*/ 125327 w 352634"/>
                <a:gd name="connsiteY5" fmla="*/ 556587 h 585284"/>
                <a:gd name="connsiteX6" fmla="*/ 105960 w 352634"/>
                <a:gd name="connsiteY6" fmla="*/ 564512 h 585284"/>
                <a:gd name="connsiteX7" fmla="*/ 97730 w 352634"/>
                <a:gd name="connsiteY7" fmla="*/ 581073 h 585284"/>
                <a:gd name="connsiteX8" fmla="*/ 84586 w 352634"/>
                <a:gd name="connsiteY8" fmla="*/ 506537 h 585284"/>
                <a:gd name="connsiteX9" fmla="*/ 98708 w 352634"/>
                <a:gd name="connsiteY9" fmla="*/ 449907 h 585284"/>
                <a:gd name="connsiteX10" fmla="*/ 43438 w 352634"/>
                <a:gd name="connsiteY10" fmla="*/ 388871 h 585284"/>
                <a:gd name="connsiteX11" fmla="*/ 11206 w 352634"/>
                <a:gd name="connsiteY11" fmla="*/ 348663 h 585284"/>
                <a:gd name="connsiteX12" fmla="*/ -5101 w 352634"/>
                <a:gd name="connsiteY12" fmla="*/ 260043 h 585284"/>
                <a:gd name="connsiteX13" fmla="*/ 512 w 352634"/>
                <a:gd name="connsiteY13" fmla="*/ 200594 h 585284"/>
                <a:gd name="connsiteX14" fmla="*/ 35424 w 352634"/>
                <a:gd name="connsiteY14" fmla="*/ 8444 h 585284"/>
                <a:gd name="connsiteX15" fmla="*/ 45292 w 352634"/>
                <a:gd name="connsiteY15" fmla="*/ -2529 h 585284"/>
                <a:gd name="connsiteX16" fmla="*/ 59783 w 352634"/>
                <a:gd name="connsiteY16" fmla="*/ -4167 h 585284"/>
                <a:gd name="connsiteX17" fmla="*/ 117999 w 352634"/>
                <a:gd name="connsiteY17" fmla="*/ 18490 h 585284"/>
                <a:gd name="connsiteX18" fmla="*/ 121758 w 352634"/>
                <a:gd name="connsiteY18" fmla="*/ 22972 h 585284"/>
                <a:gd name="connsiteX19" fmla="*/ 122597 w 352634"/>
                <a:gd name="connsiteY19" fmla="*/ 28167 h 585284"/>
                <a:gd name="connsiteX20" fmla="*/ 123524 w 352634"/>
                <a:gd name="connsiteY20" fmla="*/ 138898 h 585284"/>
                <a:gd name="connsiteX21" fmla="*/ 126432 w 352634"/>
                <a:gd name="connsiteY21" fmla="*/ 208900 h 585284"/>
                <a:gd name="connsiteX22" fmla="*/ 117822 w 352634"/>
                <a:gd name="connsiteY22" fmla="*/ 270292 h 585284"/>
                <a:gd name="connsiteX23" fmla="*/ 115396 w 352634"/>
                <a:gd name="connsiteY23" fmla="*/ 282928 h 585284"/>
                <a:gd name="connsiteX24" fmla="*/ 129950 w 352634"/>
                <a:gd name="connsiteY24" fmla="*/ 307757 h 585284"/>
                <a:gd name="connsiteX25" fmla="*/ 257737 w 352634"/>
                <a:gd name="connsiteY25" fmla="*/ 366659 h 585284"/>
                <a:gd name="connsiteX26" fmla="*/ 331372 w 352634"/>
                <a:gd name="connsiteY26" fmla="*/ 436293 h 585284"/>
                <a:gd name="connsiteX27" fmla="*/ 342497 w 352634"/>
                <a:gd name="connsiteY27" fmla="*/ 544408 h 585284"/>
                <a:gd name="connsiteX28" fmla="*/ 331778 w 352634"/>
                <a:gd name="connsiteY28" fmla="*/ 575675 h 585284"/>
                <a:gd name="connsiteX29" fmla="*/ 332972 w 352634"/>
                <a:gd name="connsiteY29" fmla="*/ 559343 h 58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52634" h="585284">
                  <a:moveTo>
                    <a:pt x="332972" y="559343"/>
                  </a:moveTo>
                  <a:cubicBezTo>
                    <a:pt x="334343" y="542325"/>
                    <a:pt x="334928" y="523021"/>
                    <a:pt x="323396" y="511668"/>
                  </a:cubicBezTo>
                  <a:cubicBezTo>
                    <a:pt x="320958" y="509267"/>
                    <a:pt x="317846" y="507552"/>
                    <a:pt x="314519" y="506727"/>
                  </a:cubicBezTo>
                  <a:cubicBezTo>
                    <a:pt x="293868" y="501634"/>
                    <a:pt x="272584" y="503793"/>
                    <a:pt x="251908" y="506765"/>
                  </a:cubicBezTo>
                  <a:cubicBezTo>
                    <a:pt x="232832" y="509508"/>
                    <a:pt x="213656" y="512836"/>
                    <a:pt x="195660" y="519770"/>
                  </a:cubicBezTo>
                  <a:cubicBezTo>
                    <a:pt x="170945" y="529282"/>
                    <a:pt x="149267" y="545272"/>
                    <a:pt x="125327" y="556587"/>
                  </a:cubicBezTo>
                  <a:cubicBezTo>
                    <a:pt x="119422" y="559381"/>
                    <a:pt x="110964" y="560689"/>
                    <a:pt x="105960" y="564512"/>
                  </a:cubicBezTo>
                  <a:cubicBezTo>
                    <a:pt x="102950" y="566811"/>
                    <a:pt x="96156" y="576996"/>
                    <a:pt x="97730" y="581073"/>
                  </a:cubicBezTo>
                  <a:cubicBezTo>
                    <a:pt x="88561" y="557400"/>
                    <a:pt x="84408" y="531911"/>
                    <a:pt x="84586" y="506537"/>
                  </a:cubicBezTo>
                  <a:cubicBezTo>
                    <a:pt x="84713" y="486801"/>
                    <a:pt x="87723" y="466303"/>
                    <a:pt x="98708" y="449907"/>
                  </a:cubicBezTo>
                  <a:cubicBezTo>
                    <a:pt x="80281" y="429562"/>
                    <a:pt x="61866" y="409216"/>
                    <a:pt x="43438" y="388871"/>
                  </a:cubicBezTo>
                  <a:cubicBezTo>
                    <a:pt x="31894" y="376121"/>
                    <a:pt x="20286" y="363281"/>
                    <a:pt x="11206" y="348663"/>
                  </a:cubicBezTo>
                  <a:cubicBezTo>
                    <a:pt x="-5965" y="321015"/>
                    <a:pt x="-6880" y="291361"/>
                    <a:pt x="-5101" y="260043"/>
                  </a:cubicBezTo>
                  <a:cubicBezTo>
                    <a:pt x="-3971" y="240155"/>
                    <a:pt x="-2041" y="220330"/>
                    <a:pt x="512" y="200594"/>
                  </a:cubicBezTo>
                  <a:cubicBezTo>
                    <a:pt x="1553" y="192466"/>
                    <a:pt x="24248" y="34237"/>
                    <a:pt x="35424" y="8444"/>
                  </a:cubicBezTo>
                  <a:cubicBezTo>
                    <a:pt x="37875" y="2767"/>
                    <a:pt x="39158" y="-484"/>
                    <a:pt x="45292" y="-2529"/>
                  </a:cubicBezTo>
                  <a:cubicBezTo>
                    <a:pt x="49928" y="-4091"/>
                    <a:pt x="54932" y="-4333"/>
                    <a:pt x="59783" y="-4167"/>
                  </a:cubicBezTo>
                  <a:cubicBezTo>
                    <a:pt x="80992" y="-3481"/>
                    <a:pt x="101896" y="4659"/>
                    <a:pt x="117999" y="18490"/>
                  </a:cubicBezTo>
                  <a:cubicBezTo>
                    <a:pt x="119498" y="19772"/>
                    <a:pt x="120984" y="21169"/>
                    <a:pt x="121758" y="22972"/>
                  </a:cubicBezTo>
                  <a:cubicBezTo>
                    <a:pt x="122470" y="24598"/>
                    <a:pt x="122546" y="26414"/>
                    <a:pt x="122597" y="28167"/>
                  </a:cubicBezTo>
                  <a:cubicBezTo>
                    <a:pt x="123663" y="65073"/>
                    <a:pt x="121644" y="102030"/>
                    <a:pt x="123524" y="138898"/>
                  </a:cubicBezTo>
                  <a:cubicBezTo>
                    <a:pt x="124705" y="162227"/>
                    <a:pt x="127461" y="185557"/>
                    <a:pt x="126432" y="208900"/>
                  </a:cubicBezTo>
                  <a:cubicBezTo>
                    <a:pt x="125518" y="229563"/>
                    <a:pt x="121670" y="249972"/>
                    <a:pt x="117822" y="270292"/>
                  </a:cubicBezTo>
                  <a:cubicBezTo>
                    <a:pt x="117021" y="274508"/>
                    <a:pt x="116221" y="278712"/>
                    <a:pt x="115396" y="282928"/>
                  </a:cubicBezTo>
                  <a:cubicBezTo>
                    <a:pt x="113275" y="293685"/>
                    <a:pt x="119587" y="304188"/>
                    <a:pt x="129950" y="307757"/>
                  </a:cubicBezTo>
                  <a:cubicBezTo>
                    <a:pt x="174388" y="323073"/>
                    <a:pt x="217427" y="342504"/>
                    <a:pt x="257737" y="366659"/>
                  </a:cubicBezTo>
                  <a:cubicBezTo>
                    <a:pt x="286617" y="383957"/>
                    <a:pt x="315992" y="405432"/>
                    <a:pt x="331372" y="436293"/>
                  </a:cubicBezTo>
                  <a:cubicBezTo>
                    <a:pt x="347666" y="468932"/>
                    <a:pt x="350701" y="509165"/>
                    <a:pt x="342497" y="544408"/>
                  </a:cubicBezTo>
                  <a:cubicBezTo>
                    <a:pt x="340008" y="555165"/>
                    <a:pt x="336426" y="565655"/>
                    <a:pt x="331778" y="575675"/>
                  </a:cubicBezTo>
                  <a:cubicBezTo>
                    <a:pt x="331956" y="570786"/>
                    <a:pt x="332515" y="565198"/>
                    <a:pt x="332972" y="559343"/>
                  </a:cubicBezTo>
                </a:path>
              </a:pathLst>
            </a:custGeom>
            <a:solidFill>
              <a:srgbClr val="6674E3"/>
            </a:solidFill>
            <a:ln w="1270" cap="flat">
              <a:noFill/>
              <a:prstDash val="solid"/>
              <a:miter/>
            </a:ln>
          </p:spPr>
          <p:txBody>
            <a:bodyPr rtlCol="0" anchor="ctr"/>
            <a:lstStyle/>
            <a:p>
              <a:endParaRPr lang="zh-CN" altLang="en-US"/>
            </a:p>
          </p:txBody>
        </p:sp>
        <p:sp>
          <p:nvSpPr>
            <p:cNvPr id="183" name="任意多边形: 形状 182"/>
            <p:cNvSpPr/>
            <p:nvPr/>
          </p:nvSpPr>
          <p:spPr>
            <a:xfrm flipV="1">
              <a:off x="15869717" y="-362775"/>
              <a:ext cx="372827" cy="466481"/>
            </a:xfrm>
            <a:custGeom>
              <a:avLst/>
              <a:gdLst>
                <a:gd name="connsiteX0" fmla="*/ 9767 w 372827"/>
                <a:gd name="connsiteY0" fmla="*/ 408896 h 466481"/>
                <a:gd name="connsiteX1" fmla="*/ 1372 w 372827"/>
                <a:gd name="connsiteY1" fmla="*/ 302623 h 466481"/>
                <a:gd name="connsiteX2" fmla="*/ 32309 w 372827"/>
                <a:gd name="connsiteY2" fmla="*/ 224950 h 466481"/>
                <a:gd name="connsiteX3" fmla="*/ 70295 w 372827"/>
                <a:gd name="connsiteY3" fmla="*/ 161564 h 466481"/>
                <a:gd name="connsiteX4" fmla="*/ 85687 w 372827"/>
                <a:gd name="connsiteY4" fmla="*/ 130183 h 466481"/>
                <a:gd name="connsiteX5" fmla="*/ 87198 w 372827"/>
                <a:gd name="connsiteY5" fmla="*/ 91067 h 466481"/>
                <a:gd name="connsiteX6" fmla="*/ 86424 w 372827"/>
                <a:gd name="connsiteY6" fmla="*/ 78278 h 466481"/>
                <a:gd name="connsiteX7" fmla="*/ 89904 w 372827"/>
                <a:gd name="connsiteY7" fmla="*/ 68575 h 466481"/>
                <a:gd name="connsiteX8" fmla="*/ 136347 w 372827"/>
                <a:gd name="connsiteY8" fmla="*/ 32914 h 466481"/>
                <a:gd name="connsiteX9" fmla="*/ 195110 w 372827"/>
                <a:gd name="connsiteY9" fmla="*/ 21331 h 466481"/>
                <a:gd name="connsiteX10" fmla="*/ 300647 w 372827"/>
                <a:gd name="connsiteY10" fmla="*/ -2405 h 466481"/>
                <a:gd name="connsiteX11" fmla="*/ 338404 w 372827"/>
                <a:gd name="connsiteY11" fmla="*/ 2840 h 466481"/>
                <a:gd name="connsiteX12" fmla="*/ 361416 w 372827"/>
                <a:gd name="connsiteY12" fmla="*/ 31644 h 466481"/>
                <a:gd name="connsiteX13" fmla="*/ 364642 w 372827"/>
                <a:gd name="connsiteY13" fmla="*/ 95512 h 466481"/>
                <a:gd name="connsiteX14" fmla="*/ 334251 w 372827"/>
                <a:gd name="connsiteY14" fmla="*/ 208707 h 466481"/>
                <a:gd name="connsiteX15" fmla="*/ 319951 w 372827"/>
                <a:gd name="connsiteY15" fmla="*/ 251544 h 466481"/>
                <a:gd name="connsiteX16" fmla="*/ 323011 w 372827"/>
                <a:gd name="connsiteY16" fmla="*/ 310332 h 466481"/>
                <a:gd name="connsiteX17" fmla="*/ 293637 w 372827"/>
                <a:gd name="connsiteY17" fmla="*/ 373730 h 466481"/>
                <a:gd name="connsiteX18" fmla="*/ 209029 w 372827"/>
                <a:gd name="connsiteY18" fmla="*/ 426879 h 466481"/>
                <a:gd name="connsiteX19" fmla="*/ 171933 w 372827"/>
                <a:gd name="connsiteY19" fmla="*/ 446107 h 466481"/>
                <a:gd name="connsiteX20" fmla="*/ 127191 w 372827"/>
                <a:gd name="connsiteY20" fmla="*/ 461309 h 466481"/>
                <a:gd name="connsiteX21" fmla="*/ 74498 w 372827"/>
                <a:gd name="connsiteY21" fmla="*/ 452927 h 466481"/>
                <a:gd name="connsiteX22" fmla="*/ 9767 w 372827"/>
                <a:gd name="connsiteY22" fmla="*/ 408896 h 46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2827" h="466481">
                  <a:moveTo>
                    <a:pt x="9767" y="408896"/>
                  </a:moveTo>
                  <a:cubicBezTo>
                    <a:pt x="-10782" y="378531"/>
                    <a:pt x="-7950" y="338081"/>
                    <a:pt x="1372" y="302623"/>
                  </a:cubicBezTo>
                  <a:cubicBezTo>
                    <a:pt x="8484" y="275610"/>
                    <a:pt x="18898" y="249461"/>
                    <a:pt x="32309" y="224950"/>
                  </a:cubicBezTo>
                  <a:cubicBezTo>
                    <a:pt x="44145" y="203335"/>
                    <a:pt x="58103" y="182977"/>
                    <a:pt x="70295" y="161564"/>
                  </a:cubicBezTo>
                  <a:cubicBezTo>
                    <a:pt x="75883" y="151735"/>
                    <a:pt x="82627" y="141067"/>
                    <a:pt x="85687" y="130183"/>
                  </a:cubicBezTo>
                  <a:cubicBezTo>
                    <a:pt x="89129" y="117902"/>
                    <a:pt x="88837" y="103589"/>
                    <a:pt x="87198" y="91067"/>
                  </a:cubicBezTo>
                  <a:cubicBezTo>
                    <a:pt x="86639" y="86812"/>
                    <a:pt x="85839" y="82520"/>
                    <a:pt x="86424" y="78278"/>
                  </a:cubicBezTo>
                  <a:cubicBezTo>
                    <a:pt x="86906" y="74861"/>
                    <a:pt x="88278" y="71623"/>
                    <a:pt x="89904" y="68575"/>
                  </a:cubicBezTo>
                  <a:cubicBezTo>
                    <a:pt x="99314" y="50935"/>
                    <a:pt x="117424" y="39352"/>
                    <a:pt x="136347" y="32914"/>
                  </a:cubicBezTo>
                  <a:cubicBezTo>
                    <a:pt x="155283" y="26487"/>
                    <a:pt x="175374" y="24494"/>
                    <a:pt x="195110" y="21331"/>
                  </a:cubicBezTo>
                  <a:cubicBezTo>
                    <a:pt x="230746" y="15604"/>
                    <a:pt x="265582" y="5939"/>
                    <a:pt x="300647" y="-2405"/>
                  </a:cubicBezTo>
                  <a:cubicBezTo>
                    <a:pt x="315341" y="-5910"/>
                    <a:pt x="325323" y="-5872"/>
                    <a:pt x="338404" y="2840"/>
                  </a:cubicBezTo>
                  <a:cubicBezTo>
                    <a:pt x="348932" y="9850"/>
                    <a:pt x="357047" y="20036"/>
                    <a:pt x="361416" y="31644"/>
                  </a:cubicBezTo>
                  <a:cubicBezTo>
                    <a:pt x="368986" y="51824"/>
                    <a:pt x="367817" y="74201"/>
                    <a:pt x="364642" y="95512"/>
                  </a:cubicBezTo>
                  <a:cubicBezTo>
                    <a:pt x="358876" y="134272"/>
                    <a:pt x="346913" y="171724"/>
                    <a:pt x="334251" y="208707"/>
                  </a:cubicBezTo>
                  <a:cubicBezTo>
                    <a:pt x="329526" y="222499"/>
                    <a:pt x="322313" y="237154"/>
                    <a:pt x="319951" y="251544"/>
                  </a:cubicBezTo>
                  <a:cubicBezTo>
                    <a:pt x="316750" y="270936"/>
                    <a:pt x="322161" y="291041"/>
                    <a:pt x="323011" y="310332"/>
                  </a:cubicBezTo>
                  <a:cubicBezTo>
                    <a:pt x="324103" y="335236"/>
                    <a:pt x="312369" y="357893"/>
                    <a:pt x="293637" y="373730"/>
                  </a:cubicBezTo>
                  <a:cubicBezTo>
                    <a:pt x="268147" y="395269"/>
                    <a:pt x="238468" y="411157"/>
                    <a:pt x="209029" y="426879"/>
                  </a:cubicBezTo>
                  <a:cubicBezTo>
                    <a:pt x="196748" y="433445"/>
                    <a:pt x="184455" y="440011"/>
                    <a:pt x="171933" y="446107"/>
                  </a:cubicBezTo>
                  <a:cubicBezTo>
                    <a:pt x="157696" y="453041"/>
                    <a:pt x="142901" y="459429"/>
                    <a:pt x="127191" y="461309"/>
                  </a:cubicBezTo>
                  <a:cubicBezTo>
                    <a:pt x="109347" y="463443"/>
                    <a:pt x="91199" y="459569"/>
                    <a:pt x="74498" y="452927"/>
                  </a:cubicBezTo>
                  <a:cubicBezTo>
                    <a:pt x="51093" y="443618"/>
                    <a:pt x="24258" y="430309"/>
                    <a:pt x="9767" y="408896"/>
                  </a:cubicBezTo>
                </a:path>
              </a:pathLst>
            </a:custGeom>
            <a:solidFill>
              <a:srgbClr val="1A1A1A"/>
            </a:solidFill>
            <a:ln w="1270" cap="flat">
              <a:noFill/>
              <a:prstDash val="solid"/>
              <a:miter/>
            </a:ln>
          </p:spPr>
          <p:txBody>
            <a:bodyPr rtlCol="0" anchor="ctr"/>
            <a:lstStyle/>
            <a:p>
              <a:endParaRPr lang="zh-CN" altLang="en-US"/>
            </a:p>
          </p:txBody>
        </p:sp>
        <p:sp>
          <p:nvSpPr>
            <p:cNvPr id="184" name="任意多边形: 形状 183"/>
            <p:cNvSpPr/>
            <p:nvPr/>
          </p:nvSpPr>
          <p:spPr>
            <a:xfrm flipV="1">
              <a:off x="15949731" y="-415400"/>
              <a:ext cx="101825" cy="140365"/>
            </a:xfrm>
            <a:custGeom>
              <a:avLst/>
              <a:gdLst>
                <a:gd name="connsiteX0" fmla="*/ 94713 w 101825"/>
                <a:gd name="connsiteY0" fmla="*/ 59757 h 140365"/>
                <a:gd name="connsiteX1" fmla="*/ 87918 w 101825"/>
                <a:gd name="connsiteY1" fmla="*/ 66412 h 140365"/>
                <a:gd name="connsiteX2" fmla="*/ 80438 w 101825"/>
                <a:gd name="connsiteY2" fmla="*/ 79835 h 140365"/>
                <a:gd name="connsiteX3" fmla="*/ 55178 w 101825"/>
                <a:gd name="connsiteY3" fmla="*/ 135588 h 140365"/>
                <a:gd name="connsiteX4" fmla="*/ 23148 w 101825"/>
                <a:gd name="connsiteY4" fmla="*/ 73549 h 140365"/>
                <a:gd name="connsiteX5" fmla="*/ 2752 w 101825"/>
                <a:gd name="connsiteY5" fmla="*/ 63491 h 140365"/>
                <a:gd name="connsiteX6" fmla="*/ -5084 w 101825"/>
                <a:gd name="connsiteY6" fmla="*/ 62017 h 140365"/>
                <a:gd name="connsiteX7" fmla="*/ -5693 w 101825"/>
                <a:gd name="connsiteY7" fmla="*/ 58766 h 140365"/>
                <a:gd name="connsiteX8" fmla="*/ 568 w 101825"/>
                <a:gd name="connsiteY8" fmla="*/ 19816 h 140365"/>
                <a:gd name="connsiteX9" fmla="*/ 4327 w 101825"/>
                <a:gd name="connsiteY9" fmla="*/ 7941 h 140365"/>
                <a:gd name="connsiteX10" fmla="*/ 8976 w 101825"/>
                <a:gd name="connsiteY10" fmla="*/ -1635 h 140365"/>
                <a:gd name="connsiteX11" fmla="*/ 29880 w 101825"/>
                <a:gd name="connsiteY11" fmla="*/ -3616 h 140365"/>
                <a:gd name="connsiteX12" fmla="*/ 84134 w 101825"/>
                <a:gd name="connsiteY12" fmla="*/ 29302 h 140365"/>
                <a:gd name="connsiteX13" fmla="*/ 95932 w 101825"/>
                <a:gd name="connsiteY13" fmla="*/ 57026 h 140365"/>
                <a:gd name="connsiteX14" fmla="*/ 94713 w 101825"/>
                <a:gd name="connsiteY14" fmla="*/ 59757 h 14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825" h="140365">
                  <a:moveTo>
                    <a:pt x="94713" y="59757"/>
                  </a:moveTo>
                  <a:cubicBezTo>
                    <a:pt x="92922" y="62233"/>
                    <a:pt x="89671" y="64202"/>
                    <a:pt x="87918" y="66412"/>
                  </a:cubicBezTo>
                  <a:cubicBezTo>
                    <a:pt x="84706" y="70437"/>
                    <a:pt x="82546" y="75188"/>
                    <a:pt x="80438" y="79835"/>
                  </a:cubicBezTo>
                  <a:cubicBezTo>
                    <a:pt x="72018" y="98428"/>
                    <a:pt x="63598" y="117008"/>
                    <a:pt x="55178" y="135588"/>
                  </a:cubicBezTo>
                  <a:cubicBezTo>
                    <a:pt x="53324" y="111865"/>
                    <a:pt x="40256" y="90085"/>
                    <a:pt x="23148" y="73549"/>
                  </a:cubicBezTo>
                  <a:cubicBezTo>
                    <a:pt x="17523" y="68113"/>
                    <a:pt x="10550" y="62843"/>
                    <a:pt x="2752" y="63491"/>
                  </a:cubicBezTo>
                  <a:cubicBezTo>
                    <a:pt x="-67" y="63732"/>
                    <a:pt x="-3610" y="64418"/>
                    <a:pt x="-5084" y="62017"/>
                  </a:cubicBezTo>
                  <a:lnTo>
                    <a:pt x="-5693" y="58766"/>
                  </a:lnTo>
                  <a:cubicBezTo>
                    <a:pt x="-5553" y="47235"/>
                    <a:pt x="568" y="19816"/>
                    <a:pt x="568" y="19816"/>
                  </a:cubicBezTo>
                  <a:cubicBezTo>
                    <a:pt x="2042" y="15929"/>
                    <a:pt x="3299" y="11954"/>
                    <a:pt x="4327" y="7941"/>
                  </a:cubicBezTo>
                  <a:cubicBezTo>
                    <a:pt x="5292" y="4143"/>
                    <a:pt x="5521" y="778"/>
                    <a:pt x="8976" y="-1635"/>
                  </a:cubicBezTo>
                  <a:cubicBezTo>
                    <a:pt x="14894" y="-5749"/>
                    <a:pt x="22844" y="-5153"/>
                    <a:pt x="29880" y="-3616"/>
                  </a:cubicBezTo>
                  <a:cubicBezTo>
                    <a:pt x="50923" y="981"/>
                    <a:pt x="70329" y="12754"/>
                    <a:pt x="84134" y="29302"/>
                  </a:cubicBezTo>
                  <a:cubicBezTo>
                    <a:pt x="89976" y="36300"/>
                    <a:pt x="97456" y="47197"/>
                    <a:pt x="95932" y="57026"/>
                  </a:cubicBezTo>
                  <a:lnTo>
                    <a:pt x="94713" y="59757"/>
                  </a:lnTo>
                </a:path>
              </a:pathLst>
            </a:custGeom>
            <a:solidFill>
              <a:srgbClr val="FFB78C"/>
            </a:solidFill>
            <a:ln w="1270" cap="flat">
              <a:noFill/>
              <a:prstDash val="solid"/>
              <a:miter/>
            </a:ln>
          </p:spPr>
          <p:txBody>
            <a:bodyPr rtlCol="0" anchor="ctr"/>
            <a:lstStyle/>
            <a:p>
              <a:endParaRPr lang="zh-CN" altLang="en-US"/>
            </a:p>
          </p:txBody>
        </p:sp>
        <p:sp>
          <p:nvSpPr>
            <p:cNvPr id="185" name="任意多边形: 形状 184"/>
            <p:cNvSpPr/>
            <p:nvPr/>
          </p:nvSpPr>
          <p:spPr>
            <a:xfrm flipV="1">
              <a:off x="15875442" y="-511404"/>
              <a:ext cx="164958" cy="230797"/>
            </a:xfrm>
            <a:custGeom>
              <a:avLst/>
              <a:gdLst>
                <a:gd name="connsiteX0" fmla="*/ 6763 w 164958"/>
                <a:gd name="connsiteY0" fmla="*/ 76275 h 230797"/>
                <a:gd name="connsiteX1" fmla="*/ 18625 w 164958"/>
                <a:gd name="connsiteY1" fmla="*/ 42823 h 230797"/>
                <a:gd name="connsiteX2" fmla="*/ 27604 w 164958"/>
                <a:gd name="connsiteY2" fmla="*/ 19125 h 230797"/>
                <a:gd name="connsiteX3" fmla="*/ 35605 w 164958"/>
                <a:gd name="connsiteY3" fmla="*/ 3212 h 230797"/>
                <a:gd name="connsiteX4" fmla="*/ 50845 w 164958"/>
                <a:gd name="connsiteY4" fmla="*/ -4815 h 230797"/>
                <a:gd name="connsiteX5" fmla="*/ 62453 w 164958"/>
                <a:gd name="connsiteY5" fmla="*/ -877 h 230797"/>
                <a:gd name="connsiteX6" fmla="*/ 80779 w 164958"/>
                <a:gd name="connsiteY6" fmla="*/ 9346 h 230797"/>
                <a:gd name="connsiteX7" fmla="*/ 113278 w 164958"/>
                <a:gd name="connsiteY7" fmla="*/ 36181 h 230797"/>
                <a:gd name="connsiteX8" fmla="*/ 121228 w 164958"/>
                <a:gd name="connsiteY8" fmla="*/ 76173 h 230797"/>
                <a:gd name="connsiteX9" fmla="*/ 138309 w 164958"/>
                <a:gd name="connsiteY9" fmla="*/ 79539 h 230797"/>
                <a:gd name="connsiteX10" fmla="*/ 155823 w 164958"/>
                <a:gd name="connsiteY10" fmla="*/ 114947 h 230797"/>
                <a:gd name="connsiteX11" fmla="*/ 158896 w 164958"/>
                <a:gd name="connsiteY11" fmla="*/ 153567 h 230797"/>
                <a:gd name="connsiteX12" fmla="*/ 146158 w 164958"/>
                <a:gd name="connsiteY12" fmla="*/ 189444 h 230797"/>
                <a:gd name="connsiteX13" fmla="*/ 97683 w 164958"/>
                <a:gd name="connsiteY13" fmla="*/ 224141 h 230797"/>
                <a:gd name="connsiteX14" fmla="*/ 71292 w 164958"/>
                <a:gd name="connsiteY14" fmla="*/ 225487 h 230797"/>
                <a:gd name="connsiteX15" fmla="*/ 22943 w 164958"/>
                <a:gd name="connsiteY15" fmla="*/ 205421 h 230797"/>
                <a:gd name="connsiteX16" fmla="*/ -4070 w 164958"/>
                <a:gd name="connsiteY16" fmla="*/ 160818 h 230797"/>
                <a:gd name="connsiteX17" fmla="*/ -4324 w 164958"/>
                <a:gd name="connsiteY17" fmla="*/ 128713 h 230797"/>
                <a:gd name="connsiteX18" fmla="*/ 604 w 164958"/>
                <a:gd name="connsiteY18" fmla="*/ 100011 h 230797"/>
                <a:gd name="connsiteX19" fmla="*/ 6763 w 164958"/>
                <a:gd name="connsiteY19" fmla="*/ 76275 h 23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4958" h="230797">
                  <a:moveTo>
                    <a:pt x="6763" y="76275"/>
                  </a:moveTo>
                  <a:cubicBezTo>
                    <a:pt x="10230" y="64972"/>
                    <a:pt x="14434" y="53897"/>
                    <a:pt x="18625" y="42823"/>
                  </a:cubicBezTo>
                  <a:cubicBezTo>
                    <a:pt x="21622" y="34924"/>
                    <a:pt x="24607" y="27025"/>
                    <a:pt x="27604" y="19125"/>
                  </a:cubicBezTo>
                  <a:cubicBezTo>
                    <a:pt x="29712" y="13550"/>
                    <a:pt x="31884" y="7873"/>
                    <a:pt x="35605" y="3212"/>
                  </a:cubicBezTo>
                  <a:cubicBezTo>
                    <a:pt x="39313" y="-1449"/>
                    <a:pt x="44888" y="-5017"/>
                    <a:pt x="50845" y="-4815"/>
                  </a:cubicBezTo>
                  <a:cubicBezTo>
                    <a:pt x="54960" y="-4674"/>
                    <a:pt x="58795" y="-2782"/>
                    <a:pt x="62453" y="-877"/>
                  </a:cubicBezTo>
                  <a:cubicBezTo>
                    <a:pt x="68650" y="2348"/>
                    <a:pt x="74772" y="5765"/>
                    <a:pt x="80779" y="9346"/>
                  </a:cubicBezTo>
                  <a:cubicBezTo>
                    <a:pt x="92933" y="16598"/>
                    <a:pt x="104921" y="24777"/>
                    <a:pt x="113278" y="36181"/>
                  </a:cubicBezTo>
                  <a:cubicBezTo>
                    <a:pt x="121647" y="47586"/>
                    <a:pt x="125902" y="62826"/>
                    <a:pt x="121228" y="76173"/>
                  </a:cubicBezTo>
                  <a:cubicBezTo>
                    <a:pt x="126384" y="72655"/>
                    <a:pt x="133547" y="75500"/>
                    <a:pt x="138309" y="79539"/>
                  </a:cubicBezTo>
                  <a:cubicBezTo>
                    <a:pt x="148926" y="88569"/>
                    <a:pt x="154159" y="101408"/>
                    <a:pt x="155823" y="114947"/>
                  </a:cubicBezTo>
                  <a:cubicBezTo>
                    <a:pt x="157397" y="127849"/>
                    <a:pt x="160369" y="140435"/>
                    <a:pt x="158896" y="153567"/>
                  </a:cubicBezTo>
                  <a:cubicBezTo>
                    <a:pt x="157461" y="166292"/>
                    <a:pt x="153079" y="178675"/>
                    <a:pt x="146158" y="189444"/>
                  </a:cubicBezTo>
                  <a:cubicBezTo>
                    <a:pt x="135122" y="206589"/>
                    <a:pt x="117583" y="219683"/>
                    <a:pt x="97683" y="224141"/>
                  </a:cubicBezTo>
                  <a:cubicBezTo>
                    <a:pt x="89059" y="226071"/>
                    <a:pt x="80093" y="226401"/>
                    <a:pt x="71292" y="225487"/>
                  </a:cubicBezTo>
                  <a:cubicBezTo>
                    <a:pt x="53677" y="223683"/>
                    <a:pt x="36532" y="216788"/>
                    <a:pt x="22943" y="205421"/>
                  </a:cubicBezTo>
                  <a:cubicBezTo>
                    <a:pt x="9367" y="194055"/>
                    <a:pt x="-501" y="178167"/>
                    <a:pt x="-4070" y="160818"/>
                  </a:cubicBezTo>
                  <a:cubicBezTo>
                    <a:pt x="-6229" y="150265"/>
                    <a:pt x="-6076" y="139318"/>
                    <a:pt x="-4324" y="128713"/>
                  </a:cubicBezTo>
                  <a:cubicBezTo>
                    <a:pt x="-2749" y="119112"/>
                    <a:pt x="-1428" y="109561"/>
                    <a:pt x="604" y="100011"/>
                  </a:cubicBezTo>
                  <a:cubicBezTo>
                    <a:pt x="2293" y="92010"/>
                    <a:pt x="4363" y="84085"/>
                    <a:pt x="6763" y="76275"/>
                  </a:cubicBezTo>
                </a:path>
              </a:pathLst>
            </a:custGeom>
            <a:solidFill>
              <a:srgbClr val="FFE5CC"/>
            </a:solidFill>
            <a:ln w="1270" cap="flat">
              <a:noFill/>
              <a:prstDash val="solid"/>
              <a:miter/>
            </a:ln>
          </p:spPr>
          <p:txBody>
            <a:bodyPr rtlCol="0" anchor="ctr"/>
            <a:lstStyle/>
            <a:p>
              <a:endParaRPr lang="zh-CN" altLang="en-US"/>
            </a:p>
          </p:txBody>
        </p:sp>
        <p:sp>
          <p:nvSpPr>
            <p:cNvPr id="186" name="任意多边形: 形状 185"/>
            <p:cNvSpPr/>
            <p:nvPr/>
          </p:nvSpPr>
          <p:spPr>
            <a:xfrm flipV="1">
              <a:off x="15947776" y="-458288"/>
              <a:ext cx="93621" cy="87306"/>
            </a:xfrm>
            <a:custGeom>
              <a:avLst/>
              <a:gdLst>
                <a:gd name="connsiteX0" fmla="*/ 8611 w 93621"/>
                <a:gd name="connsiteY0" fmla="*/ 30549 h 87306"/>
                <a:gd name="connsiteX1" fmla="*/ 8433 w 93621"/>
                <a:gd name="connsiteY1" fmla="*/ 27972 h 87306"/>
                <a:gd name="connsiteX2" fmla="*/ 10097 w 93621"/>
                <a:gd name="connsiteY2" fmla="*/ 26473 h 87306"/>
                <a:gd name="connsiteX3" fmla="*/ 29362 w 93621"/>
                <a:gd name="connsiteY3" fmla="*/ 4095 h 87306"/>
                <a:gd name="connsiteX4" fmla="*/ 31699 w 93621"/>
                <a:gd name="connsiteY4" fmla="*/ -2000 h 87306"/>
                <a:gd name="connsiteX5" fmla="*/ 37198 w 93621"/>
                <a:gd name="connsiteY5" fmla="*/ -4744 h 87306"/>
                <a:gd name="connsiteX6" fmla="*/ 41021 w 93621"/>
                <a:gd name="connsiteY6" fmla="*/ 6 h 87306"/>
                <a:gd name="connsiteX7" fmla="*/ 41034 w 93621"/>
                <a:gd name="connsiteY7" fmla="*/ 6458 h 87306"/>
                <a:gd name="connsiteX8" fmla="*/ 55854 w 93621"/>
                <a:gd name="connsiteY8" fmla="*/ 31400 h 87306"/>
                <a:gd name="connsiteX9" fmla="*/ 61849 w 93621"/>
                <a:gd name="connsiteY9" fmla="*/ 34398 h 87306"/>
                <a:gd name="connsiteX10" fmla="*/ 66917 w 93621"/>
                <a:gd name="connsiteY10" fmla="*/ 33229 h 87306"/>
                <a:gd name="connsiteX11" fmla="*/ 76568 w 93621"/>
                <a:gd name="connsiteY11" fmla="*/ 20453 h 87306"/>
                <a:gd name="connsiteX12" fmla="*/ 78079 w 93621"/>
                <a:gd name="connsiteY12" fmla="*/ 10979 h 87306"/>
                <a:gd name="connsiteX13" fmla="*/ 76543 w 93621"/>
                <a:gd name="connsiteY13" fmla="*/ 1708 h 87306"/>
                <a:gd name="connsiteX14" fmla="*/ 81102 w 93621"/>
                <a:gd name="connsiteY14" fmla="*/ 11017 h 87306"/>
                <a:gd name="connsiteX15" fmla="*/ 84391 w 93621"/>
                <a:gd name="connsiteY15" fmla="*/ 21406 h 87306"/>
                <a:gd name="connsiteX16" fmla="*/ 87757 w 93621"/>
                <a:gd name="connsiteY16" fmla="*/ 42907 h 87306"/>
                <a:gd name="connsiteX17" fmla="*/ 87059 w 93621"/>
                <a:gd name="connsiteY17" fmla="*/ 62922 h 87306"/>
                <a:gd name="connsiteX18" fmla="*/ 85332 w 93621"/>
                <a:gd name="connsiteY18" fmla="*/ 72802 h 87306"/>
                <a:gd name="connsiteX19" fmla="*/ 84125 w 93621"/>
                <a:gd name="connsiteY19" fmla="*/ 77666 h 87306"/>
                <a:gd name="connsiteX20" fmla="*/ 83388 w 93621"/>
                <a:gd name="connsiteY20" fmla="*/ 80181 h 87306"/>
                <a:gd name="connsiteX21" fmla="*/ 82677 w 93621"/>
                <a:gd name="connsiteY21" fmla="*/ 82467 h 87306"/>
                <a:gd name="connsiteX22" fmla="*/ 49860 w 93621"/>
                <a:gd name="connsiteY22" fmla="*/ 61271 h 87306"/>
                <a:gd name="connsiteX23" fmla="*/ 8280 w 93621"/>
                <a:gd name="connsiteY23" fmla="*/ 77857 h 87306"/>
                <a:gd name="connsiteX24" fmla="*/ 4268 w 93621"/>
                <a:gd name="connsiteY24" fmla="*/ 78784 h 87306"/>
                <a:gd name="connsiteX25" fmla="*/ -101 w 93621"/>
                <a:gd name="connsiteY25" fmla="*/ 76879 h 87306"/>
                <a:gd name="connsiteX26" fmla="*/ -1841 w 93621"/>
                <a:gd name="connsiteY26" fmla="*/ 54121 h 87306"/>
                <a:gd name="connsiteX27" fmla="*/ 8611 w 93621"/>
                <a:gd name="connsiteY27" fmla="*/ 30549 h 8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3621" h="87306">
                  <a:moveTo>
                    <a:pt x="8611" y="30549"/>
                  </a:moveTo>
                  <a:lnTo>
                    <a:pt x="8433" y="27972"/>
                  </a:lnTo>
                  <a:lnTo>
                    <a:pt x="10097" y="26473"/>
                  </a:lnTo>
                  <a:cubicBezTo>
                    <a:pt x="18796" y="21406"/>
                    <a:pt x="26264" y="13671"/>
                    <a:pt x="29362" y="4095"/>
                  </a:cubicBezTo>
                  <a:cubicBezTo>
                    <a:pt x="30023" y="2013"/>
                    <a:pt x="30493" y="-172"/>
                    <a:pt x="31699" y="-2000"/>
                  </a:cubicBezTo>
                  <a:cubicBezTo>
                    <a:pt x="32893" y="-3817"/>
                    <a:pt x="35065" y="-5226"/>
                    <a:pt x="37198" y="-4744"/>
                  </a:cubicBezTo>
                  <a:cubicBezTo>
                    <a:pt x="39294" y="-4274"/>
                    <a:pt x="40640" y="-2114"/>
                    <a:pt x="41021" y="6"/>
                  </a:cubicBezTo>
                  <a:cubicBezTo>
                    <a:pt x="41402" y="2127"/>
                    <a:pt x="41047" y="4299"/>
                    <a:pt x="41034" y="6458"/>
                  </a:cubicBezTo>
                  <a:cubicBezTo>
                    <a:pt x="40957" y="16478"/>
                    <a:pt x="47968" y="25216"/>
                    <a:pt x="55854" y="31400"/>
                  </a:cubicBezTo>
                  <a:cubicBezTo>
                    <a:pt x="57633" y="32810"/>
                    <a:pt x="59589" y="34182"/>
                    <a:pt x="61849" y="34398"/>
                  </a:cubicBezTo>
                  <a:cubicBezTo>
                    <a:pt x="63601" y="34575"/>
                    <a:pt x="65354" y="34042"/>
                    <a:pt x="66917" y="33229"/>
                  </a:cubicBezTo>
                  <a:cubicBezTo>
                    <a:pt x="71780" y="30714"/>
                    <a:pt x="75006" y="25711"/>
                    <a:pt x="76568" y="20453"/>
                  </a:cubicBezTo>
                  <a:cubicBezTo>
                    <a:pt x="77483" y="17367"/>
                    <a:pt x="77889" y="14179"/>
                    <a:pt x="78079" y="10979"/>
                  </a:cubicBezTo>
                  <a:cubicBezTo>
                    <a:pt x="78283" y="7575"/>
                    <a:pt x="77787" y="4896"/>
                    <a:pt x="76543" y="1708"/>
                  </a:cubicBezTo>
                  <a:cubicBezTo>
                    <a:pt x="78791" y="4350"/>
                    <a:pt x="79896" y="7804"/>
                    <a:pt x="81102" y="11017"/>
                  </a:cubicBezTo>
                  <a:cubicBezTo>
                    <a:pt x="82372" y="14421"/>
                    <a:pt x="83464" y="17888"/>
                    <a:pt x="84391" y="21406"/>
                  </a:cubicBezTo>
                  <a:cubicBezTo>
                    <a:pt x="86220" y="28442"/>
                    <a:pt x="87351" y="35655"/>
                    <a:pt x="87757" y="42907"/>
                  </a:cubicBezTo>
                  <a:cubicBezTo>
                    <a:pt x="88138" y="49587"/>
                    <a:pt x="87896" y="56292"/>
                    <a:pt x="87059" y="62922"/>
                  </a:cubicBezTo>
                  <a:cubicBezTo>
                    <a:pt x="86626" y="66237"/>
                    <a:pt x="86055" y="69539"/>
                    <a:pt x="85332" y="72802"/>
                  </a:cubicBezTo>
                  <a:cubicBezTo>
                    <a:pt x="84963" y="74428"/>
                    <a:pt x="84556" y="76054"/>
                    <a:pt x="84125" y="77666"/>
                  </a:cubicBezTo>
                  <a:lnTo>
                    <a:pt x="83388" y="80181"/>
                  </a:lnTo>
                  <a:lnTo>
                    <a:pt x="82677" y="82467"/>
                  </a:lnTo>
                  <a:cubicBezTo>
                    <a:pt x="77546" y="69564"/>
                    <a:pt x="63742" y="60661"/>
                    <a:pt x="49860" y="61271"/>
                  </a:cubicBezTo>
                  <a:cubicBezTo>
                    <a:pt x="34836" y="61944"/>
                    <a:pt x="22250" y="72294"/>
                    <a:pt x="8280" y="77857"/>
                  </a:cubicBezTo>
                  <a:cubicBezTo>
                    <a:pt x="6998" y="78378"/>
                    <a:pt x="5639" y="78848"/>
                    <a:pt x="4268" y="78784"/>
                  </a:cubicBezTo>
                  <a:cubicBezTo>
                    <a:pt x="2655" y="78708"/>
                    <a:pt x="1169" y="77882"/>
                    <a:pt x="-101" y="76879"/>
                  </a:cubicBezTo>
                  <a:cubicBezTo>
                    <a:pt x="-6705" y="71622"/>
                    <a:pt x="-7671" y="60293"/>
                    <a:pt x="-1841" y="54121"/>
                  </a:cubicBezTo>
                  <a:cubicBezTo>
                    <a:pt x="4687" y="47224"/>
                    <a:pt x="11659" y="41307"/>
                    <a:pt x="8611" y="30549"/>
                  </a:cubicBezTo>
                </a:path>
              </a:pathLst>
            </a:custGeom>
            <a:solidFill>
              <a:srgbClr val="FFBB00"/>
            </a:solidFill>
            <a:ln w="1270" cap="flat">
              <a:noFill/>
              <a:prstDash val="solid"/>
              <a:miter/>
            </a:ln>
          </p:spPr>
          <p:txBody>
            <a:bodyPr rtlCol="0" anchor="ctr"/>
            <a:lstStyle/>
            <a:p>
              <a:endParaRPr lang="zh-CN" altLang="en-US"/>
            </a:p>
          </p:txBody>
        </p:sp>
        <p:sp>
          <p:nvSpPr>
            <p:cNvPr id="187" name="任意多边形: 形状 186"/>
            <p:cNvSpPr/>
            <p:nvPr/>
          </p:nvSpPr>
          <p:spPr>
            <a:xfrm flipV="1">
              <a:off x="15875096" y="-421191"/>
              <a:ext cx="168198" cy="74781"/>
            </a:xfrm>
            <a:custGeom>
              <a:avLst/>
              <a:gdLst>
                <a:gd name="connsiteX0" fmla="*/ 160613 w 168198"/>
                <a:gd name="connsiteY0" fmla="*/ 53981 h 74781"/>
                <a:gd name="connsiteX1" fmla="*/ 159864 w 168198"/>
                <a:gd name="connsiteY1" fmla="*/ 52177 h 74781"/>
                <a:gd name="connsiteX2" fmla="*/ 149856 w 168198"/>
                <a:gd name="connsiteY2" fmla="*/ 38614 h 74781"/>
                <a:gd name="connsiteX3" fmla="*/ 136495 w 168198"/>
                <a:gd name="connsiteY3" fmla="*/ 27971 h 74781"/>
                <a:gd name="connsiteX4" fmla="*/ 111197 w 168198"/>
                <a:gd name="connsiteY4" fmla="*/ 15716 h 74781"/>
                <a:gd name="connsiteX5" fmla="*/ 104200 w 168198"/>
                <a:gd name="connsiteY5" fmla="*/ 13265 h 74781"/>
                <a:gd name="connsiteX6" fmla="*/ 95780 w 168198"/>
                <a:gd name="connsiteY6" fmla="*/ 9962 h 74781"/>
                <a:gd name="connsiteX7" fmla="*/ 89632 w 168198"/>
                <a:gd name="connsiteY7" fmla="*/ 4895 h 74781"/>
                <a:gd name="connsiteX8" fmla="*/ 74583 w 168198"/>
                <a:gd name="connsiteY8" fmla="*/ -3144 h 74781"/>
                <a:gd name="connsiteX9" fmla="*/ 50466 w 168198"/>
                <a:gd name="connsiteY9" fmla="*/ -1962 h 74781"/>
                <a:gd name="connsiteX10" fmla="*/ 36001 w 168198"/>
                <a:gd name="connsiteY10" fmla="*/ 8921 h 74781"/>
                <a:gd name="connsiteX11" fmla="*/ 18741 w 168198"/>
                <a:gd name="connsiteY11" fmla="*/ 12782 h 74781"/>
                <a:gd name="connsiteX12" fmla="*/ 10550 w 168198"/>
                <a:gd name="connsiteY12" fmla="*/ 10788 h 74781"/>
                <a:gd name="connsiteX13" fmla="*/ -1058 w 168198"/>
                <a:gd name="connsiteY13" fmla="*/ 25279 h 74781"/>
                <a:gd name="connsiteX14" fmla="*/ -5477 w 168198"/>
                <a:gd name="connsiteY14" fmla="*/ 48469 h 74781"/>
                <a:gd name="connsiteX15" fmla="*/ -4309 w 168198"/>
                <a:gd name="connsiteY15" fmla="*/ 64141 h 74781"/>
                <a:gd name="connsiteX16" fmla="*/ -791 w 168198"/>
                <a:gd name="connsiteY16" fmla="*/ 59531 h 74781"/>
                <a:gd name="connsiteX17" fmla="*/ 5660 w 168198"/>
                <a:gd name="connsiteY17" fmla="*/ 55594 h 74781"/>
                <a:gd name="connsiteX18" fmla="*/ 19808 w 168198"/>
                <a:gd name="connsiteY18" fmla="*/ 50069 h 74781"/>
                <a:gd name="connsiteX19" fmla="*/ 86102 w 168198"/>
                <a:gd name="connsiteY19" fmla="*/ 44176 h 74781"/>
                <a:gd name="connsiteX20" fmla="*/ 150974 w 168198"/>
                <a:gd name="connsiteY20" fmla="*/ 59988 h 74781"/>
                <a:gd name="connsiteX21" fmla="*/ 156638 w 168198"/>
                <a:gd name="connsiteY21" fmla="*/ 63150 h 74781"/>
                <a:gd name="connsiteX22" fmla="*/ 158898 w 168198"/>
                <a:gd name="connsiteY22" fmla="*/ 65589 h 74781"/>
                <a:gd name="connsiteX23" fmla="*/ 160282 w 168198"/>
                <a:gd name="connsiteY23" fmla="*/ 69119 h 74781"/>
                <a:gd name="connsiteX24" fmla="*/ 161019 w 168198"/>
                <a:gd name="connsiteY24" fmla="*/ 69970 h 74781"/>
                <a:gd name="connsiteX25" fmla="*/ 161540 w 168198"/>
                <a:gd name="connsiteY25" fmla="*/ 69386 h 74781"/>
                <a:gd name="connsiteX26" fmla="*/ 160613 w 168198"/>
                <a:gd name="connsiteY26" fmla="*/ 53981 h 7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8198" h="74781">
                  <a:moveTo>
                    <a:pt x="160613" y="53981"/>
                  </a:moveTo>
                  <a:lnTo>
                    <a:pt x="159864" y="52177"/>
                  </a:lnTo>
                  <a:cubicBezTo>
                    <a:pt x="157539" y="47034"/>
                    <a:pt x="153818" y="42538"/>
                    <a:pt x="149856" y="38614"/>
                  </a:cubicBezTo>
                  <a:cubicBezTo>
                    <a:pt x="145804" y="34588"/>
                    <a:pt x="141283" y="31058"/>
                    <a:pt x="136495" y="27971"/>
                  </a:cubicBezTo>
                  <a:cubicBezTo>
                    <a:pt x="128609" y="22879"/>
                    <a:pt x="120024" y="18993"/>
                    <a:pt x="111197" y="15716"/>
                  </a:cubicBezTo>
                  <a:cubicBezTo>
                    <a:pt x="108886" y="14865"/>
                    <a:pt x="106536" y="14052"/>
                    <a:pt x="104200" y="13265"/>
                  </a:cubicBezTo>
                  <a:cubicBezTo>
                    <a:pt x="101393" y="12325"/>
                    <a:pt x="98345" y="11499"/>
                    <a:pt x="95780" y="9962"/>
                  </a:cubicBezTo>
                  <a:cubicBezTo>
                    <a:pt x="93583" y="8616"/>
                    <a:pt x="91715" y="6495"/>
                    <a:pt x="89632" y="4895"/>
                  </a:cubicBezTo>
                  <a:cubicBezTo>
                    <a:pt x="85124" y="1390"/>
                    <a:pt x="80057" y="-1454"/>
                    <a:pt x="74583" y="-3144"/>
                  </a:cubicBezTo>
                  <a:cubicBezTo>
                    <a:pt x="66709" y="-5570"/>
                    <a:pt x="57921" y="-5493"/>
                    <a:pt x="50466" y="-1962"/>
                  </a:cubicBezTo>
                  <a:cubicBezTo>
                    <a:pt x="44789" y="730"/>
                    <a:pt x="41119" y="5645"/>
                    <a:pt x="36001" y="8921"/>
                  </a:cubicBezTo>
                  <a:cubicBezTo>
                    <a:pt x="31136" y="12045"/>
                    <a:pt x="24494" y="14242"/>
                    <a:pt x="18741" y="12782"/>
                  </a:cubicBezTo>
                  <a:cubicBezTo>
                    <a:pt x="15998" y="12096"/>
                    <a:pt x="13369" y="10585"/>
                    <a:pt x="10550" y="10788"/>
                  </a:cubicBezTo>
                  <a:cubicBezTo>
                    <a:pt x="3501" y="11283"/>
                    <a:pt x="834" y="19805"/>
                    <a:pt x="-1058" y="25279"/>
                  </a:cubicBezTo>
                  <a:cubicBezTo>
                    <a:pt x="-3623" y="32746"/>
                    <a:pt x="-5122" y="40583"/>
                    <a:pt x="-5477" y="48469"/>
                  </a:cubicBezTo>
                  <a:cubicBezTo>
                    <a:pt x="-5731" y="53854"/>
                    <a:pt x="-5998" y="58921"/>
                    <a:pt x="-4309" y="64141"/>
                  </a:cubicBezTo>
                  <a:cubicBezTo>
                    <a:pt x="-4893" y="62350"/>
                    <a:pt x="-1833" y="60293"/>
                    <a:pt x="-791" y="59531"/>
                  </a:cubicBezTo>
                  <a:cubicBezTo>
                    <a:pt x="1254" y="58057"/>
                    <a:pt x="3425" y="56750"/>
                    <a:pt x="5660" y="55594"/>
                  </a:cubicBezTo>
                  <a:cubicBezTo>
                    <a:pt x="10156" y="53283"/>
                    <a:pt x="14957" y="51529"/>
                    <a:pt x="19808" y="50069"/>
                  </a:cubicBezTo>
                  <a:cubicBezTo>
                    <a:pt x="41170" y="43592"/>
                    <a:pt x="63877" y="42043"/>
                    <a:pt x="86102" y="44176"/>
                  </a:cubicBezTo>
                  <a:cubicBezTo>
                    <a:pt x="108327" y="46310"/>
                    <a:pt x="130095" y="52089"/>
                    <a:pt x="150974" y="59988"/>
                  </a:cubicBezTo>
                  <a:cubicBezTo>
                    <a:pt x="153005" y="60750"/>
                    <a:pt x="154986" y="61740"/>
                    <a:pt x="156638" y="63150"/>
                  </a:cubicBezTo>
                  <a:lnTo>
                    <a:pt x="158898" y="65589"/>
                  </a:lnTo>
                  <a:cubicBezTo>
                    <a:pt x="159774" y="66681"/>
                    <a:pt x="159952" y="67760"/>
                    <a:pt x="160282" y="69119"/>
                  </a:cubicBezTo>
                  <a:lnTo>
                    <a:pt x="161019" y="69970"/>
                  </a:lnTo>
                  <a:lnTo>
                    <a:pt x="161540" y="69386"/>
                  </a:lnTo>
                  <a:cubicBezTo>
                    <a:pt x="163394" y="64789"/>
                    <a:pt x="162404" y="58718"/>
                    <a:pt x="160613" y="53981"/>
                  </a:cubicBezTo>
                </a:path>
              </a:pathLst>
            </a:custGeom>
            <a:solidFill>
              <a:srgbClr val="1A1A1A"/>
            </a:solidFill>
            <a:ln w="1270" cap="flat">
              <a:noFill/>
              <a:prstDash val="solid"/>
              <a:miter/>
            </a:ln>
          </p:spPr>
          <p:txBody>
            <a:bodyPr rtlCol="0" anchor="ctr"/>
            <a:lstStyle/>
            <a:p>
              <a:endParaRPr lang="zh-CN" altLang="en-US"/>
            </a:p>
          </p:txBody>
        </p:sp>
        <p:sp>
          <p:nvSpPr>
            <p:cNvPr id="188" name="任意多边形: 形状 187"/>
            <p:cNvSpPr/>
            <p:nvPr/>
          </p:nvSpPr>
          <p:spPr>
            <a:xfrm flipV="1">
              <a:off x="15879513" y="-397365"/>
              <a:ext cx="16742" cy="20458"/>
            </a:xfrm>
            <a:custGeom>
              <a:avLst/>
              <a:gdLst>
                <a:gd name="connsiteX0" fmla="*/ -1895 w 16742"/>
                <a:gd name="connsiteY0" fmla="*/ 1395 h 20458"/>
                <a:gd name="connsiteX1" fmla="*/ 5751 w 16742"/>
                <a:gd name="connsiteY1" fmla="*/ -4815 h 20458"/>
                <a:gd name="connsiteX2" fmla="*/ 8722 w 16742"/>
                <a:gd name="connsiteY2" fmla="*/ -4739 h 20458"/>
                <a:gd name="connsiteX3" fmla="*/ 10932 w 16742"/>
                <a:gd name="connsiteY3" fmla="*/ -1920 h 20458"/>
                <a:gd name="connsiteX4" fmla="*/ 10437 w 16742"/>
                <a:gd name="connsiteY4" fmla="*/ 3884 h 20458"/>
                <a:gd name="connsiteX5" fmla="*/ 6119 w 16742"/>
                <a:gd name="connsiteY5" fmla="*/ 11708 h 20458"/>
                <a:gd name="connsiteX6" fmla="*/ 3554 w 16742"/>
                <a:gd name="connsiteY6" fmla="*/ 14095 h 20458"/>
                <a:gd name="connsiteX7" fmla="*/ -942 w 16742"/>
                <a:gd name="connsiteY7" fmla="*/ 15619 h 20458"/>
                <a:gd name="connsiteX8" fmla="*/ -4625 w 16742"/>
                <a:gd name="connsiteY8" fmla="*/ 13740 h 20458"/>
                <a:gd name="connsiteX9" fmla="*/ -4180 w 16742"/>
                <a:gd name="connsiteY9" fmla="*/ 5281 h 20458"/>
                <a:gd name="connsiteX10" fmla="*/ -1895 w 16742"/>
                <a:gd name="connsiteY10" fmla="*/ 1395 h 20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42" h="20458">
                  <a:moveTo>
                    <a:pt x="-1895" y="1395"/>
                  </a:moveTo>
                  <a:cubicBezTo>
                    <a:pt x="10" y="-1437"/>
                    <a:pt x="2462" y="-3977"/>
                    <a:pt x="5751" y="-4815"/>
                  </a:cubicBezTo>
                  <a:lnTo>
                    <a:pt x="8722" y="-4739"/>
                  </a:lnTo>
                  <a:cubicBezTo>
                    <a:pt x="9865" y="-4269"/>
                    <a:pt x="10640" y="-3126"/>
                    <a:pt x="10932" y="-1920"/>
                  </a:cubicBezTo>
                  <a:cubicBezTo>
                    <a:pt x="11364" y="-129"/>
                    <a:pt x="11021" y="2157"/>
                    <a:pt x="10437" y="3884"/>
                  </a:cubicBezTo>
                  <a:cubicBezTo>
                    <a:pt x="9459" y="6716"/>
                    <a:pt x="7999" y="9383"/>
                    <a:pt x="6119" y="11708"/>
                  </a:cubicBezTo>
                  <a:lnTo>
                    <a:pt x="3554" y="14095"/>
                  </a:lnTo>
                  <a:cubicBezTo>
                    <a:pt x="2220" y="14908"/>
                    <a:pt x="607" y="15467"/>
                    <a:pt x="-942" y="15619"/>
                  </a:cubicBezTo>
                  <a:cubicBezTo>
                    <a:pt x="-2695" y="15784"/>
                    <a:pt x="-3545" y="15098"/>
                    <a:pt x="-4625" y="13740"/>
                  </a:cubicBezTo>
                  <a:cubicBezTo>
                    <a:pt x="-6467" y="11428"/>
                    <a:pt x="-5400" y="7605"/>
                    <a:pt x="-4180" y="5281"/>
                  </a:cubicBezTo>
                  <a:cubicBezTo>
                    <a:pt x="-3508" y="4011"/>
                    <a:pt x="-2771" y="2678"/>
                    <a:pt x="-1895" y="1395"/>
                  </a:cubicBezTo>
                </a:path>
              </a:pathLst>
            </a:custGeom>
            <a:solidFill>
              <a:srgbClr val="FFE5CC"/>
            </a:solidFill>
            <a:ln w="1270" cap="flat">
              <a:noFill/>
              <a:prstDash val="solid"/>
              <a:miter/>
            </a:ln>
          </p:spPr>
          <p:txBody>
            <a:bodyPr rtlCol="0" anchor="ctr"/>
            <a:lstStyle/>
            <a:p>
              <a:endParaRPr lang="zh-CN" altLang="en-US"/>
            </a:p>
          </p:txBody>
        </p:sp>
        <p:sp>
          <p:nvSpPr>
            <p:cNvPr id="189" name="任意多边形: 形状 188"/>
            <p:cNvSpPr/>
            <p:nvPr/>
          </p:nvSpPr>
          <p:spPr>
            <a:xfrm flipV="1">
              <a:off x="15920003" y="-382486"/>
              <a:ext cx="36748" cy="21515"/>
            </a:xfrm>
            <a:custGeom>
              <a:avLst/>
              <a:gdLst>
                <a:gd name="connsiteX0" fmla="*/ -4574 w 36748"/>
                <a:gd name="connsiteY0" fmla="*/ 12265 h 21515"/>
                <a:gd name="connsiteX1" fmla="*/ -5006 w 36748"/>
                <a:gd name="connsiteY1" fmla="*/ 5509 h 21515"/>
                <a:gd name="connsiteX2" fmla="*/ -371 w 36748"/>
                <a:gd name="connsiteY2" fmla="*/ 302 h 21515"/>
                <a:gd name="connsiteX3" fmla="*/ 17524 w 36748"/>
                <a:gd name="connsiteY3" fmla="*/ -4639 h 21515"/>
                <a:gd name="connsiteX4" fmla="*/ 24890 w 36748"/>
                <a:gd name="connsiteY4" fmla="*/ -4359 h 21515"/>
                <a:gd name="connsiteX5" fmla="*/ 30554 w 36748"/>
                <a:gd name="connsiteY5" fmla="*/ -3 h 21515"/>
                <a:gd name="connsiteX6" fmla="*/ 26985 w 36748"/>
                <a:gd name="connsiteY6" fmla="*/ 10678 h 21515"/>
                <a:gd name="connsiteX7" fmla="*/ 17282 w 36748"/>
                <a:gd name="connsiteY7" fmla="*/ 15910 h 21515"/>
                <a:gd name="connsiteX8" fmla="*/ 5840 w 36748"/>
                <a:gd name="connsiteY8" fmla="*/ 16672 h 21515"/>
                <a:gd name="connsiteX9" fmla="*/ -4574 w 36748"/>
                <a:gd name="connsiteY9" fmla="*/ 12265 h 2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748" h="21515">
                  <a:moveTo>
                    <a:pt x="-4574" y="12265"/>
                  </a:moveTo>
                  <a:cubicBezTo>
                    <a:pt x="-5920" y="10335"/>
                    <a:pt x="-5933" y="7681"/>
                    <a:pt x="-5006" y="5509"/>
                  </a:cubicBezTo>
                  <a:cubicBezTo>
                    <a:pt x="-4091" y="3350"/>
                    <a:pt x="-2326" y="1623"/>
                    <a:pt x="-371" y="302"/>
                  </a:cubicBezTo>
                  <a:cubicBezTo>
                    <a:pt x="4811" y="-3216"/>
                    <a:pt x="11275" y="-4143"/>
                    <a:pt x="17524" y="-4639"/>
                  </a:cubicBezTo>
                  <a:cubicBezTo>
                    <a:pt x="19975" y="-4829"/>
                    <a:pt x="22489" y="-4968"/>
                    <a:pt x="24890" y="-4359"/>
                  </a:cubicBezTo>
                  <a:cubicBezTo>
                    <a:pt x="27265" y="-3749"/>
                    <a:pt x="29551" y="-2264"/>
                    <a:pt x="30554" y="-3"/>
                  </a:cubicBezTo>
                  <a:cubicBezTo>
                    <a:pt x="32180" y="3667"/>
                    <a:pt x="29919" y="7960"/>
                    <a:pt x="26985" y="10678"/>
                  </a:cubicBezTo>
                  <a:cubicBezTo>
                    <a:pt x="24255" y="13205"/>
                    <a:pt x="20889" y="15021"/>
                    <a:pt x="17282" y="15910"/>
                  </a:cubicBezTo>
                  <a:cubicBezTo>
                    <a:pt x="13562" y="16825"/>
                    <a:pt x="9662" y="16749"/>
                    <a:pt x="5840" y="16672"/>
                  </a:cubicBezTo>
                  <a:cubicBezTo>
                    <a:pt x="2538" y="16608"/>
                    <a:pt x="-2568" y="15148"/>
                    <a:pt x="-4574" y="12265"/>
                  </a:cubicBezTo>
                </a:path>
              </a:pathLst>
            </a:custGeom>
            <a:solidFill>
              <a:srgbClr val="FFE5CC"/>
            </a:solidFill>
            <a:ln w="1270" cap="flat">
              <a:noFill/>
              <a:prstDash val="solid"/>
              <a:miter/>
            </a:ln>
          </p:spPr>
          <p:txBody>
            <a:bodyPr rtlCol="0" anchor="ctr"/>
            <a:lstStyle/>
            <a:p>
              <a:endParaRPr lang="zh-CN" altLang="en-US"/>
            </a:p>
          </p:txBody>
        </p:sp>
        <p:sp>
          <p:nvSpPr>
            <p:cNvPr id="190" name="任意多边形: 形状 189"/>
            <p:cNvSpPr/>
            <p:nvPr/>
          </p:nvSpPr>
          <p:spPr>
            <a:xfrm flipV="1">
              <a:off x="15877238" y="-530419"/>
              <a:ext cx="162559" cy="93160"/>
            </a:xfrm>
            <a:custGeom>
              <a:avLst/>
              <a:gdLst>
                <a:gd name="connsiteX0" fmla="*/ 9285 w 162559"/>
                <a:gd name="connsiteY0" fmla="*/ 54407 h 93160"/>
                <a:gd name="connsiteX1" fmla="*/ 65382 w 162559"/>
                <a:gd name="connsiteY1" fmla="*/ 87160 h 93160"/>
                <a:gd name="connsiteX2" fmla="*/ 105094 w 162559"/>
                <a:gd name="connsiteY2" fmla="*/ 84176 h 93160"/>
                <a:gd name="connsiteX3" fmla="*/ 139219 w 162559"/>
                <a:gd name="connsiteY3" fmla="*/ 53911 h 93160"/>
                <a:gd name="connsiteX4" fmla="*/ 156694 w 162559"/>
                <a:gd name="connsiteY4" fmla="*/ 10021 h 93160"/>
                <a:gd name="connsiteX5" fmla="*/ 150662 w 162559"/>
                <a:gd name="connsiteY5" fmla="*/ 3099 h 93160"/>
                <a:gd name="connsiteX6" fmla="*/ 135257 w 162559"/>
                <a:gd name="connsiteY6" fmla="*/ 4585 h 93160"/>
                <a:gd name="connsiteX7" fmla="*/ 88534 w 162559"/>
                <a:gd name="connsiteY7" fmla="*/ 6071 h 93160"/>
                <a:gd name="connsiteX8" fmla="*/ 32209 w 162559"/>
                <a:gd name="connsiteY8" fmla="*/ 2388 h 93160"/>
                <a:gd name="connsiteX9" fmla="*/ 9349 w 162559"/>
                <a:gd name="connsiteY9" fmla="*/ -4089 h 93160"/>
                <a:gd name="connsiteX10" fmla="*/ -4050 w 162559"/>
                <a:gd name="connsiteY10" fmla="*/ 826 h 93160"/>
                <a:gd name="connsiteX11" fmla="*/ -5663 w 162559"/>
                <a:gd name="connsiteY11" fmla="*/ 10503 h 93160"/>
                <a:gd name="connsiteX12" fmla="*/ 9285 w 162559"/>
                <a:gd name="connsiteY12" fmla="*/ 54407 h 93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2559" h="93160">
                  <a:moveTo>
                    <a:pt x="9285" y="54407"/>
                  </a:moveTo>
                  <a:cubicBezTo>
                    <a:pt x="22532" y="71895"/>
                    <a:pt x="43169" y="84062"/>
                    <a:pt x="65382" y="87160"/>
                  </a:cubicBezTo>
                  <a:cubicBezTo>
                    <a:pt x="78335" y="88977"/>
                    <a:pt x="92737" y="88900"/>
                    <a:pt x="105094" y="84176"/>
                  </a:cubicBezTo>
                  <a:cubicBezTo>
                    <a:pt x="119699" y="78575"/>
                    <a:pt x="130850" y="66802"/>
                    <a:pt x="139219" y="53911"/>
                  </a:cubicBezTo>
                  <a:cubicBezTo>
                    <a:pt x="147652" y="40919"/>
                    <a:pt x="158510" y="26416"/>
                    <a:pt x="156694" y="10021"/>
                  </a:cubicBezTo>
                  <a:cubicBezTo>
                    <a:pt x="156186" y="5449"/>
                    <a:pt x="155309" y="2705"/>
                    <a:pt x="150662" y="3099"/>
                  </a:cubicBezTo>
                  <a:cubicBezTo>
                    <a:pt x="145505" y="3518"/>
                    <a:pt x="140463" y="4420"/>
                    <a:pt x="135257" y="4585"/>
                  </a:cubicBezTo>
                  <a:cubicBezTo>
                    <a:pt x="119674" y="5080"/>
                    <a:pt x="104116" y="5563"/>
                    <a:pt x="88534" y="6071"/>
                  </a:cubicBezTo>
                  <a:cubicBezTo>
                    <a:pt x="69661" y="6668"/>
                    <a:pt x="50471" y="7227"/>
                    <a:pt x="32209" y="2388"/>
                  </a:cubicBezTo>
                  <a:cubicBezTo>
                    <a:pt x="24551" y="356"/>
                    <a:pt x="17134" y="-2565"/>
                    <a:pt x="9349" y="-4089"/>
                  </a:cubicBezTo>
                  <a:cubicBezTo>
                    <a:pt x="3126" y="-5321"/>
                    <a:pt x="-1103" y="-6083"/>
                    <a:pt x="-4050" y="826"/>
                  </a:cubicBezTo>
                  <a:cubicBezTo>
                    <a:pt x="-5345" y="3861"/>
                    <a:pt x="-5637" y="7214"/>
                    <a:pt x="-5663" y="10503"/>
                  </a:cubicBezTo>
                  <a:cubicBezTo>
                    <a:pt x="-5777" y="26937"/>
                    <a:pt x="-100" y="42012"/>
                    <a:pt x="9285" y="54407"/>
                  </a:cubicBezTo>
                </a:path>
              </a:pathLst>
            </a:custGeom>
            <a:solidFill>
              <a:srgbClr val="1A1A1A"/>
            </a:solidFill>
            <a:ln w="1270" cap="flat">
              <a:noFill/>
              <a:prstDash val="solid"/>
              <a:miter/>
            </a:ln>
          </p:spPr>
          <p:txBody>
            <a:bodyPr rtlCol="0" anchor="ctr"/>
            <a:lstStyle/>
            <a:p>
              <a:endParaRPr lang="zh-CN" altLang="en-US"/>
            </a:p>
          </p:txBody>
        </p:sp>
        <p:sp>
          <p:nvSpPr>
            <p:cNvPr id="191" name="任意多边形: 形状 190"/>
            <p:cNvSpPr/>
            <p:nvPr/>
          </p:nvSpPr>
          <p:spPr>
            <a:xfrm flipV="1">
              <a:off x="15865320" y="-480856"/>
              <a:ext cx="183789" cy="76579"/>
            </a:xfrm>
            <a:custGeom>
              <a:avLst/>
              <a:gdLst>
                <a:gd name="connsiteX0" fmla="*/ 11553 w 183789"/>
                <a:gd name="connsiteY0" fmla="*/ 70014 h 76579"/>
                <a:gd name="connsiteX1" fmla="*/ 12010 w 183789"/>
                <a:gd name="connsiteY1" fmla="*/ 71500 h 76579"/>
                <a:gd name="connsiteX2" fmla="*/ 10803 w 183789"/>
                <a:gd name="connsiteY2" fmla="*/ 70586 h 76579"/>
                <a:gd name="connsiteX3" fmla="*/ 9584 w 183789"/>
                <a:gd name="connsiteY3" fmla="*/ 69442 h 76579"/>
                <a:gd name="connsiteX4" fmla="*/ 7463 w 183789"/>
                <a:gd name="connsiteY4" fmla="*/ 66927 h 76579"/>
                <a:gd name="connsiteX5" fmla="*/ -3662 w 183789"/>
                <a:gd name="connsiteY5" fmla="*/ 42354 h 76579"/>
                <a:gd name="connsiteX6" fmla="*/ -3992 w 183789"/>
                <a:gd name="connsiteY6" fmla="*/ 17233 h 76579"/>
                <a:gd name="connsiteX7" fmla="*/ 8771 w 183789"/>
                <a:gd name="connsiteY7" fmla="*/ 6324 h 76579"/>
                <a:gd name="connsiteX8" fmla="*/ 26030 w 183789"/>
                <a:gd name="connsiteY8" fmla="*/ 1332 h 76579"/>
                <a:gd name="connsiteX9" fmla="*/ 96172 w 183789"/>
                <a:gd name="connsiteY9" fmla="*/ -4230 h 76579"/>
                <a:gd name="connsiteX10" fmla="*/ 163533 w 183789"/>
                <a:gd name="connsiteY10" fmla="*/ 15175 h 76579"/>
                <a:gd name="connsiteX11" fmla="*/ 173528 w 183789"/>
                <a:gd name="connsiteY11" fmla="*/ 22084 h 76579"/>
                <a:gd name="connsiteX12" fmla="*/ 178125 w 183789"/>
                <a:gd name="connsiteY12" fmla="*/ 32194 h 76579"/>
                <a:gd name="connsiteX13" fmla="*/ 174518 w 183789"/>
                <a:gd name="connsiteY13" fmla="*/ 51764 h 76579"/>
                <a:gd name="connsiteX14" fmla="*/ 169654 w 183789"/>
                <a:gd name="connsiteY14" fmla="*/ 62788 h 76579"/>
                <a:gd name="connsiteX15" fmla="*/ 165984 w 183789"/>
                <a:gd name="connsiteY15" fmla="*/ 67487 h 76579"/>
                <a:gd name="connsiteX16" fmla="*/ 163850 w 183789"/>
                <a:gd name="connsiteY16" fmla="*/ 69569 h 76579"/>
                <a:gd name="connsiteX17" fmla="*/ 160777 w 183789"/>
                <a:gd name="connsiteY17" fmla="*/ 71715 h 76579"/>
                <a:gd name="connsiteX18" fmla="*/ 153309 w 183789"/>
                <a:gd name="connsiteY18" fmla="*/ 55307 h 76579"/>
                <a:gd name="connsiteX19" fmla="*/ 113508 w 183789"/>
                <a:gd name="connsiteY19" fmla="*/ 43826 h 76579"/>
                <a:gd name="connsiteX20" fmla="*/ 71890 w 183789"/>
                <a:gd name="connsiteY20" fmla="*/ 44055 h 76579"/>
                <a:gd name="connsiteX21" fmla="*/ 30336 w 183789"/>
                <a:gd name="connsiteY21" fmla="*/ 51459 h 76579"/>
                <a:gd name="connsiteX22" fmla="*/ 16492 w 183789"/>
                <a:gd name="connsiteY22" fmla="*/ 58990 h 76579"/>
                <a:gd name="connsiteX23" fmla="*/ 12047 w 183789"/>
                <a:gd name="connsiteY23" fmla="*/ 64908 h 76579"/>
                <a:gd name="connsiteX24" fmla="*/ 11311 w 183789"/>
                <a:gd name="connsiteY24" fmla="*/ 68046 h 76579"/>
                <a:gd name="connsiteX25" fmla="*/ 11553 w 183789"/>
                <a:gd name="connsiteY25" fmla="*/ 70014 h 76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3789" h="76579">
                  <a:moveTo>
                    <a:pt x="11553" y="70014"/>
                  </a:moveTo>
                  <a:lnTo>
                    <a:pt x="12010" y="71500"/>
                  </a:lnTo>
                  <a:lnTo>
                    <a:pt x="10803" y="70586"/>
                  </a:lnTo>
                  <a:lnTo>
                    <a:pt x="9584" y="69442"/>
                  </a:lnTo>
                  <a:lnTo>
                    <a:pt x="7463" y="66927"/>
                  </a:lnTo>
                  <a:cubicBezTo>
                    <a:pt x="2091" y="59613"/>
                    <a:pt x="-1503" y="51142"/>
                    <a:pt x="-3662" y="42354"/>
                  </a:cubicBezTo>
                  <a:cubicBezTo>
                    <a:pt x="-5656" y="34238"/>
                    <a:pt x="-6787" y="25335"/>
                    <a:pt x="-3992" y="17233"/>
                  </a:cubicBezTo>
                  <a:cubicBezTo>
                    <a:pt x="-2329" y="12419"/>
                    <a:pt x="4301" y="8343"/>
                    <a:pt x="8771" y="6324"/>
                  </a:cubicBezTo>
                  <a:cubicBezTo>
                    <a:pt x="14244" y="3860"/>
                    <a:pt x="20201" y="2615"/>
                    <a:pt x="26030" y="1332"/>
                  </a:cubicBezTo>
                  <a:cubicBezTo>
                    <a:pt x="49017" y="-3722"/>
                    <a:pt x="72715" y="-6097"/>
                    <a:pt x="96172" y="-4230"/>
                  </a:cubicBezTo>
                  <a:cubicBezTo>
                    <a:pt x="119642" y="-2376"/>
                    <a:pt x="142908" y="3821"/>
                    <a:pt x="163533" y="15175"/>
                  </a:cubicBezTo>
                  <a:cubicBezTo>
                    <a:pt x="167063" y="17119"/>
                    <a:pt x="170594" y="19277"/>
                    <a:pt x="173528" y="22084"/>
                  </a:cubicBezTo>
                  <a:cubicBezTo>
                    <a:pt x="176893" y="25310"/>
                    <a:pt x="178176" y="27685"/>
                    <a:pt x="178125" y="32194"/>
                  </a:cubicBezTo>
                  <a:cubicBezTo>
                    <a:pt x="178036" y="38848"/>
                    <a:pt x="176423" y="45388"/>
                    <a:pt x="174518" y="51764"/>
                  </a:cubicBezTo>
                  <a:cubicBezTo>
                    <a:pt x="173362" y="55612"/>
                    <a:pt x="171851" y="59409"/>
                    <a:pt x="169654" y="62788"/>
                  </a:cubicBezTo>
                  <a:cubicBezTo>
                    <a:pt x="168575" y="64464"/>
                    <a:pt x="167343" y="66026"/>
                    <a:pt x="165984" y="67487"/>
                  </a:cubicBezTo>
                  <a:lnTo>
                    <a:pt x="163850" y="69569"/>
                  </a:lnTo>
                  <a:lnTo>
                    <a:pt x="160777" y="71715"/>
                  </a:lnTo>
                  <a:cubicBezTo>
                    <a:pt x="164587" y="66026"/>
                    <a:pt x="158186" y="57911"/>
                    <a:pt x="153309" y="55307"/>
                  </a:cubicBezTo>
                  <a:cubicBezTo>
                    <a:pt x="141054" y="48741"/>
                    <a:pt x="127325" y="45249"/>
                    <a:pt x="113508" y="43826"/>
                  </a:cubicBezTo>
                  <a:cubicBezTo>
                    <a:pt x="99690" y="42391"/>
                    <a:pt x="85733" y="42938"/>
                    <a:pt x="71890" y="44055"/>
                  </a:cubicBezTo>
                  <a:cubicBezTo>
                    <a:pt x="57831" y="45186"/>
                    <a:pt x="43696" y="46938"/>
                    <a:pt x="30336" y="51459"/>
                  </a:cubicBezTo>
                  <a:cubicBezTo>
                    <a:pt x="25370" y="53135"/>
                    <a:pt x="20379" y="55409"/>
                    <a:pt x="16492" y="58990"/>
                  </a:cubicBezTo>
                  <a:cubicBezTo>
                    <a:pt x="14651" y="60679"/>
                    <a:pt x="13089" y="62648"/>
                    <a:pt x="12047" y="64908"/>
                  </a:cubicBezTo>
                  <a:lnTo>
                    <a:pt x="11311" y="68046"/>
                  </a:lnTo>
                  <a:lnTo>
                    <a:pt x="11553" y="70014"/>
                  </a:lnTo>
                </a:path>
              </a:pathLst>
            </a:custGeom>
            <a:solidFill>
              <a:srgbClr val="404040"/>
            </a:solidFill>
            <a:ln w="1270" cap="flat">
              <a:noFill/>
              <a:prstDash val="solid"/>
              <a:miter/>
            </a:ln>
          </p:spPr>
          <p:txBody>
            <a:bodyPr rtlCol="0" anchor="ctr"/>
            <a:lstStyle/>
            <a:p>
              <a:endParaRPr lang="zh-CN" altLang="en-US"/>
            </a:p>
          </p:txBody>
        </p:sp>
        <p:sp>
          <p:nvSpPr>
            <p:cNvPr id="192" name="任意多边形: 形状 191"/>
            <p:cNvSpPr/>
            <p:nvPr/>
          </p:nvSpPr>
          <p:spPr>
            <a:xfrm flipV="1">
              <a:off x="15691871" y="-82178"/>
              <a:ext cx="210029" cy="178046"/>
            </a:xfrm>
            <a:custGeom>
              <a:avLst/>
              <a:gdLst>
                <a:gd name="connsiteX0" fmla="*/ 14550 w 210029"/>
                <a:gd name="connsiteY0" fmla="*/ 173583 h 178046"/>
                <a:gd name="connsiteX1" fmla="*/ 201608 w 210029"/>
                <a:gd name="connsiteY1" fmla="*/ 22110 h 178046"/>
                <a:gd name="connsiteX2" fmla="*/ 201786 w 210029"/>
                <a:gd name="connsiteY2" fmla="*/ 6159 h 178046"/>
                <a:gd name="connsiteX3" fmla="*/ 183650 w 210029"/>
                <a:gd name="connsiteY3" fmla="*/ -4026 h 178046"/>
                <a:gd name="connsiteX4" fmla="*/ 181517 w 210029"/>
                <a:gd name="connsiteY4" fmla="*/ -2857 h 178046"/>
                <a:gd name="connsiteX5" fmla="*/ -5554 w 210029"/>
                <a:gd name="connsiteY5" fmla="*/ 148602 h 178046"/>
                <a:gd name="connsiteX6" fmla="*/ -3420 w 210029"/>
                <a:gd name="connsiteY6" fmla="*/ 147434 h 178046"/>
                <a:gd name="connsiteX7" fmla="*/ 14715 w 210029"/>
                <a:gd name="connsiteY7" fmla="*/ 157632 h 178046"/>
                <a:gd name="connsiteX8" fmla="*/ 14550 w 210029"/>
                <a:gd name="connsiteY8" fmla="*/ 173583 h 178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029" h="178046">
                  <a:moveTo>
                    <a:pt x="14550" y="173583"/>
                  </a:moveTo>
                  <a:lnTo>
                    <a:pt x="201608" y="22110"/>
                  </a:lnTo>
                  <a:cubicBezTo>
                    <a:pt x="205265" y="19164"/>
                    <a:pt x="205532" y="12624"/>
                    <a:pt x="201786" y="6159"/>
                  </a:cubicBezTo>
                  <a:cubicBezTo>
                    <a:pt x="197404" y="-1372"/>
                    <a:pt x="189213" y="-5944"/>
                    <a:pt x="183650" y="-4026"/>
                  </a:cubicBezTo>
                  <a:lnTo>
                    <a:pt x="181517" y="-2857"/>
                  </a:lnTo>
                  <a:lnTo>
                    <a:pt x="-5554" y="148602"/>
                  </a:lnTo>
                  <a:lnTo>
                    <a:pt x="-3420" y="147434"/>
                  </a:lnTo>
                  <a:cubicBezTo>
                    <a:pt x="2168" y="145529"/>
                    <a:pt x="10334" y="150088"/>
                    <a:pt x="14715" y="157632"/>
                  </a:cubicBezTo>
                  <a:cubicBezTo>
                    <a:pt x="18475" y="164096"/>
                    <a:pt x="18208" y="170637"/>
                    <a:pt x="14550" y="173583"/>
                  </a:cubicBezTo>
                </a:path>
              </a:pathLst>
            </a:custGeom>
            <a:solidFill>
              <a:srgbClr val="906444"/>
            </a:solidFill>
            <a:ln w="1270" cap="flat">
              <a:noFill/>
              <a:prstDash val="solid"/>
              <a:miter/>
            </a:ln>
          </p:spPr>
          <p:txBody>
            <a:bodyPr rtlCol="0" anchor="ctr"/>
            <a:lstStyle/>
            <a:p>
              <a:endParaRPr lang="zh-CN" altLang="en-US"/>
            </a:p>
          </p:txBody>
        </p:sp>
        <p:sp>
          <p:nvSpPr>
            <p:cNvPr id="193" name="任意多边形: 形状 192"/>
            <p:cNvSpPr/>
            <p:nvPr/>
          </p:nvSpPr>
          <p:spPr>
            <a:xfrm flipV="1">
              <a:off x="15689002" y="-83787"/>
              <a:ext cx="25839" cy="28190"/>
            </a:xfrm>
            <a:custGeom>
              <a:avLst/>
              <a:gdLst>
                <a:gd name="connsiteX0" fmla="*/ 15363 w 25839"/>
                <a:gd name="connsiteY0" fmla="*/ 23206 h 28190"/>
                <a:gd name="connsiteX1" fmla="*/ 17649 w 25839"/>
                <a:gd name="connsiteY1" fmla="*/ 6099 h 28190"/>
                <a:gd name="connsiteX2" fmla="*/ -486 w 25839"/>
                <a:gd name="connsiteY2" fmla="*/ -4099 h 28190"/>
                <a:gd name="connsiteX3" fmla="*/ -2772 w 25839"/>
                <a:gd name="connsiteY3" fmla="*/ 13123 h 28190"/>
                <a:gd name="connsiteX4" fmla="*/ 15363 w 25839"/>
                <a:gd name="connsiteY4" fmla="*/ 23206 h 28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39" h="28190">
                  <a:moveTo>
                    <a:pt x="15363" y="23206"/>
                  </a:moveTo>
                  <a:cubicBezTo>
                    <a:pt x="20951" y="21301"/>
                    <a:pt x="22031" y="13643"/>
                    <a:pt x="17649" y="6099"/>
                  </a:cubicBezTo>
                  <a:cubicBezTo>
                    <a:pt x="13268" y="-1445"/>
                    <a:pt x="5102" y="-6004"/>
                    <a:pt x="-486" y="-4099"/>
                  </a:cubicBezTo>
                  <a:cubicBezTo>
                    <a:pt x="-6125" y="-2156"/>
                    <a:pt x="-7154" y="5579"/>
                    <a:pt x="-2772" y="13123"/>
                  </a:cubicBezTo>
                  <a:cubicBezTo>
                    <a:pt x="1597" y="20666"/>
                    <a:pt x="9724" y="25149"/>
                    <a:pt x="15363" y="23206"/>
                  </a:cubicBezTo>
                </a:path>
              </a:pathLst>
            </a:custGeom>
            <a:solidFill>
              <a:srgbClr val="D99E6D"/>
            </a:solidFill>
            <a:ln w="1270" cap="flat">
              <a:noFill/>
              <a:prstDash val="solid"/>
              <a:miter/>
            </a:ln>
          </p:spPr>
          <p:txBody>
            <a:bodyPr rtlCol="0" anchor="ctr"/>
            <a:lstStyle/>
            <a:p>
              <a:endParaRPr lang="zh-CN" altLang="en-US"/>
            </a:p>
          </p:txBody>
        </p:sp>
        <p:sp>
          <p:nvSpPr>
            <p:cNvPr id="194" name="任意多边形: 形状 193"/>
            <p:cNvSpPr/>
            <p:nvPr/>
          </p:nvSpPr>
          <p:spPr>
            <a:xfrm flipV="1">
              <a:off x="15775168" y="-20811"/>
              <a:ext cx="88482" cy="76061"/>
            </a:xfrm>
            <a:custGeom>
              <a:avLst/>
              <a:gdLst>
                <a:gd name="connsiteX0" fmla="*/ 82024 w 88482"/>
                <a:gd name="connsiteY0" fmla="*/ 32556 h 76061"/>
                <a:gd name="connsiteX1" fmla="*/ 70341 w 88482"/>
                <a:gd name="connsiteY1" fmla="*/ 69843 h 76061"/>
                <a:gd name="connsiteX2" fmla="*/ 31885 w 88482"/>
                <a:gd name="connsiteY2" fmla="*/ 70846 h 76061"/>
                <a:gd name="connsiteX3" fmla="*/ 24722 w 88482"/>
                <a:gd name="connsiteY3" fmla="*/ 69615 h 76061"/>
                <a:gd name="connsiteX4" fmla="*/ 18499 w 88482"/>
                <a:gd name="connsiteY4" fmla="*/ 68712 h 76061"/>
                <a:gd name="connsiteX5" fmla="*/ 14791 w 88482"/>
                <a:gd name="connsiteY5" fmla="*/ 65487 h 76061"/>
                <a:gd name="connsiteX6" fmla="*/ 18918 w 88482"/>
                <a:gd name="connsiteY6" fmla="*/ 62134 h 76061"/>
                <a:gd name="connsiteX7" fmla="*/ 26995 w 88482"/>
                <a:gd name="connsiteY7" fmla="*/ 53168 h 76061"/>
                <a:gd name="connsiteX8" fmla="*/ 27491 w 88482"/>
                <a:gd name="connsiteY8" fmla="*/ 39338 h 76061"/>
                <a:gd name="connsiteX9" fmla="*/ 25992 w 88482"/>
                <a:gd name="connsiteY9" fmla="*/ 34359 h 76061"/>
                <a:gd name="connsiteX10" fmla="*/ 20760 w 88482"/>
                <a:gd name="connsiteY10" fmla="*/ 31235 h 76061"/>
                <a:gd name="connsiteX11" fmla="*/ 14537 w 88482"/>
                <a:gd name="connsiteY11" fmla="*/ 31451 h 76061"/>
                <a:gd name="connsiteX12" fmla="*/ 5266 w 88482"/>
                <a:gd name="connsiteY12" fmla="*/ 33724 h 76061"/>
                <a:gd name="connsiteX13" fmla="*/ -2024 w 88482"/>
                <a:gd name="connsiteY13" fmla="*/ 38131 h 76061"/>
                <a:gd name="connsiteX14" fmla="*/ -3650 w 88482"/>
                <a:gd name="connsiteY14" fmla="*/ 39046 h 76061"/>
                <a:gd name="connsiteX15" fmla="*/ -5313 w 88482"/>
                <a:gd name="connsiteY15" fmla="*/ 38487 h 76061"/>
                <a:gd name="connsiteX16" fmla="*/ -5555 w 88482"/>
                <a:gd name="connsiteY16" fmla="*/ 37356 h 76061"/>
                <a:gd name="connsiteX17" fmla="*/ 3653 w 88482"/>
                <a:gd name="connsiteY17" fmla="*/ 18954 h 76061"/>
                <a:gd name="connsiteX18" fmla="*/ 13927 w 88482"/>
                <a:gd name="connsiteY18" fmla="*/ 10433 h 76061"/>
                <a:gd name="connsiteX19" fmla="*/ 16886 w 88482"/>
                <a:gd name="connsiteY19" fmla="*/ 4705 h 76061"/>
                <a:gd name="connsiteX20" fmla="*/ 26360 w 88482"/>
                <a:gd name="connsiteY20" fmla="*/ 298 h 76061"/>
                <a:gd name="connsiteX21" fmla="*/ 44559 w 88482"/>
                <a:gd name="connsiteY21" fmla="*/ -4439 h 76061"/>
                <a:gd name="connsiteX22" fmla="*/ 60930 w 88482"/>
                <a:gd name="connsiteY22" fmla="*/ 1949 h 76061"/>
                <a:gd name="connsiteX23" fmla="*/ 68944 w 88482"/>
                <a:gd name="connsiteY23" fmla="*/ 12706 h 76061"/>
                <a:gd name="connsiteX24" fmla="*/ 81136 w 88482"/>
                <a:gd name="connsiteY24" fmla="*/ 26117 h 76061"/>
                <a:gd name="connsiteX25" fmla="*/ 82914 w 88482"/>
                <a:gd name="connsiteY25" fmla="*/ 29483 h 76061"/>
                <a:gd name="connsiteX26" fmla="*/ 82024 w 88482"/>
                <a:gd name="connsiteY26" fmla="*/ 32556 h 76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8482" h="76061">
                  <a:moveTo>
                    <a:pt x="82024" y="32556"/>
                  </a:moveTo>
                  <a:cubicBezTo>
                    <a:pt x="76589" y="43745"/>
                    <a:pt x="68740" y="56927"/>
                    <a:pt x="70341" y="69843"/>
                  </a:cubicBezTo>
                  <a:cubicBezTo>
                    <a:pt x="57628" y="71786"/>
                    <a:pt x="44674" y="72129"/>
                    <a:pt x="31885" y="70846"/>
                  </a:cubicBezTo>
                  <a:cubicBezTo>
                    <a:pt x="29434" y="70605"/>
                    <a:pt x="27110" y="70148"/>
                    <a:pt x="24722" y="69615"/>
                  </a:cubicBezTo>
                  <a:cubicBezTo>
                    <a:pt x="22677" y="69170"/>
                    <a:pt x="20531" y="69347"/>
                    <a:pt x="18499" y="68712"/>
                  </a:cubicBezTo>
                  <a:cubicBezTo>
                    <a:pt x="17382" y="68370"/>
                    <a:pt x="14651" y="66998"/>
                    <a:pt x="14791" y="65487"/>
                  </a:cubicBezTo>
                  <a:cubicBezTo>
                    <a:pt x="14892" y="64255"/>
                    <a:pt x="17991" y="62705"/>
                    <a:pt x="18918" y="62134"/>
                  </a:cubicBezTo>
                  <a:cubicBezTo>
                    <a:pt x="22398" y="59975"/>
                    <a:pt x="25141" y="56788"/>
                    <a:pt x="26995" y="53168"/>
                  </a:cubicBezTo>
                  <a:cubicBezTo>
                    <a:pt x="28951" y="49383"/>
                    <a:pt x="27986" y="43478"/>
                    <a:pt x="27491" y="39338"/>
                  </a:cubicBezTo>
                  <a:cubicBezTo>
                    <a:pt x="27275" y="37598"/>
                    <a:pt x="26970" y="35807"/>
                    <a:pt x="25992" y="34359"/>
                  </a:cubicBezTo>
                  <a:cubicBezTo>
                    <a:pt x="24837" y="32619"/>
                    <a:pt x="22817" y="31590"/>
                    <a:pt x="20760" y="31235"/>
                  </a:cubicBezTo>
                  <a:cubicBezTo>
                    <a:pt x="18715" y="30867"/>
                    <a:pt x="16594" y="31096"/>
                    <a:pt x="14537" y="31451"/>
                  </a:cubicBezTo>
                  <a:cubicBezTo>
                    <a:pt x="11400" y="31984"/>
                    <a:pt x="8314" y="32810"/>
                    <a:pt x="5266" y="33724"/>
                  </a:cubicBezTo>
                  <a:cubicBezTo>
                    <a:pt x="2345" y="34588"/>
                    <a:pt x="415" y="36315"/>
                    <a:pt x="-2024" y="38131"/>
                  </a:cubicBezTo>
                  <a:lnTo>
                    <a:pt x="-3650" y="39046"/>
                  </a:lnTo>
                  <a:lnTo>
                    <a:pt x="-5313" y="38487"/>
                  </a:lnTo>
                  <a:lnTo>
                    <a:pt x="-5555" y="37356"/>
                  </a:lnTo>
                  <a:cubicBezTo>
                    <a:pt x="-5834" y="30079"/>
                    <a:pt x="-2138" y="23386"/>
                    <a:pt x="3653" y="18954"/>
                  </a:cubicBezTo>
                  <a:cubicBezTo>
                    <a:pt x="7222" y="16236"/>
                    <a:pt x="11641" y="14306"/>
                    <a:pt x="13927" y="10433"/>
                  </a:cubicBezTo>
                  <a:cubicBezTo>
                    <a:pt x="15020" y="8579"/>
                    <a:pt x="15540" y="6394"/>
                    <a:pt x="16886" y="4705"/>
                  </a:cubicBezTo>
                  <a:cubicBezTo>
                    <a:pt x="19096" y="1937"/>
                    <a:pt x="22932" y="1225"/>
                    <a:pt x="26360" y="298"/>
                  </a:cubicBezTo>
                  <a:cubicBezTo>
                    <a:pt x="32431" y="-1328"/>
                    <a:pt x="38273" y="-4211"/>
                    <a:pt x="44559" y="-4439"/>
                  </a:cubicBezTo>
                  <a:cubicBezTo>
                    <a:pt x="50579" y="-4668"/>
                    <a:pt x="56650" y="-2293"/>
                    <a:pt x="60930" y="1949"/>
                  </a:cubicBezTo>
                  <a:cubicBezTo>
                    <a:pt x="64105" y="5099"/>
                    <a:pt x="66251" y="9124"/>
                    <a:pt x="68944" y="12706"/>
                  </a:cubicBezTo>
                  <a:cubicBezTo>
                    <a:pt x="72576" y="17532"/>
                    <a:pt x="77199" y="21532"/>
                    <a:pt x="81136" y="26117"/>
                  </a:cubicBezTo>
                  <a:cubicBezTo>
                    <a:pt x="81986" y="27095"/>
                    <a:pt x="82824" y="28200"/>
                    <a:pt x="82914" y="29483"/>
                  </a:cubicBezTo>
                  <a:lnTo>
                    <a:pt x="82024" y="32556"/>
                  </a:lnTo>
                </a:path>
              </a:pathLst>
            </a:custGeom>
            <a:solidFill>
              <a:srgbClr val="FFE5CC"/>
            </a:solidFill>
            <a:ln w="1270" cap="flat">
              <a:noFill/>
              <a:prstDash val="solid"/>
              <a:miter/>
            </a:ln>
          </p:spPr>
          <p:txBody>
            <a:bodyPr rtlCol="0" anchor="ctr"/>
            <a:lstStyle/>
            <a:p>
              <a:endParaRPr lang="zh-CN" altLang="en-US"/>
            </a:p>
          </p:txBody>
        </p:sp>
        <p:sp>
          <p:nvSpPr>
            <p:cNvPr id="195" name="任意多边形: 形状 194"/>
            <p:cNvSpPr/>
            <p:nvPr/>
          </p:nvSpPr>
          <p:spPr>
            <a:xfrm flipV="1">
              <a:off x="15834875" y="-272440"/>
              <a:ext cx="365973" cy="327212"/>
            </a:xfrm>
            <a:custGeom>
              <a:avLst/>
              <a:gdLst>
                <a:gd name="connsiteX0" fmla="*/ 350286 w 365973"/>
                <a:gd name="connsiteY0" fmla="*/ 295159 h 327212"/>
                <a:gd name="connsiteX1" fmla="*/ 349410 w 365973"/>
                <a:gd name="connsiteY1" fmla="*/ 297013 h 327212"/>
                <a:gd name="connsiteX2" fmla="*/ 342272 w 365973"/>
                <a:gd name="connsiteY2" fmla="*/ 308317 h 327212"/>
                <a:gd name="connsiteX3" fmla="*/ 330246 w 365973"/>
                <a:gd name="connsiteY3" fmla="*/ 316724 h 327212"/>
                <a:gd name="connsiteX4" fmla="*/ 316504 w 365973"/>
                <a:gd name="connsiteY4" fmla="*/ 321766 h 327212"/>
                <a:gd name="connsiteX5" fmla="*/ 270517 w 365973"/>
                <a:gd name="connsiteY5" fmla="*/ 306665 h 327212"/>
                <a:gd name="connsiteX6" fmla="*/ 248241 w 365973"/>
                <a:gd name="connsiteY6" fmla="*/ 262241 h 327212"/>
                <a:gd name="connsiteX7" fmla="*/ 226322 w 365973"/>
                <a:gd name="connsiteY7" fmla="*/ 133540 h 327212"/>
                <a:gd name="connsiteX8" fmla="*/ 213114 w 365973"/>
                <a:gd name="connsiteY8" fmla="*/ 108432 h 327212"/>
                <a:gd name="connsiteX9" fmla="*/ 203449 w 365973"/>
                <a:gd name="connsiteY9" fmla="*/ 106121 h 327212"/>
                <a:gd name="connsiteX10" fmla="*/ 157348 w 365973"/>
                <a:gd name="connsiteY10" fmla="*/ 92151 h 327212"/>
                <a:gd name="connsiteX11" fmla="*/ 121978 w 365973"/>
                <a:gd name="connsiteY11" fmla="*/ 85775 h 327212"/>
                <a:gd name="connsiteX12" fmla="*/ 87803 w 365973"/>
                <a:gd name="connsiteY12" fmla="*/ 79006 h 327212"/>
                <a:gd name="connsiteX13" fmla="*/ 56396 w 365973"/>
                <a:gd name="connsiteY13" fmla="*/ 85648 h 327212"/>
                <a:gd name="connsiteX14" fmla="*/ 45626 w 365973"/>
                <a:gd name="connsiteY14" fmla="*/ 79806 h 327212"/>
                <a:gd name="connsiteX15" fmla="*/ 35072 w 365973"/>
                <a:gd name="connsiteY15" fmla="*/ 73710 h 327212"/>
                <a:gd name="connsiteX16" fmla="*/ 17839 w 365973"/>
                <a:gd name="connsiteY16" fmla="*/ 73329 h 327212"/>
                <a:gd name="connsiteX17" fmla="*/ -2227 w 365973"/>
                <a:gd name="connsiteY17" fmla="*/ 72339 h 327212"/>
                <a:gd name="connsiteX18" fmla="*/ -3345 w 365973"/>
                <a:gd name="connsiteY18" fmla="*/ 57543 h 327212"/>
                <a:gd name="connsiteX19" fmla="*/ 262 w 365973"/>
                <a:gd name="connsiteY19" fmla="*/ 38074 h 327212"/>
                <a:gd name="connsiteX20" fmla="*/ 2726 w 365973"/>
                <a:gd name="connsiteY20" fmla="*/ 5943 h 327212"/>
                <a:gd name="connsiteX21" fmla="*/ 4161 w 365973"/>
                <a:gd name="connsiteY21" fmla="*/ 2489 h 327212"/>
                <a:gd name="connsiteX22" fmla="*/ 12327 w 365973"/>
                <a:gd name="connsiteY22" fmla="*/ 2171 h 327212"/>
                <a:gd name="connsiteX23" fmla="*/ 33523 w 365973"/>
                <a:gd name="connsiteY23" fmla="*/ 9868 h 327212"/>
                <a:gd name="connsiteX24" fmla="*/ 73897 w 365973"/>
                <a:gd name="connsiteY24" fmla="*/ -1068 h 327212"/>
                <a:gd name="connsiteX25" fmla="*/ 117737 w 365973"/>
                <a:gd name="connsiteY25" fmla="*/ -3404 h 327212"/>
                <a:gd name="connsiteX26" fmla="*/ 176804 w 365973"/>
                <a:gd name="connsiteY26" fmla="*/ 10604 h 327212"/>
                <a:gd name="connsiteX27" fmla="*/ 247696 w 365973"/>
                <a:gd name="connsiteY27" fmla="*/ 24371 h 327212"/>
                <a:gd name="connsiteX28" fmla="*/ 277655 w 365973"/>
                <a:gd name="connsiteY28" fmla="*/ 36182 h 327212"/>
                <a:gd name="connsiteX29" fmla="*/ 300794 w 365973"/>
                <a:gd name="connsiteY29" fmla="*/ 62039 h 327212"/>
                <a:gd name="connsiteX30" fmla="*/ 313532 w 365973"/>
                <a:gd name="connsiteY30" fmla="*/ 88823 h 327212"/>
                <a:gd name="connsiteX31" fmla="*/ 331731 w 365973"/>
                <a:gd name="connsiteY31" fmla="*/ 140842 h 327212"/>
                <a:gd name="connsiteX32" fmla="*/ 357944 w 365973"/>
                <a:gd name="connsiteY32" fmla="*/ 225056 h 327212"/>
                <a:gd name="connsiteX33" fmla="*/ 350286 w 365973"/>
                <a:gd name="connsiteY33" fmla="*/ 295159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65973" h="327212">
                  <a:moveTo>
                    <a:pt x="350286" y="295159"/>
                  </a:moveTo>
                  <a:lnTo>
                    <a:pt x="349410" y="297013"/>
                  </a:lnTo>
                  <a:cubicBezTo>
                    <a:pt x="347441" y="301027"/>
                    <a:pt x="345308" y="305027"/>
                    <a:pt x="342272" y="308317"/>
                  </a:cubicBezTo>
                  <a:cubicBezTo>
                    <a:pt x="338932" y="311923"/>
                    <a:pt x="334640" y="314514"/>
                    <a:pt x="330246" y="316724"/>
                  </a:cubicBezTo>
                  <a:cubicBezTo>
                    <a:pt x="325876" y="318921"/>
                    <a:pt x="321305" y="320801"/>
                    <a:pt x="316504" y="321766"/>
                  </a:cubicBezTo>
                  <a:cubicBezTo>
                    <a:pt x="299423" y="325182"/>
                    <a:pt x="282900" y="318337"/>
                    <a:pt x="270517" y="306665"/>
                  </a:cubicBezTo>
                  <a:cubicBezTo>
                    <a:pt x="257868" y="294715"/>
                    <a:pt x="251823" y="278764"/>
                    <a:pt x="248241" y="262241"/>
                  </a:cubicBezTo>
                  <a:cubicBezTo>
                    <a:pt x="239034" y="219671"/>
                    <a:pt x="238653" y="175310"/>
                    <a:pt x="226322" y="133540"/>
                  </a:cubicBezTo>
                  <a:cubicBezTo>
                    <a:pt x="223680" y="124586"/>
                    <a:pt x="221457" y="113982"/>
                    <a:pt x="213114" y="108432"/>
                  </a:cubicBezTo>
                  <a:cubicBezTo>
                    <a:pt x="210624" y="106781"/>
                    <a:pt x="206306" y="106844"/>
                    <a:pt x="203449" y="106121"/>
                  </a:cubicBezTo>
                  <a:cubicBezTo>
                    <a:pt x="187879" y="102145"/>
                    <a:pt x="173033" y="95618"/>
                    <a:pt x="157348" y="92151"/>
                  </a:cubicBezTo>
                  <a:cubicBezTo>
                    <a:pt x="145638" y="89585"/>
                    <a:pt x="133586" y="88721"/>
                    <a:pt x="121978" y="85775"/>
                  </a:cubicBezTo>
                  <a:cubicBezTo>
                    <a:pt x="110650" y="82905"/>
                    <a:pt x="99436" y="78003"/>
                    <a:pt x="87803" y="79006"/>
                  </a:cubicBezTo>
                  <a:cubicBezTo>
                    <a:pt x="77211" y="79933"/>
                    <a:pt x="66556" y="85661"/>
                    <a:pt x="56396" y="85648"/>
                  </a:cubicBezTo>
                  <a:cubicBezTo>
                    <a:pt x="52078" y="85635"/>
                    <a:pt x="48382" y="83134"/>
                    <a:pt x="45626" y="79806"/>
                  </a:cubicBezTo>
                  <a:cubicBezTo>
                    <a:pt x="43048" y="76694"/>
                    <a:pt x="39099" y="74612"/>
                    <a:pt x="35072" y="73710"/>
                  </a:cubicBezTo>
                  <a:cubicBezTo>
                    <a:pt x="29447" y="72453"/>
                    <a:pt x="23592" y="73050"/>
                    <a:pt x="17839" y="73329"/>
                  </a:cubicBezTo>
                  <a:cubicBezTo>
                    <a:pt x="12327" y="73596"/>
                    <a:pt x="2726" y="75183"/>
                    <a:pt x="-2227" y="72339"/>
                  </a:cubicBezTo>
                  <a:cubicBezTo>
                    <a:pt x="-8387" y="68808"/>
                    <a:pt x="-4780" y="62547"/>
                    <a:pt x="-3345" y="57543"/>
                  </a:cubicBezTo>
                  <a:cubicBezTo>
                    <a:pt x="-1541" y="51193"/>
                    <a:pt x="-335" y="44665"/>
                    <a:pt x="262" y="38074"/>
                  </a:cubicBezTo>
                  <a:cubicBezTo>
                    <a:pt x="1215" y="27368"/>
                    <a:pt x="554" y="16484"/>
                    <a:pt x="2726" y="5943"/>
                  </a:cubicBezTo>
                  <a:cubicBezTo>
                    <a:pt x="2980" y="4711"/>
                    <a:pt x="3297" y="3428"/>
                    <a:pt x="4161" y="2489"/>
                  </a:cubicBezTo>
                  <a:cubicBezTo>
                    <a:pt x="6117" y="330"/>
                    <a:pt x="9622" y="1092"/>
                    <a:pt x="12327" y="2171"/>
                  </a:cubicBezTo>
                  <a:cubicBezTo>
                    <a:pt x="19338" y="4990"/>
                    <a:pt x="26043" y="8902"/>
                    <a:pt x="33523" y="9868"/>
                  </a:cubicBezTo>
                  <a:cubicBezTo>
                    <a:pt x="47760" y="11709"/>
                    <a:pt x="60727" y="2679"/>
                    <a:pt x="73897" y="-1068"/>
                  </a:cubicBezTo>
                  <a:cubicBezTo>
                    <a:pt x="88082" y="-5119"/>
                    <a:pt x="103170" y="-5296"/>
                    <a:pt x="117737" y="-3404"/>
                  </a:cubicBezTo>
                  <a:cubicBezTo>
                    <a:pt x="137828" y="-801"/>
                    <a:pt x="157195" y="5549"/>
                    <a:pt x="176804" y="10604"/>
                  </a:cubicBezTo>
                  <a:cubicBezTo>
                    <a:pt x="200134" y="16611"/>
                    <a:pt x="223883" y="20802"/>
                    <a:pt x="247696" y="24371"/>
                  </a:cubicBezTo>
                  <a:cubicBezTo>
                    <a:pt x="259011" y="26060"/>
                    <a:pt x="269222" y="28105"/>
                    <a:pt x="277655" y="36182"/>
                  </a:cubicBezTo>
                  <a:cubicBezTo>
                    <a:pt x="285681" y="43903"/>
                    <a:pt x="295168" y="52298"/>
                    <a:pt x="300794" y="62039"/>
                  </a:cubicBezTo>
                  <a:cubicBezTo>
                    <a:pt x="305569" y="70269"/>
                    <a:pt x="309544" y="80060"/>
                    <a:pt x="313532" y="88823"/>
                  </a:cubicBezTo>
                  <a:cubicBezTo>
                    <a:pt x="321139" y="105587"/>
                    <a:pt x="326943" y="123075"/>
                    <a:pt x="331731" y="140842"/>
                  </a:cubicBezTo>
                  <a:cubicBezTo>
                    <a:pt x="339389" y="169188"/>
                    <a:pt x="352521" y="196125"/>
                    <a:pt x="357944" y="225056"/>
                  </a:cubicBezTo>
                  <a:cubicBezTo>
                    <a:pt x="362440" y="249122"/>
                    <a:pt x="360687" y="272960"/>
                    <a:pt x="350286" y="295159"/>
                  </a:cubicBezTo>
                </a:path>
              </a:pathLst>
            </a:custGeom>
            <a:solidFill>
              <a:srgbClr val="404040"/>
            </a:solidFill>
            <a:ln w="1270" cap="flat">
              <a:noFill/>
              <a:prstDash val="solid"/>
              <a:miter/>
            </a:ln>
          </p:spPr>
          <p:txBody>
            <a:bodyPr rtlCol="0" anchor="ctr"/>
            <a:lstStyle/>
            <a:p>
              <a:endParaRPr lang="zh-CN" altLang="en-US"/>
            </a:p>
          </p:txBody>
        </p:sp>
        <p:sp>
          <p:nvSpPr>
            <p:cNvPr id="196" name="任意多边形: 形状 195"/>
            <p:cNvSpPr/>
            <p:nvPr/>
          </p:nvSpPr>
          <p:spPr>
            <a:xfrm flipV="1">
              <a:off x="16216773" y="203621"/>
              <a:ext cx="62394" cy="103187"/>
            </a:xfrm>
            <a:custGeom>
              <a:avLst/>
              <a:gdLst>
                <a:gd name="connsiteX0" fmla="*/ 40811 w 62394"/>
                <a:gd name="connsiteY0" fmla="*/ -4242 h 103187"/>
                <a:gd name="connsiteX1" fmla="*/ -5862 w 62394"/>
                <a:gd name="connsiteY1" fmla="*/ 91275 h 103187"/>
                <a:gd name="connsiteX2" fmla="*/ 9874 w 62394"/>
                <a:gd name="connsiteY2" fmla="*/ 98946 h 103187"/>
                <a:gd name="connsiteX3" fmla="*/ 56533 w 62394"/>
                <a:gd name="connsiteY3" fmla="*/ 3442 h 103187"/>
                <a:gd name="connsiteX4" fmla="*/ 40811 w 62394"/>
                <a:gd name="connsiteY4" fmla="*/ -4242 h 103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94" h="103187">
                  <a:moveTo>
                    <a:pt x="40811" y="-4242"/>
                  </a:moveTo>
                  <a:lnTo>
                    <a:pt x="-5862" y="91275"/>
                  </a:lnTo>
                  <a:lnTo>
                    <a:pt x="9874" y="98946"/>
                  </a:lnTo>
                  <a:lnTo>
                    <a:pt x="56533" y="3442"/>
                  </a:lnTo>
                  <a:lnTo>
                    <a:pt x="40811" y="-4242"/>
                  </a:lnTo>
                </a:path>
              </a:pathLst>
            </a:custGeom>
            <a:solidFill>
              <a:srgbClr val="333333"/>
            </a:solidFill>
            <a:ln w="1270" cap="flat">
              <a:noFill/>
              <a:prstDash val="solid"/>
              <a:miter/>
            </a:ln>
          </p:spPr>
          <p:txBody>
            <a:bodyPr rtlCol="0" anchor="ctr"/>
            <a:lstStyle/>
            <a:p>
              <a:endParaRPr lang="zh-CN" altLang="en-US"/>
            </a:p>
          </p:txBody>
        </p:sp>
        <p:sp>
          <p:nvSpPr>
            <p:cNvPr id="197" name="任意多边形: 形状 196"/>
            <p:cNvSpPr/>
            <p:nvPr/>
          </p:nvSpPr>
          <p:spPr>
            <a:xfrm flipV="1">
              <a:off x="16461006" y="75440"/>
              <a:ext cx="36194" cy="110921"/>
            </a:xfrm>
            <a:custGeom>
              <a:avLst/>
              <a:gdLst>
                <a:gd name="connsiteX0" fmla="*/ 11202 w 36194"/>
                <a:gd name="connsiteY0" fmla="*/ -4353 h 110921"/>
                <a:gd name="connsiteX1" fmla="*/ -6020 w 36194"/>
                <a:gd name="connsiteY1" fmla="*/ -1330 h 110921"/>
                <a:gd name="connsiteX2" fmla="*/ 12929 w 36194"/>
                <a:gd name="connsiteY2" fmla="*/ 106569 h 110921"/>
                <a:gd name="connsiteX3" fmla="*/ 30175 w 36194"/>
                <a:gd name="connsiteY3" fmla="*/ 103546 h 110921"/>
                <a:gd name="connsiteX4" fmla="*/ 11202 w 36194"/>
                <a:gd name="connsiteY4" fmla="*/ -4353 h 110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94" h="110921">
                  <a:moveTo>
                    <a:pt x="11202" y="-4353"/>
                  </a:moveTo>
                  <a:lnTo>
                    <a:pt x="-6020" y="-1330"/>
                  </a:lnTo>
                  <a:lnTo>
                    <a:pt x="12929" y="106569"/>
                  </a:lnTo>
                  <a:lnTo>
                    <a:pt x="30175" y="103546"/>
                  </a:lnTo>
                  <a:lnTo>
                    <a:pt x="11202" y="-4353"/>
                  </a:lnTo>
                </a:path>
              </a:pathLst>
            </a:custGeom>
            <a:solidFill>
              <a:srgbClr val="333333"/>
            </a:solidFill>
            <a:ln w="1270" cap="flat">
              <a:noFill/>
              <a:prstDash val="solid"/>
              <a:miter/>
            </a:ln>
          </p:spPr>
          <p:txBody>
            <a:bodyPr rtlCol="0" anchor="ctr"/>
            <a:lstStyle/>
            <a:p>
              <a:endParaRPr lang="zh-CN" altLang="en-US"/>
            </a:p>
          </p:txBody>
        </p:sp>
        <p:sp>
          <p:nvSpPr>
            <p:cNvPr id="198" name="任意多边形: 形状 197"/>
            <p:cNvSpPr/>
            <p:nvPr/>
          </p:nvSpPr>
          <p:spPr>
            <a:xfrm flipV="1">
              <a:off x="16197838" y="43550"/>
              <a:ext cx="353871" cy="208293"/>
            </a:xfrm>
            <a:custGeom>
              <a:avLst/>
              <a:gdLst>
                <a:gd name="connsiteX0" fmla="*/ 347923 w 353871"/>
                <a:gd name="connsiteY0" fmla="*/ 181679 h 208293"/>
                <a:gd name="connsiteX1" fmla="*/ 338856 w 353871"/>
                <a:gd name="connsiteY1" fmla="*/ 183432 h 208293"/>
                <a:gd name="connsiteX2" fmla="*/ 338856 w 353871"/>
                <a:gd name="connsiteY2" fmla="*/ 182035 h 208293"/>
                <a:gd name="connsiteX3" fmla="*/ 308287 w 353871"/>
                <a:gd name="connsiteY3" fmla="*/ 199675 h 208293"/>
                <a:gd name="connsiteX4" fmla="*/ 265437 w 353871"/>
                <a:gd name="connsiteY4" fmla="*/ 197897 h 208293"/>
                <a:gd name="connsiteX5" fmla="*/ 4541 w 353871"/>
                <a:gd name="connsiteY5" fmla="*/ 47263 h 208293"/>
                <a:gd name="connsiteX6" fmla="*/ 1202 w 353871"/>
                <a:gd name="connsiteY6" fmla="*/ 45015 h 208293"/>
                <a:gd name="connsiteX7" fmla="*/ -5948 w 353871"/>
                <a:gd name="connsiteY7" fmla="*/ 45015 h 208293"/>
                <a:gd name="connsiteX8" fmla="*/ -5948 w 353871"/>
                <a:gd name="connsiteY8" fmla="*/ 29458 h 208293"/>
                <a:gd name="connsiteX9" fmla="*/ -5923 w 353871"/>
                <a:gd name="connsiteY9" fmla="*/ 29458 h 208293"/>
                <a:gd name="connsiteX10" fmla="*/ 1468 w 353871"/>
                <a:gd name="connsiteY10" fmla="*/ 18535 h 208293"/>
                <a:gd name="connsiteX11" fmla="*/ 33663 w 353871"/>
                <a:gd name="connsiteY11" fmla="*/ -57 h 208293"/>
                <a:gd name="connsiteX12" fmla="*/ 76525 w 353871"/>
                <a:gd name="connsiteY12" fmla="*/ 1721 h 208293"/>
                <a:gd name="connsiteX13" fmla="*/ 337420 w 353871"/>
                <a:gd name="connsiteY13" fmla="*/ 152355 h 208293"/>
                <a:gd name="connsiteX14" fmla="*/ 347885 w 353871"/>
                <a:gd name="connsiteY14" fmla="*/ 166236 h 208293"/>
                <a:gd name="connsiteX15" fmla="*/ 347923 w 353871"/>
                <a:gd name="connsiteY15" fmla="*/ 166236 h 208293"/>
                <a:gd name="connsiteX16" fmla="*/ 347923 w 353871"/>
                <a:gd name="connsiteY16" fmla="*/ 181679 h 20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3871" h="208293">
                  <a:moveTo>
                    <a:pt x="347923" y="181679"/>
                  </a:moveTo>
                  <a:lnTo>
                    <a:pt x="338856" y="183432"/>
                  </a:lnTo>
                  <a:lnTo>
                    <a:pt x="338856" y="182035"/>
                  </a:lnTo>
                  <a:lnTo>
                    <a:pt x="308287" y="199675"/>
                  </a:lnTo>
                  <a:cubicBezTo>
                    <a:pt x="297314" y="206013"/>
                    <a:pt x="278124" y="205225"/>
                    <a:pt x="265437" y="197897"/>
                  </a:cubicBezTo>
                  <a:lnTo>
                    <a:pt x="4541" y="47263"/>
                  </a:lnTo>
                  <a:cubicBezTo>
                    <a:pt x="3309" y="46552"/>
                    <a:pt x="2217" y="45803"/>
                    <a:pt x="1202" y="45015"/>
                  </a:cubicBezTo>
                  <a:lnTo>
                    <a:pt x="-5948" y="45015"/>
                  </a:lnTo>
                  <a:lnTo>
                    <a:pt x="-5948" y="29458"/>
                  </a:lnTo>
                  <a:lnTo>
                    <a:pt x="-5923" y="29458"/>
                  </a:lnTo>
                  <a:cubicBezTo>
                    <a:pt x="-5987" y="25368"/>
                    <a:pt x="-3586" y="21457"/>
                    <a:pt x="1468" y="18535"/>
                  </a:cubicBezTo>
                  <a:lnTo>
                    <a:pt x="33663" y="-57"/>
                  </a:lnTo>
                  <a:cubicBezTo>
                    <a:pt x="44660" y="-6394"/>
                    <a:pt x="63838" y="-5607"/>
                    <a:pt x="76525" y="1721"/>
                  </a:cubicBezTo>
                  <a:lnTo>
                    <a:pt x="337420" y="152355"/>
                  </a:lnTo>
                  <a:cubicBezTo>
                    <a:pt x="344303" y="156330"/>
                    <a:pt x="347834" y="161410"/>
                    <a:pt x="347885" y="166236"/>
                  </a:cubicBezTo>
                  <a:lnTo>
                    <a:pt x="347923" y="166236"/>
                  </a:lnTo>
                  <a:lnTo>
                    <a:pt x="347923" y="181679"/>
                  </a:lnTo>
                </a:path>
              </a:pathLst>
            </a:custGeom>
            <a:solidFill>
              <a:srgbClr val="664730"/>
            </a:solidFill>
            <a:ln w="1270" cap="flat">
              <a:noFill/>
              <a:prstDash val="solid"/>
              <a:miter/>
            </a:ln>
          </p:spPr>
          <p:txBody>
            <a:bodyPr rtlCol="0" anchor="ctr"/>
            <a:lstStyle/>
            <a:p>
              <a:endParaRPr lang="zh-CN" altLang="en-US"/>
            </a:p>
          </p:txBody>
        </p:sp>
        <p:sp>
          <p:nvSpPr>
            <p:cNvPr id="199" name="任意多边形: 形状 198"/>
            <p:cNvSpPr/>
            <p:nvPr/>
          </p:nvSpPr>
          <p:spPr>
            <a:xfrm flipV="1">
              <a:off x="16197812" y="170562"/>
              <a:ext cx="61861" cy="81287"/>
            </a:xfrm>
            <a:custGeom>
              <a:avLst/>
              <a:gdLst>
                <a:gd name="connsiteX0" fmla="*/ 56013 w 61861"/>
                <a:gd name="connsiteY0" fmla="*/ 77007 h 81287"/>
                <a:gd name="connsiteX1" fmla="*/ 56013 w 61861"/>
                <a:gd name="connsiteY1" fmla="*/ -4159 h 81287"/>
                <a:gd name="connsiteX2" fmla="*/ 33788 w 61861"/>
                <a:gd name="connsiteY2" fmla="*/ -6 h 81287"/>
                <a:gd name="connsiteX3" fmla="*/ 1593 w 61861"/>
                <a:gd name="connsiteY3" fmla="*/ 18599 h 81287"/>
                <a:gd name="connsiteX4" fmla="*/ -5798 w 61861"/>
                <a:gd name="connsiteY4" fmla="*/ 29534 h 81287"/>
                <a:gd name="connsiteX5" fmla="*/ -5849 w 61861"/>
                <a:gd name="connsiteY5" fmla="*/ 29534 h 81287"/>
                <a:gd name="connsiteX6" fmla="*/ -5849 w 61861"/>
                <a:gd name="connsiteY6" fmla="*/ 45066 h 81287"/>
                <a:gd name="connsiteX7" fmla="*/ 1339 w 61861"/>
                <a:gd name="connsiteY7" fmla="*/ 45066 h 81287"/>
                <a:gd name="connsiteX8" fmla="*/ 4654 w 61861"/>
                <a:gd name="connsiteY8" fmla="*/ 47339 h 81287"/>
                <a:gd name="connsiteX9" fmla="*/ 56013 w 61861"/>
                <a:gd name="connsiteY9" fmla="*/ 77007 h 8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861" h="81287">
                  <a:moveTo>
                    <a:pt x="56013" y="77007"/>
                  </a:moveTo>
                  <a:lnTo>
                    <a:pt x="56013" y="-4159"/>
                  </a:lnTo>
                  <a:cubicBezTo>
                    <a:pt x="47745" y="-4718"/>
                    <a:pt x="39604" y="-3359"/>
                    <a:pt x="33788" y="-6"/>
                  </a:cubicBezTo>
                  <a:lnTo>
                    <a:pt x="1593" y="18599"/>
                  </a:lnTo>
                  <a:cubicBezTo>
                    <a:pt x="-3474" y="21521"/>
                    <a:pt x="-5887" y="25419"/>
                    <a:pt x="-5798" y="29534"/>
                  </a:cubicBezTo>
                  <a:lnTo>
                    <a:pt x="-5849" y="29534"/>
                  </a:lnTo>
                  <a:lnTo>
                    <a:pt x="-5849" y="45066"/>
                  </a:lnTo>
                  <a:lnTo>
                    <a:pt x="1339" y="45066"/>
                  </a:lnTo>
                  <a:cubicBezTo>
                    <a:pt x="2342" y="45853"/>
                    <a:pt x="3434" y="46603"/>
                    <a:pt x="4654" y="47339"/>
                  </a:cubicBezTo>
                  <a:lnTo>
                    <a:pt x="56013" y="77007"/>
                  </a:lnTo>
                </a:path>
              </a:pathLst>
            </a:custGeom>
            <a:solidFill>
              <a:srgbClr val="906444"/>
            </a:solidFill>
            <a:ln w="1270" cap="flat">
              <a:noFill/>
              <a:prstDash val="solid"/>
              <a:miter/>
            </a:ln>
          </p:spPr>
          <p:txBody>
            <a:bodyPr rtlCol="0" anchor="ctr"/>
            <a:lstStyle/>
            <a:p>
              <a:endParaRPr lang="zh-CN" altLang="en-US"/>
            </a:p>
          </p:txBody>
        </p:sp>
        <p:sp>
          <p:nvSpPr>
            <p:cNvPr id="200" name="任意多边形: 形状 199"/>
            <p:cNvSpPr/>
            <p:nvPr/>
          </p:nvSpPr>
          <p:spPr>
            <a:xfrm flipV="1">
              <a:off x="16197836" y="31885"/>
              <a:ext cx="353870" cy="204304"/>
            </a:xfrm>
            <a:custGeom>
              <a:avLst/>
              <a:gdLst>
                <a:gd name="connsiteX0" fmla="*/ 33665 w 353870"/>
                <a:gd name="connsiteY0" fmla="*/ -64 h 204304"/>
                <a:gd name="connsiteX1" fmla="*/ 1470 w 353870"/>
                <a:gd name="connsiteY1" fmla="*/ 18516 h 204304"/>
                <a:gd name="connsiteX2" fmla="*/ 4543 w 353870"/>
                <a:gd name="connsiteY2" fmla="*/ 43268 h 204304"/>
                <a:gd name="connsiteX3" fmla="*/ 265439 w 353870"/>
                <a:gd name="connsiteY3" fmla="*/ 193902 h 204304"/>
                <a:gd name="connsiteX4" fmla="*/ 308289 w 353870"/>
                <a:gd name="connsiteY4" fmla="*/ 195668 h 204304"/>
                <a:gd name="connsiteX5" fmla="*/ 340509 w 353870"/>
                <a:gd name="connsiteY5" fmla="*/ 177075 h 204304"/>
                <a:gd name="connsiteX6" fmla="*/ 337422 w 353870"/>
                <a:gd name="connsiteY6" fmla="*/ 152335 h 204304"/>
                <a:gd name="connsiteX7" fmla="*/ 76527 w 353870"/>
                <a:gd name="connsiteY7" fmla="*/ 1714 h 204304"/>
                <a:gd name="connsiteX8" fmla="*/ 33665 w 353870"/>
                <a:gd name="connsiteY8" fmla="*/ -64 h 20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870" h="204304">
                  <a:moveTo>
                    <a:pt x="33665" y="-64"/>
                  </a:moveTo>
                  <a:lnTo>
                    <a:pt x="1470" y="18516"/>
                  </a:lnTo>
                  <a:cubicBezTo>
                    <a:pt x="-9515" y="24866"/>
                    <a:pt x="-8143" y="35940"/>
                    <a:pt x="4543" y="43268"/>
                  </a:cubicBezTo>
                  <a:lnTo>
                    <a:pt x="265439" y="193902"/>
                  </a:lnTo>
                  <a:cubicBezTo>
                    <a:pt x="278126" y="201218"/>
                    <a:pt x="297316" y="202018"/>
                    <a:pt x="308289" y="195668"/>
                  </a:cubicBezTo>
                  <a:lnTo>
                    <a:pt x="340509" y="177075"/>
                  </a:lnTo>
                  <a:cubicBezTo>
                    <a:pt x="351494" y="170738"/>
                    <a:pt x="350110" y="159663"/>
                    <a:pt x="337422" y="152335"/>
                  </a:cubicBezTo>
                  <a:lnTo>
                    <a:pt x="76527" y="1714"/>
                  </a:lnTo>
                  <a:cubicBezTo>
                    <a:pt x="63840" y="-5614"/>
                    <a:pt x="44662" y="-6414"/>
                    <a:pt x="33665" y="-64"/>
                  </a:cubicBezTo>
                </a:path>
              </a:pathLst>
            </a:custGeom>
            <a:solidFill>
              <a:srgbClr val="D99E6D"/>
            </a:solidFill>
            <a:ln w="1270" cap="flat">
              <a:noFill/>
              <a:prstDash val="solid"/>
              <a:miter/>
            </a:ln>
          </p:spPr>
          <p:txBody>
            <a:bodyPr rtlCol="0" anchor="ctr"/>
            <a:lstStyle/>
            <a:p>
              <a:endParaRPr lang="zh-CN" altLang="en-US"/>
            </a:p>
          </p:txBody>
        </p:sp>
        <p:sp>
          <p:nvSpPr>
            <p:cNvPr id="201" name="任意多边形: 形状 200"/>
            <p:cNvSpPr/>
            <p:nvPr/>
          </p:nvSpPr>
          <p:spPr>
            <a:xfrm flipV="1">
              <a:off x="15112117" y="-494102"/>
              <a:ext cx="6782" cy="629067"/>
            </a:xfrm>
            <a:custGeom>
              <a:avLst/>
              <a:gdLst>
                <a:gd name="connsiteX0" fmla="*/ 1693 w 6782"/>
                <a:gd name="connsiteY0" fmla="*/ -4630 h 629067"/>
                <a:gd name="connsiteX1" fmla="*/ -5089 w 6782"/>
                <a:gd name="connsiteY1" fmla="*/ -4630 h 629067"/>
                <a:gd name="connsiteX2" fmla="*/ -5089 w 6782"/>
                <a:gd name="connsiteY2" fmla="*/ 624438 h 629067"/>
                <a:gd name="connsiteX3" fmla="*/ 1693 w 6782"/>
                <a:gd name="connsiteY3" fmla="*/ 624438 h 629067"/>
                <a:gd name="connsiteX4" fmla="*/ 1693 w 6782"/>
                <a:gd name="connsiteY4" fmla="*/ -4630 h 629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2" h="629067">
                  <a:moveTo>
                    <a:pt x="1693" y="-4630"/>
                  </a:moveTo>
                  <a:lnTo>
                    <a:pt x="-5089" y="-4630"/>
                  </a:lnTo>
                  <a:lnTo>
                    <a:pt x="-5089" y="624438"/>
                  </a:lnTo>
                  <a:lnTo>
                    <a:pt x="1693" y="624438"/>
                  </a:lnTo>
                  <a:lnTo>
                    <a:pt x="1693" y="-4630"/>
                  </a:lnTo>
                </a:path>
              </a:pathLst>
            </a:custGeom>
            <a:solidFill>
              <a:srgbClr val="ABABAB"/>
            </a:solidFill>
            <a:ln w="1270" cap="flat">
              <a:noFill/>
              <a:prstDash val="solid"/>
              <a:miter/>
            </a:ln>
          </p:spPr>
          <p:txBody>
            <a:bodyPr rtlCol="0" anchor="ctr"/>
            <a:lstStyle/>
            <a:p>
              <a:endParaRPr lang="zh-CN" altLang="en-US"/>
            </a:p>
          </p:txBody>
        </p:sp>
        <p:sp>
          <p:nvSpPr>
            <p:cNvPr id="202" name="任意多边形: 形状 201"/>
            <p:cNvSpPr/>
            <p:nvPr/>
          </p:nvSpPr>
          <p:spPr>
            <a:xfrm flipV="1">
              <a:off x="15110022" y="-499665"/>
              <a:ext cx="596254" cy="434976"/>
            </a:xfrm>
            <a:custGeom>
              <a:avLst/>
              <a:gdLst>
                <a:gd name="connsiteX0" fmla="*/ 589514 w 596254"/>
                <a:gd name="connsiteY0" fmla="*/ -1937 h 434976"/>
                <a:gd name="connsiteX1" fmla="*/ 579748 w 596254"/>
                <a:gd name="connsiteY1" fmla="*/ -3308 h 434976"/>
                <a:gd name="connsiteX2" fmla="*/ -5289 w 596254"/>
                <a:gd name="connsiteY2" fmla="*/ 422572 h 434976"/>
                <a:gd name="connsiteX3" fmla="*/ -1732 w 596254"/>
                <a:gd name="connsiteY3" fmla="*/ 430255 h 434976"/>
                <a:gd name="connsiteX4" fmla="*/ 588194 w 596254"/>
                <a:gd name="connsiteY4" fmla="*/ 7867 h 434976"/>
                <a:gd name="connsiteX5" fmla="*/ 589514 w 596254"/>
                <a:gd name="connsiteY5" fmla="*/ -1937 h 434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6254" h="434976">
                  <a:moveTo>
                    <a:pt x="589514" y="-1937"/>
                  </a:moveTo>
                  <a:cubicBezTo>
                    <a:pt x="587165" y="-5011"/>
                    <a:pt x="582834" y="-5646"/>
                    <a:pt x="579748" y="-3308"/>
                  </a:cubicBezTo>
                  <a:cubicBezTo>
                    <a:pt x="523792" y="39414"/>
                    <a:pt x="62745" y="391114"/>
                    <a:pt x="-5289" y="422572"/>
                  </a:cubicBezTo>
                  <a:lnTo>
                    <a:pt x="-1732" y="430255"/>
                  </a:lnTo>
                  <a:cubicBezTo>
                    <a:pt x="67939" y="398048"/>
                    <a:pt x="528859" y="52457"/>
                    <a:pt x="588194" y="7867"/>
                  </a:cubicBezTo>
                  <a:cubicBezTo>
                    <a:pt x="591318" y="5531"/>
                    <a:pt x="591864" y="1149"/>
                    <a:pt x="589514" y="-1937"/>
                  </a:cubicBezTo>
                </a:path>
              </a:pathLst>
            </a:custGeom>
            <a:solidFill>
              <a:srgbClr val="906444"/>
            </a:solidFill>
            <a:ln w="1270" cap="flat">
              <a:noFill/>
              <a:prstDash val="solid"/>
              <a:miter/>
            </a:ln>
          </p:spPr>
          <p:txBody>
            <a:bodyPr rtlCol="0" anchor="ctr"/>
            <a:lstStyle/>
            <a:p>
              <a:endParaRPr lang="zh-CN" altLang="en-US"/>
            </a:p>
          </p:txBody>
        </p:sp>
      </p:grpSp>
      <p:grpSp>
        <p:nvGrpSpPr>
          <p:cNvPr id="203" name="组合 202"/>
          <p:cNvGrpSpPr/>
          <p:nvPr/>
        </p:nvGrpSpPr>
        <p:grpSpPr>
          <a:xfrm flipH="1">
            <a:off x="803275" y="1478244"/>
            <a:ext cx="2994025" cy="3672911"/>
            <a:chOff x="9559869" y="1605878"/>
            <a:chExt cx="1404852" cy="1723398"/>
          </a:xfrm>
        </p:grpSpPr>
        <p:sp>
          <p:nvSpPr>
            <p:cNvPr id="204" name="任意多边形: 形状 203"/>
            <p:cNvSpPr/>
            <p:nvPr/>
          </p:nvSpPr>
          <p:spPr>
            <a:xfrm flipV="1">
              <a:off x="9559869" y="2521100"/>
              <a:ext cx="771382" cy="446475"/>
            </a:xfrm>
            <a:custGeom>
              <a:avLst/>
              <a:gdLst>
                <a:gd name="connsiteX0" fmla="*/ 9323 w 771382"/>
                <a:gd name="connsiteY0" fmla="*/ 259126 h 446475"/>
                <a:gd name="connsiteX1" fmla="*/ 9158 w 771382"/>
                <a:gd name="connsiteY1" fmla="*/ 289403 h 446475"/>
                <a:gd name="connsiteX2" fmla="*/ 265189 w 771382"/>
                <a:gd name="connsiteY2" fmla="*/ 438183 h 446475"/>
                <a:gd name="connsiteX3" fmla="*/ 317450 w 771382"/>
                <a:gd name="connsiteY3" fmla="*/ 438183 h 446475"/>
                <a:gd name="connsiteX4" fmla="*/ 758913 w 771382"/>
                <a:gd name="connsiteY4" fmla="*/ 183307 h 446475"/>
                <a:gd name="connsiteX5" fmla="*/ 759078 w 771382"/>
                <a:gd name="connsiteY5" fmla="*/ 153030 h 446475"/>
                <a:gd name="connsiteX6" fmla="*/ 503047 w 771382"/>
                <a:gd name="connsiteY6" fmla="*/ 4237 h 446475"/>
                <a:gd name="connsiteX7" fmla="*/ 450799 w 771382"/>
                <a:gd name="connsiteY7" fmla="*/ 4237 h 446475"/>
                <a:gd name="connsiteX8" fmla="*/ 9323 w 771382"/>
                <a:gd name="connsiteY8" fmla="*/ 259126 h 44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382" h="446475">
                  <a:moveTo>
                    <a:pt x="9323" y="259126"/>
                  </a:moveTo>
                  <a:cubicBezTo>
                    <a:pt x="-5117" y="267470"/>
                    <a:pt x="-5206" y="281046"/>
                    <a:pt x="9158" y="289403"/>
                  </a:cubicBezTo>
                  <a:lnTo>
                    <a:pt x="265189" y="438183"/>
                  </a:lnTo>
                  <a:cubicBezTo>
                    <a:pt x="279604" y="446565"/>
                    <a:pt x="302984" y="446527"/>
                    <a:pt x="317450" y="438183"/>
                  </a:cubicBezTo>
                  <a:lnTo>
                    <a:pt x="758913" y="183307"/>
                  </a:lnTo>
                  <a:cubicBezTo>
                    <a:pt x="773366" y="174963"/>
                    <a:pt x="773493" y="161400"/>
                    <a:pt x="759078" y="153030"/>
                  </a:cubicBezTo>
                  <a:lnTo>
                    <a:pt x="503047" y="4237"/>
                  </a:lnTo>
                  <a:cubicBezTo>
                    <a:pt x="488696" y="-4106"/>
                    <a:pt x="465252" y="-4106"/>
                    <a:pt x="450799" y="4237"/>
                  </a:cubicBezTo>
                  <a:lnTo>
                    <a:pt x="9323" y="259126"/>
                  </a:lnTo>
                </a:path>
              </a:pathLst>
            </a:custGeom>
            <a:solidFill>
              <a:srgbClr val="F2F2F2"/>
            </a:solidFill>
            <a:ln w="1270" cap="flat">
              <a:noFill/>
              <a:prstDash val="solid"/>
              <a:miter/>
            </a:ln>
          </p:spPr>
          <p:txBody>
            <a:bodyPr rtlCol="0" anchor="ctr"/>
            <a:lstStyle/>
            <a:p>
              <a:endParaRPr lang="zh-CN" altLang="en-US"/>
            </a:p>
          </p:txBody>
        </p:sp>
        <p:sp>
          <p:nvSpPr>
            <p:cNvPr id="205" name="任意多边形: 形状 204"/>
            <p:cNvSpPr/>
            <p:nvPr/>
          </p:nvSpPr>
          <p:spPr>
            <a:xfrm flipV="1">
              <a:off x="10003530" y="2423297"/>
              <a:ext cx="920525" cy="531462"/>
            </a:xfrm>
            <a:custGeom>
              <a:avLst/>
              <a:gdLst>
                <a:gd name="connsiteX0" fmla="*/ 688773 w 920525"/>
                <a:gd name="connsiteY0" fmla="*/ 2549 h 531462"/>
                <a:gd name="connsiteX1" fmla="*/ 6099 w 920525"/>
                <a:gd name="connsiteY1" fmla="*/ 396692 h 531462"/>
                <a:gd name="connsiteX2" fmla="*/ 9426 w 920525"/>
                <a:gd name="connsiteY2" fmla="*/ 423426 h 531462"/>
                <a:gd name="connsiteX3" fmla="*/ 181612 w 920525"/>
                <a:gd name="connsiteY3" fmla="*/ 522853 h 531462"/>
                <a:gd name="connsiteX4" fmla="*/ 227929 w 920525"/>
                <a:gd name="connsiteY4" fmla="*/ 524759 h 531462"/>
                <a:gd name="connsiteX5" fmla="*/ 910603 w 920525"/>
                <a:gd name="connsiteY5" fmla="*/ 130615 h 531462"/>
                <a:gd name="connsiteX6" fmla="*/ 907276 w 920525"/>
                <a:gd name="connsiteY6" fmla="*/ 103894 h 531462"/>
                <a:gd name="connsiteX7" fmla="*/ 735077 w 920525"/>
                <a:gd name="connsiteY7" fmla="*/ 4479 h 531462"/>
                <a:gd name="connsiteX8" fmla="*/ 688773 w 920525"/>
                <a:gd name="connsiteY8" fmla="*/ 2549 h 53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525" h="531462">
                  <a:moveTo>
                    <a:pt x="688773" y="2549"/>
                  </a:moveTo>
                  <a:lnTo>
                    <a:pt x="6099" y="396692"/>
                  </a:lnTo>
                  <a:cubicBezTo>
                    <a:pt x="-5776" y="403550"/>
                    <a:pt x="-4277" y="415513"/>
                    <a:pt x="9426" y="423426"/>
                  </a:cubicBezTo>
                  <a:lnTo>
                    <a:pt x="181612" y="522853"/>
                  </a:lnTo>
                  <a:cubicBezTo>
                    <a:pt x="195328" y="530766"/>
                    <a:pt x="216055" y="531617"/>
                    <a:pt x="227929" y="524759"/>
                  </a:cubicBezTo>
                  <a:lnTo>
                    <a:pt x="910603" y="130615"/>
                  </a:lnTo>
                  <a:cubicBezTo>
                    <a:pt x="922465" y="123770"/>
                    <a:pt x="920979" y="111806"/>
                    <a:pt x="907276" y="103894"/>
                  </a:cubicBezTo>
                  <a:lnTo>
                    <a:pt x="735077" y="4479"/>
                  </a:lnTo>
                  <a:cubicBezTo>
                    <a:pt x="721374" y="-3433"/>
                    <a:pt x="700647" y="-4297"/>
                    <a:pt x="688773" y="2549"/>
                  </a:cubicBezTo>
                </a:path>
              </a:pathLst>
            </a:custGeom>
            <a:solidFill>
              <a:srgbClr val="F2F2F2"/>
            </a:solidFill>
            <a:ln w="1270" cap="flat">
              <a:noFill/>
              <a:prstDash val="solid"/>
              <a:miter/>
            </a:ln>
          </p:spPr>
          <p:txBody>
            <a:bodyPr rtlCol="0" anchor="ctr"/>
            <a:lstStyle/>
            <a:p>
              <a:endParaRPr lang="zh-CN" altLang="en-US"/>
            </a:p>
          </p:txBody>
        </p:sp>
        <p:sp>
          <p:nvSpPr>
            <p:cNvPr id="206" name="任意多边形: 形状 205"/>
            <p:cNvSpPr/>
            <p:nvPr/>
          </p:nvSpPr>
          <p:spPr>
            <a:xfrm flipV="1">
              <a:off x="10307148" y="2368292"/>
              <a:ext cx="321271" cy="381237"/>
            </a:xfrm>
            <a:custGeom>
              <a:avLst/>
              <a:gdLst>
                <a:gd name="connsiteX0" fmla="*/ 118465 w 321271"/>
                <a:gd name="connsiteY0" fmla="*/ 379052 h 381237"/>
                <a:gd name="connsiteX1" fmla="*/ 118465 w 321271"/>
                <a:gd name="connsiteY1" fmla="*/ 193848 h 381237"/>
                <a:gd name="connsiteX2" fmla="*/ 111303 w 321271"/>
                <a:gd name="connsiteY2" fmla="*/ 182825 h 381237"/>
                <a:gd name="connsiteX3" fmla="*/ 24943 w 321271"/>
                <a:gd name="connsiteY3" fmla="*/ 140394 h 381237"/>
                <a:gd name="connsiteX4" fmla="*/ 24943 w 321271"/>
                <a:gd name="connsiteY4" fmla="*/ 141689 h 381237"/>
                <a:gd name="connsiteX5" fmla="*/ -1917 w 321271"/>
                <a:gd name="connsiteY5" fmla="*/ 139759 h 381237"/>
                <a:gd name="connsiteX6" fmla="*/ -1816 w 321271"/>
                <a:gd name="connsiteY6" fmla="*/ 122182 h 381237"/>
                <a:gd name="connsiteX7" fmla="*/ 3226 w 321271"/>
                <a:gd name="connsiteY7" fmla="*/ 115438 h 381237"/>
                <a:gd name="connsiteX8" fmla="*/ 201815 w 321271"/>
                <a:gd name="connsiteY8" fmla="*/ 783 h 381237"/>
                <a:gd name="connsiteX9" fmla="*/ 227888 w 321271"/>
                <a:gd name="connsiteY9" fmla="*/ 1672 h 381237"/>
                <a:gd name="connsiteX10" fmla="*/ 311099 w 321271"/>
                <a:gd name="connsiteY10" fmla="*/ 63838 h 381237"/>
                <a:gd name="connsiteX11" fmla="*/ 319354 w 321271"/>
                <a:gd name="connsiteY11" fmla="*/ 80285 h 381237"/>
                <a:gd name="connsiteX12" fmla="*/ 319354 w 321271"/>
                <a:gd name="connsiteY12" fmla="*/ 263063 h 381237"/>
                <a:gd name="connsiteX13" fmla="*/ 118465 w 321271"/>
                <a:gd name="connsiteY13" fmla="*/ 379052 h 38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271" h="381237">
                  <a:moveTo>
                    <a:pt x="118465" y="379052"/>
                  </a:moveTo>
                  <a:lnTo>
                    <a:pt x="118465" y="193848"/>
                  </a:lnTo>
                  <a:cubicBezTo>
                    <a:pt x="118465" y="189086"/>
                    <a:pt x="115659" y="184755"/>
                    <a:pt x="111303" y="182825"/>
                  </a:cubicBezTo>
                  <a:lnTo>
                    <a:pt x="24943" y="140394"/>
                  </a:lnTo>
                  <a:lnTo>
                    <a:pt x="24943" y="141689"/>
                  </a:lnTo>
                  <a:lnTo>
                    <a:pt x="-1917" y="139759"/>
                  </a:lnTo>
                  <a:lnTo>
                    <a:pt x="-1816" y="122182"/>
                  </a:lnTo>
                  <a:cubicBezTo>
                    <a:pt x="-1651" y="119756"/>
                    <a:pt x="-51" y="117318"/>
                    <a:pt x="3226" y="115438"/>
                  </a:cubicBezTo>
                  <a:lnTo>
                    <a:pt x="201815" y="783"/>
                  </a:lnTo>
                  <a:cubicBezTo>
                    <a:pt x="209245" y="-3510"/>
                    <a:pt x="221488" y="-3090"/>
                    <a:pt x="227888" y="1672"/>
                  </a:cubicBezTo>
                  <a:lnTo>
                    <a:pt x="311099" y="63838"/>
                  </a:lnTo>
                  <a:cubicBezTo>
                    <a:pt x="316280" y="67712"/>
                    <a:pt x="319354" y="73821"/>
                    <a:pt x="319354" y="80285"/>
                  </a:cubicBezTo>
                  <a:lnTo>
                    <a:pt x="319354" y="263063"/>
                  </a:lnTo>
                  <a:lnTo>
                    <a:pt x="118465" y="379052"/>
                  </a:lnTo>
                </a:path>
              </a:pathLst>
            </a:custGeom>
            <a:solidFill>
              <a:srgbClr val="636363"/>
            </a:solidFill>
            <a:ln w="1270" cap="flat">
              <a:noFill/>
              <a:prstDash val="solid"/>
              <a:miter/>
            </a:ln>
          </p:spPr>
          <p:txBody>
            <a:bodyPr rtlCol="0" anchor="ctr"/>
            <a:lstStyle/>
            <a:p>
              <a:endParaRPr lang="zh-CN" altLang="en-US"/>
            </a:p>
          </p:txBody>
        </p:sp>
        <p:sp>
          <p:nvSpPr>
            <p:cNvPr id="207" name="任意多边形: 形状 206"/>
            <p:cNvSpPr/>
            <p:nvPr/>
          </p:nvSpPr>
          <p:spPr>
            <a:xfrm flipV="1">
              <a:off x="10307150" y="2362793"/>
              <a:ext cx="306004" cy="369706"/>
            </a:xfrm>
            <a:custGeom>
              <a:avLst/>
              <a:gdLst>
                <a:gd name="connsiteX0" fmla="*/ 103204 w 306004"/>
                <a:gd name="connsiteY0" fmla="*/ 367511 h 369706"/>
                <a:gd name="connsiteX1" fmla="*/ 103204 w 306004"/>
                <a:gd name="connsiteY1" fmla="*/ 182307 h 369706"/>
                <a:gd name="connsiteX2" fmla="*/ 96041 w 306004"/>
                <a:gd name="connsiteY2" fmla="*/ 171271 h 369706"/>
                <a:gd name="connsiteX3" fmla="*/ 4792 w 306004"/>
                <a:gd name="connsiteY3" fmla="*/ 130466 h 369706"/>
                <a:gd name="connsiteX4" fmla="*/ 3229 w 306004"/>
                <a:gd name="connsiteY4" fmla="*/ 115429 h 369706"/>
                <a:gd name="connsiteX5" fmla="*/ 201819 w 306004"/>
                <a:gd name="connsiteY5" fmla="*/ 761 h 369706"/>
                <a:gd name="connsiteX6" fmla="*/ 227892 w 306004"/>
                <a:gd name="connsiteY6" fmla="*/ 1675 h 369706"/>
                <a:gd name="connsiteX7" fmla="*/ 295837 w 306004"/>
                <a:gd name="connsiteY7" fmla="*/ 52298 h 369706"/>
                <a:gd name="connsiteX8" fmla="*/ 304092 w 306004"/>
                <a:gd name="connsiteY8" fmla="*/ 68744 h 369706"/>
                <a:gd name="connsiteX9" fmla="*/ 304092 w 306004"/>
                <a:gd name="connsiteY9" fmla="*/ 251522 h 369706"/>
                <a:gd name="connsiteX10" fmla="*/ 103204 w 306004"/>
                <a:gd name="connsiteY10" fmla="*/ 367511 h 369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6004" h="369706">
                  <a:moveTo>
                    <a:pt x="103204" y="367511"/>
                  </a:moveTo>
                  <a:lnTo>
                    <a:pt x="103204" y="182307"/>
                  </a:lnTo>
                  <a:cubicBezTo>
                    <a:pt x="103204" y="177532"/>
                    <a:pt x="100397" y="173227"/>
                    <a:pt x="96041" y="171271"/>
                  </a:cubicBezTo>
                  <a:lnTo>
                    <a:pt x="4792" y="130466"/>
                  </a:lnTo>
                  <a:cubicBezTo>
                    <a:pt x="-3476" y="126770"/>
                    <a:pt x="-4213" y="119722"/>
                    <a:pt x="3229" y="115429"/>
                  </a:cubicBezTo>
                  <a:lnTo>
                    <a:pt x="201819" y="761"/>
                  </a:lnTo>
                  <a:cubicBezTo>
                    <a:pt x="209248" y="-3519"/>
                    <a:pt x="221491" y="-3100"/>
                    <a:pt x="227892" y="1675"/>
                  </a:cubicBezTo>
                  <a:lnTo>
                    <a:pt x="295837" y="52298"/>
                  </a:lnTo>
                  <a:cubicBezTo>
                    <a:pt x="301031" y="56171"/>
                    <a:pt x="304092" y="62267"/>
                    <a:pt x="304092" y="68744"/>
                  </a:cubicBezTo>
                  <a:lnTo>
                    <a:pt x="304092" y="251522"/>
                  </a:lnTo>
                  <a:lnTo>
                    <a:pt x="103204" y="367511"/>
                  </a:lnTo>
                </a:path>
              </a:pathLst>
            </a:custGeom>
            <a:gradFill>
              <a:gsLst>
                <a:gs pos="0">
                  <a:srgbClr val="636363"/>
                </a:gs>
                <a:gs pos="49405">
                  <a:srgbClr val="E6E6E6"/>
                </a:gs>
                <a:gs pos="100000">
                  <a:srgbClr val="E6E6E6"/>
                </a:gs>
              </a:gsLst>
              <a:lin ang="14485147" scaled="1"/>
            </a:gradFill>
            <a:ln w="1270" cap="flat">
              <a:noFill/>
              <a:prstDash val="solid"/>
              <a:miter/>
            </a:ln>
          </p:spPr>
          <p:txBody>
            <a:bodyPr rtlCol="0" anchor="ctr"/>
            <a:lstStyle/>
            <a:p>
              <a:endParaRPr lang="zh-CN" altLang="en-US"/>
            </a:p>
          </p:txBody>
        </p:sp>
        <p:sp>
          <p:nvSpPr>
            <p:cNvPr id="208" name="任意多边形: 形状 207"/>
            <p:cNvSpPr/>
            <p:nvPr/>
          </p:nvSpPr>
          <p:spPr>
            <a:xfrm flipV="1">
              <a:off x="10058470" y="1605878"/>
              <a:ext cx="818627" cy="1115397"/>
            </a:xfrm>
            <a:custGeom>
              <a:avLst/>
              <a:gdLst>
                <a:gd name="connsiteX0" fmla="*/ 779969 w 818627"/>
                <a:gd name="connsiteY0" fmla="*/ 681164 h 1115397"/>
                <a:gd name="connsiteX1" fmla="*/ 39878 w 818627"/>
                <a:gd name="connsiteY1" fmla="*/ 1108455 h 1115397"/>
                <a:gd name="connsiteX2" fmla="*/ 16637 w 818627"/>
                <a:gd name="connsiteY2" fmla="*/ 1110817 h 1115397"/>
                <a:gd name="connsiteX3" fmla="*/ 16637 w 818627"/>
                <a:gd name="connsiteY3" fmla="*/ 1110830 h 1115397"/>
                <a:gd name="connsiteX4" fmla="*/ 16599 w 818627"/>
                <a:gd name="connsiteY4" fmla="*/ 1110804 h 1115397"/>
                <a:gd name="connsiteX5" fmla="*/ 16218 w 818627"/>
                <a:gd name="connsiteY5" fmla="*/ 1110588 h 1115397"/>
                <a:gd name="connsiteX6" fmla="*/ -1917 w 818627"/>
                <a:gd name="connsiteY6" fmla="*/ 1100048 h 1115397"/>
                <a:gd name="connsiteX7" fmla="*/ 2680 w 818627"/>
                <a:gd name="connsiteY7" fmla="*/ 1091767 h 1115397"/>
                <a:gd name="connsiteX8" fmla="*/ 4331 w 818627"/>
                <a:gd name="connsiteY8" fmla="*/ 1092224 h 1115397"/>
                <a:gd name="connsiteX9" fmla="*/ 3137 w 818627"/>
                <a:gd name="connsiteY9" fmla="*/ 1080693 h 1115397"/>
                <a:gd name="connsiteX10" fmla="*/ 3137 w 818627"/>
                <a:gd name="connsiteY10" fmla="*/ 777125 h 1115397"/>
                <a:gd name="connsiteX11" fmla="*/ 3137 w 818627"/>
                <a:gd name="connsiteY11" fmla="*/ 564401 h 1115397"/>
                <a:gd name="connsiteX12" fmla="*/ 3137 w 818627"/>
                <a:gd name="connsiteY12" fmla="*/ 508457 h 1115397"/>
                <a:gd name="connsiteX13" fmla="*/ 39878 w 818627"/>
                <a:gd name="connsiteY13" fmla="*/ 438265 h 1115397"/>
                <a:gd name="connsiteX14" fmla="*/ 779969 w 818627"/>
                <a:gd name="connsiteY14" fmla="*/ 10974 h 1115397"/>
                <a:gd name="connsiteX15" fmla="*/ 781391 w 818627"/>
                <a:gd name="connsiteY15" fmla="*/ 10250 h 1115397"/>
                <a:gd name="connsiteX16" fmla="*/ 783919 w 818627"/>
                <a:gd name="connsiteY16" fmla="*/ -2539 h 1115397"/>
                <a:gd name="connsiteX17" fmla="*/ 804772 w 818627"/>
                <a:gd name="connsiteY17" fmla="*/ 9577 h 1115397"/>
                <a:gd name="connsiteX18" fmla="*/ 816710 w 818627"/>
                <a:gd name="connsiteY18" fmla="*/ 38749 h 1115397"/>
                <a:gd name="connsiteX19" fmla="*/ 816710 w 818627"/>
                <a:gd name="connsiteY19" fmla="*/ 94680 h 1115397"/>
                <a:gd name="connsiteX20" fmla="*/ 816710 w 818627"/>
                <a:gd name="connsiteY20" fmla="*/ 307417 h 1115397"/>
                <a:gd name="connsiteX21" fmla="*/ 816710 w 818627"/>
                <a:gd name="connsiteY21" fmla="*/ 610972 h 1115397"/>
                <a:gd name="connsiteX22" fmla="*/ 779969 w 818627"/>
                <a:gd name="connsiteY22" fmla="*/ 681164 h 111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18627" h="1115397">
                  <a:moveTo>
                    <a:pt x="779969" y="681164"/>
                  </a:moveTo>
                  <a:lnTo>
                    <a:pt x="39878" y="1108455"/>
                  </a:lnTo>
                  <a:cubicBezTo>
                    <a:pt x="31052" y="1113547"/>
                    <a:pt x="22975" y="1114068"/>
                    <a:pt x="16637" y="1110817"/>
                  </a:cubicBezTo>
                  <a:lnTo>
                    <a:pt x="16637" y="1110830"/>
                  </a:lnTo>
                  <a:lnTo>
                    <a:pt x="16599" y="1110804"/>
                  </a:lnTo>
                  <a:lnTo>
                    <a:pt x="16218" y="1110588"/>
                  </a:lnTo>
                  <a:lnTo>
                    <a:pt x="-1917" y="1100048"/>
                  </a:lnTo>
                  <a:lnTo>
                    <a:pt x="2680" y="1091767"/>
                  </a:lnTo>
                  <a:lnTo>
                    <a:pt x="4331" y="1092224"/>
                  </a:lnTo>
                  <a:cubicBezTo>
                    <a:pt x="3582" y="1088744"/>
                    <a:pt x="3137" y="1084922"/>
                    <a:pt x="3137" y="1080693"/>
                  </a:cubicBezTo>
                  <a:lnTo>
                    <a:pt x="3137" y="777125"/>
                  </a:lnTo>
                  <a:lnTo>
                    <a:pt x="3137" y="564401"/>
                  </a:lnTo>
                  <a:lnTo>
                    <a:pt x="3137" y="508457"/>
                  </a:lnTo>
                  <a:cubicBezTo>
                    <a:pt x="3137" y="481406"/>
                    <a:pt x="19584" y="449987"/>
                    <a:pt x="39878" y="438265"/>
                  </a:cubicBezTo>
                  <a:lnTo>
                    <a:pt x="779969" y="10974"/>
                  </a:lnTo>
                  <a:lnTo>
                    <a:pt x="781391" y="10250"/>
                  </a:lnTo>
                  <a:lnTo>
                    <a:pt x="783919" y="-2539"/>
                  </a:lnTo>
                  <a:lnTo>
                    <a:pt x="804772" y="9577"/>
                  </a:lnTo>
                  <a:cubicBezTo>
                    <a:pt x="812087" y="14314"/>
                    <a:pt x="816710" y="24462"/>
                    <a:pt x="816710" y="38749"/>
                  </a:cubicBezTo>
                  <a:lnTo>
                    <a:pt x="816710" y="94680"/>
                  </a:lnTo>
                  <a:lnTo>
                    <a:pt x="816710" y="307417"/>
                  </a:lnTo>
                  <a:lnTo>
                    <a:pt x="816710" y="610972"/>
                  </a:lnTo>
                  <a:cubicBezTo>
                    <a:pt x="816710" y="638023"/>
                    <a:pt x="800263" y="669455"/>
                    <a:pt x="779969" y="681164"/>
                  </a:cubicBezTo>
                </a:path>
              </a:pathLst>
            </a:custGeom>
            <a:solidFill>
              <a:srgbClr val="636363"/>
            </a:solidFill>
            <a:ln w="1270" cap="flat">
              <a:noFill/>
              <a:prstDash val="solid"/>
              <a:miter/>
            </a:ln>
          </p:spPr>
          <p:txBody>
            <a:bodyPr rtlCol="0" anchor="ctr"/>
            <a:lstStyle/>
            <a:p>
              <a:endParaRPr lang="zh-CN" altLang="en-US"/>
            </a:p>
          </p:txBody>
        </p:sp>
        <p:sp>
          <p:nvSpPr>
            <p:cNvPr id="209" name="任意多边形: 形状 208"/>
            <p:cNvSpPr/>
            <p:nvPr/>
          </p:nvSpPr>
          <p:spPr>
            <a:xfrm flipV="1">
              <a:off x="10044487" y="1952622"/>
              <a:ext cx="813572" cy="770564"/>
            </a:xfrm>
            <a:custGeom>
              <a:avLst/>
              <a:gdLst>
                <a:gd name="connsiteX0" fmla="*/ 774925 w 813572"/>
                <a:gd name="connsiteY0" fmla="*/ 2030 h 770564"/>
                <a:gd name="connsiteX1" fmla="*/ 34835 w 813572"/>
                <a:gd name="connsiteY1" fmla="*/ 429321 h 770564"/>
                <a:gd name="connsiteX2" fmla="*/ -1906 w 813572"/>
                <a:gd name="connsiteY2" fmla="*/ 499501 h 770564"/>
                <a:gd name="connsiteX3" fmla="*/ -1906 w 813572"/>
                <a:gd name="connsiteY3" fmla="*/ 768181 h 770564"/>
                <a:gd name="connsiteX4" fmla="*/ 811666 w 813572"/>
                <a:gd name="connsiteY4" fmla="*/ 298460 h 770564"/>
                <a:gd name="connsiteX5" fmla="*/ 811666 w 813572"/>
                <a:gd name="connsiteY5" fmla="*/ 29805 h 770564"/>
                <a:gd name="connsiteX6" fmla="*/ 774925 w 813572"/>
                <a:gd name="connsiteY6" fmla="*/ 2030 h 77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572" h="770564">
                  <a:moveTo>
                    <a:pt x="774925" y="2030"/>
                  </a:moveTo>
                  <a:lnTo>
                    <a:pt x="34835" y="429321"/>
                  </a:lnTo>
                  <a:cubicBezTo>
                    <a:pt x="14540" y="441030"/>
                    <a:pt x="-1906" y="472463"/>
                    <a:pt x="-1906" y="499501"/>
                  </a:cubicBezTo>
                  <a:lnTo>
                    <a:pt x="-1906" y="768181"/>
                  </a:lnTo>
                  <a:lnTo>
                    <a:pt x="811666" y="298460"/>
                  </a:lnTo>
                  <a:lnTo>
                    <a:pt x="811666" y="29805"/>
                  </a:lnTo>
                  <a:cubicBezTo>
                    <a:pt x="811666" y="2741"/>
                    <a:pt x="795220" y="-9692"/>
                    <a:pt x="774925" y="2030"/>
                  </a:cubicBezTo>
                </a:path>
              </a:pathLst>
            </a:custGeom>
            <a:solidFill>
              <a:srgbClr val="E1E2E4"/>
            </a:solidFill>
            <a:ln w="1270" cap="flat">
              <a:noFill/>
              <a:prstDash val="solid"/>
              <a:miter/>
            </a:ln>
          </p:spPr>
          <p:txBody>
            <a:bodyPr rtlCol="0" anchor="ctr"/>
            <a:lstStyle/>
            <a:p>
              <a:endParaRPr lang="zh-CN" altLang="en-US"/>
            </a:p>
          </p:txBody>
        </p:sp>
        <p:sp>
          <p:nvSpPr>
            <p:cNvPr id="210" name="任意多边形: 形状 209"/>
            <p:cNvSpPr/>
            <p:nvPr/>
          </p:nvSpPr>
          <p:spPr>
            <a:xfrm flipV="1">
              <a:off x="10044487" y="1616886"/>
              <a:ext cx="813572" cy="1018180"/>
            </a:xfrm>
            <a:custGeom>
              <a:avLst/>
              <a:gdLst>
                <a:gd name="connsiteX0" fmla="*/ 811666 w 813572"/>
                <a:gd name="connsiteY0" fmla="*/ -2572 h 1018180"/>
                <a:gd name="connsiteX1" fmla="*/ -1906 w 813572"/>
                <a:gd name="connsiteY1" fmla="*/ 467136 h 1018180"/>
                <a:gd name="connsiteX2" fmla="*/ -1906 w 813572"/>
                <a:gd name="connsiteY2" fmla="*/ 983428 h 1018180"/>
                <a:gd name="connsiteX3" fmla="*/ 34835 w 813572"/>
                <a:gd name="connsiteY3" fmla="*/ 1011203 h 1018180"/>
                <a:gd name="connsiteX4" fmla="*/ 774925 w 813572"/>
                <a:gd name="connsiteY4" fmla="*/ 583912 h 1018180"/>
                <a:gd name="connsiteX5" fmla="*/ 811666 w 813572"/>
                <a:gd name="connsiteY5" fmla="*/ 513720 h 1018180"/>
                <a:gd name="connsiteX6" fmla="*/ 811666 w 813572"/>
                <a:gd name="connsiteY6" fmla="*/ -2572 h 101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572" h="1018180">
                  <a:moveTo>
                    <a:pt x="811666" y="-2572"/>
                  </a:moveTo>
                  <a:lnTo>
                    <a:pt x="-1906" y="467136"/>
                  </a:lnTo>
                  <a:lnTo>
                    <a:pt x="-1906" y="983428"/>
                  </a:lnTo>
                  <a:cubicBezTo>
                    <a:pt x="-1906" y="1010479"/>
                    <a:pt x="14540" y="1022912"/>
                    <a:pt x="34835" y="1011203"/>
                  </a:cubicBezTo>
                  <a:lnTo>
                    <a:pt x="774925" y="583912"/>
                  </a:lnTo>
                  <a:cubicBezTo>
                    <a:pt x="795220" y="572190"/>
                    <a:pt x="811666" y="540770"/>
                    <a:pt x="811666" y="513720"/>
                  </a:cubicBezTo>
                  <a:lnTo>
                    <a:pt x="811666" y="-2572"/>
                  </a:lnTo>
                </a:path>
              </a:pathLst>
            </a:custGeom>
            <a:solidFill>
              <a:srgbClr val="13131C"/>
            </a:solidFill>
            <a:ln w="1270" cap="flat">
              <a:noFill/>
              <a:prstDash val="solid"/>
              <a:miter/>
            </a:ln>
          </p:spPr>
          <p:txBody>
            <a:bodyPr rtlCol="0" anchor="ctr"/>
            <a:lstStyle/>
            <a:p>
              <a:endParaRPr lang="zh-CN" altLang="en-US"/>
            </a:p>
          </p:txBody>
        </p:sp>
        <p:sp>
          <p:nvSpPr>
            <p:cNvPr id="211" name="任意多边形: 形状 210"/>
            <p:cNvSpPr/>
            <p:nvPr/>
          </p:nvSpPr>
          <p:spPr>
            <a:xfrm flipV="1">
              <a:off x="10082320" y="1677882"/>
              <a:ext cx="735810" cy="891661"/>
            </a:xfrm>
            <a:custGeom>
              <a:avLst/>
              <a:gdLst>
                <a:gd name="connsiteX0" fmla="*/ 720380 w 735810"/>
                <a:gd name="connsiteY0" fmla="*/ -1346 h 891661"/>
                <a:gd name="connsiteX1" fmla="*/ 10363 w 735810"/>
                <a:gd name="connsiteY1" fmla="*/ 408583 h 891661"/>
                <a:gd name="connsiteX2" fmla="*/ -1905 w 735810"/>
                <a:gd name="connsiteY2" fmla="*/ 429818 h 891661"/>
                <a:gd name="connsiteX3" fmla="*/ -1905 w 735810"/>
                <a:gd name="connsiteY3" fmla="*/ 880057 h 891661"/>
                <a:gd name="connsiteX4" fmla="*/ 11620 w 735810"/>
                <a:gd name="connsiteY4" fmla="*/ 887867 h 891661"/>
                <a:gd name="connsiteX5" fmla="*/ 721637 w 735810"/>
                <a:gd name="connsiteY5" fmla="*/ 477938 h 891661"/>
                <a:gd name="connsiteX6" fmla="*/ 733905 w 735810"/>
                <a:gd name="connsiteY6" fmla="*/ 456691 h 891661"/>
                <a:gd name="connsiteX7" fmla="*/ 733905 w 735810"/>
                <a:gd name="connsiteY7" fmla="*/ 6451 h 891661"/>
                <a:gd name="connsiteX8" fmla="*/ 720380 w 735810"/>
                <a:gd name="connsiteY8" fmla="*/ -1346 h 89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810" h="891661">
                  <a:moveTo>
                    <a:pt x="720380" y="-1346"/>
                  </a:moveTo>
                  <a:lnTo>
                    <a:pt x="10363" y="408583"/>
                  </a:lnTo>
                  <a:cubicBezTo>
                    <a:pt x="2768" y="412952"/>
                    <a:pt x="-1905" y="421054"/>
                    <a:pt x="-1905" y="429818"/>
                  </a:cubicBezTo>
                  <a:lnTo>
                    <a:pt x="-1905" y="880057"/>
                  </a:lnTo>
                  <a:cubicBezTo>
                    <a:pt x="-1905" y="887004"/>
                    <a:pt x="5600" y="891334"/>
                    <a:pt x="11620" y="887867"/>
                  </a:cubicBezTo>
                  <a:lnTo>
                    <a:pt x="721637" y="477938"/>
                  </a:lnTo>
                  <a:cubicBezTo>
                    <a:pt x="729232" y="473556"/>
                    <a:pt x="733905" y="465453"/>
                    <a:pt x="733905" y="456691"/>
                  </a:cubicBezTo>
                  <a:lnTo>
                    <a:pt x="733905" y="6451"/>
                  </a:lnTo>
                  <a:cubicBezTo>
                    <a:pt x="733905" y="-496"/>
                    <a:pt x="726387" y="-4826"/>
                    <a:pt x="720380" y="-1346"/>
                  </a:cubicBezTo>
                </a:path>
              </a:pathLst>
            </a:custGeom>
            <a:solidFill>
              <a:srgbClr val="6674E3"/>
            </a:solidFill>
            <a:ln w="1270" cap="flat">
              <a:noFill/>
              <a:prstDash val="solid"/>
              <a:miter/>
            </a:ln>
          </p:spPr>
          <p:txBody>
            <a:bodyPr rtlCol="0" anchor="ctr"/>
            <a:lstStyle/>
            <a:p>
              <a:endParaRPr lang="zh-CN" altLang="en-US"/>
            </a:p>
          </p:txBody>
        </p:sp>
        <p:sp>
          <p:nvSpPr>
            <p:cNvPr id="212" name="任意多边形: 形状 211"/>
            <p:cNvSpPr/>
            <p:nvPr/>
          </p:nvSpPr>
          <p:spPr>
            <a:xfrm flipV="1">
              <a:off x="10526540" y="2027590"/>
              <a:ext cx="230478" cy="366965"/>
            </a:xfrm>
            <a:custGeom>
              <a:avLst/>
              <a:gdLst>
                <a:gd name="connsiteX0" fmla="*/ 228443 w 230478"/>
                <a:gd name="connsiteY0" fmla="*/ -2496 h 366965"/>
                <a:gd name="connsiteX1" fmla="*/ -2036 w 230478"/>
                <a:gd name="connsiteY1" fmla="*/ 130561 h 366965"/>
                <a:gd name="connsiteX2" fmla="*/ -2036 w 230478"/>
                <a:gd name="connsiteY2" fmla="*/ 364469 h 366965"/>
                <a:gd name="connsiteX3" fmla="*/ 228443 w 230478"/>
                <a:gd name="connsiteY3" fmla="*/ 231412 h 366965"/>
                <a:gd name="connsiteX4" fmla="*/ 228443 w 230478"/>
                <a:gd name="connsiteY4" fmla="*/ -2496 h 366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78" h="366965">
                  <a:moveTo>
                    <a:pt x="228443" y="-2496"/>
                  </a:moveTo>
                  <a:lnTo>
                    <a:pt x="-2036" y="130561"/>
                  </a:lnTo>
                  <a:lnTo>
                    <a:pt x="-2036" y="364469"/>
                  </a:lnTo>
                  <a:lnTo>
                    <a:pt x="228443" y="231412"/>
                  </a:lnTo>
                  <a:lnTo>
                    <a:pt x="228443" y="-2496"/>
                  </a:lnTo>
                </a:path>
              </a:pathLst>
            </a:custGeom>
            <a:solidFill>
              <a:srgbClr val="919EFF"/>
            </a:solidFill>
            <a:ln w="1270" cap="flat">
              <a:noFill/>
              <a:prstDash val="solid"/>
              <a:miter/>
            </a:ln>
          </p:spPr>
          <p:txBody>
            <a:bodyPr rtlCol="0" anchor="ctr"/>
            <a:lstStyle/>
            <a:p>
              <a:endParaRPr lang="zh-CN" altLang="en-US"/>
            </a:p>
          </p:txBody>
        </p:sp>
        <p:sp>
          <p:nvSpPr>
            <p:cNvPr id="213" name="任意多边形: 形状 212"/>
            <p:cNvSpPr/>
            <p:nvPr/>
          </p:nvSpPr>
          <p:spPr>
            <a:xfrm flipV="1">
              <a:off x="10145528" y="1726728"/>
              <a:ext cx="359345" cy="555953"/>
            </a:xfrm>
            <a:custGeom>
              <a:avLst/>
              <a:gdLst>
                <a:gd name="connsiteX0" fmla="*/ 357526 w 359345"/>
                <a:gd name="connsiteY0" fmla="*/ -2680 h 555953"/>
                <a:gd name="connsiteX1" fmla="*/ -1820 w 359345"/>
                <a:gd name="connsiteY1" fmla="*/ 204367 h 555953"/>
                <a:gd name="connsiteX2" fmla="*/ -1820 w 359345"/>
                <a:gd name="connsiteY2" fmla="*/ 553273 h 555953"/>
                <a:gd name="connsiteX3" fmla="*/ 357526 w 359345"/>
                <a:gd name="connsiteY3" fmla="*/ 346226 h 555953"/>
                <a:gd name="connsiteX4" fmla="*/ 357526 w 359345"/>
                <a:gd name="connsiteY4" fmla="*/ -2680 h 555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345" h="555953">
                  <a:moveTo>
                    <a:pt x="357526" y="-2680"/>
                  </a:moveTo>
                  <a:lnTo>
                    <a:pt x="-1820" y="204367"/>
                  </a:lnTo>
                  <a:lnTo>
                    <a:pt x="-1820" y="553273"/>
                  </a:lnTo>
                  <a:lnTo>
                    <a:pt x="357526" y="346226"/>
                  </a:lnTo>
                  <a:lnTo>
                    <a:pt x="357526" y="-2680"/>
                  </a:lnTo>
                </a:path>
              </a:pathLst>
            </a:custGeom>
            <a:solidFill>
              <a:srgbClr val="7181FC"/>
            </a:solidFill>
            <a:ln w="1270" cap="flat">
              <a:noFill/>
              <a:prstDash val="solid"/>
              <a:miter/>
            </a:ln>
          </p:spPr>
          <p:txBody>
            <a:bodyPr rtlCol="0" anchor="ctr"/>
            <a:lstStyle/>
            <a:p>
              <a:endParaRPr lang="zh-CN" altLang="en-US"/>
            </a:p>
          </p:txBody>
        </p:sp>
        <p:sp>
          <p:nvSpPr>
            <p:cNvPr id="214" name="任意多边形: 形状 213"/>
            <p:cNvSpPr/>
            <p:nvPr/>
          </p:nvSpPr>
          <p:spPr>
            <a:xfrm flipV="1">
              <a:off x="10145528" y="2098062"/>
              <a:ext cx="359345" cy="281977"/>
            </a:xfrm>
            <a:custGeom>
              <a:avLst/>
              <a:gdLst>
                <a:gd name="connsiteX0" fmla="*/ 357526 w 359345"/>
                <a:gd name="connsiteY0" fmla="*/ -2471 h 281977"/>
                <a:gd name="connsiteX1" fmla="*/ -1820 w 359345"/>
                <a:gd name="connsiteY1" fmla="*/ 204576 h 281977"/>
                <a:gd name="connsiteX2" fmla="*/ -1820 w 359345"/>
                <a:gd name="connsiteY2" fmla="*/ 279506 h 281977"/>
                <a:gd name="connsiteX3" fmla="*/ 357526 w 359345"/>
                <a:gd name="connsiteY3" fmla="*/ 72459 h 281977"/>
                <a:gd name="connsiteX4" fmla="*/ 357526 w 359345"/>
                <a:gd name="connsiteY4" fmla="*/ -2471 h 281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345" h="281977">
                  <a:moveTo>
                    <a:pt x="357526" y="-2471"/>
                  </a:moveTo>
                  <a:lnTo>
                    <a:pt x="-1820" y="204576"/>
                  </a:lnTo>
                  <a:lnTo>
                    <a:pt x="-1820" y="279506"/>
                  </a:lnTo>
                  <a:lnTo>
                    <a:pt x="357526" y="72459"/>
                  </a:lnTo>
                  <a:lnTo>
                    <a:pt x="357526" y="-2471"/>
                  </a:lnTo>
                </a:path>
              </a:pathLst>
            </a:custGeom>
            <a:solidFill>
              <a:srgbClr val="919EFF"/>
            </a:solidFill>
            <a:ln w="1270" cap="flat">
              <a:noFill/>
              <a:prstDash val="solid"/>
              <a:miter/>
            </a:ln>
          </p:spPr>
          <p:txBody>
            <a:bodyPr rtlCol="0" anchor="ctr"/>
            <a:lstStyle/>
            <a:p>
              <a:endParaRPr lang="zh-CN" altLang="en-US"/>
            </a:p>
          </p:txBody>
        </p:sp>
        <p:sp>
          <p:nvSpPr>
            <p:cNvPr id="215" name="任意多边形: 形状 214"/>
            <p:cNvSpPr/>
            <p:nvPr/>
          </p:nvSpPr>
          <p:spPr>
            <a:xfrm flipV="1">
              <a:off x="10526540" y="2275201"/>
              <a:ext cx="230478" cy="250024"/>
            </a:xfrm>
            <a:custGeom>
              <a:avLst/>
              <a:gdLst>
                <a:gd name="connsiteX0" fmla="*/ 228443 w 230478"/>
                <a:gd name="connsiteY0" fmla="*/ -2327 h 250024"/>
                <a:gd name="connsiteX1" fmla="*/ -2036 w 230478"/>
                <a:gd name="connsiteY1" fmla="*/ 130743 h 250024"/>
                <a:gd name="connsiteX2" fmla="*/ -2036 w 230478"/>
                <a:gd name="connsiteY2" fmla="*/ 247697 h 250024"/>
                <a:gd name="connsiteX3" fmla="*/ 228443 w 230478"/>
                <a:gd name="connsiteY3" fmla="*/ 114626 h 250024"/>
                <a:gd name="connsiteX4" fmla="*/ 228443 w 230478"/>
                <a:gd name="connsiteY4" fmla="*/ -2327 h 250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78" h="250024">
                  <a:moveTo>
                    <a:pt x="228443" y="-2327"/>
                  </a:moveTo>
                  <a:lnTo>
                    <a:pt x="-2036" y="130743"/>
                  </a:lnTo>
                  <a:lnTo>
                    <a:pt x="-2036" y="247697"/>
                  </a:lnTo>
                  <a:lnTo>
                    <a:pt x="228443" y="114626"/>
                  </a:lnTo>
                  <a:lnTo>
                    <a:pt x="228443" y="-2327"/>
                  </a:lnTo>
                </a:path>
              </a:pathLst>
            </a:custGeom>
            <a:solidFill>
              <a:srgbClr val="7181FC"/>
            </a:solidFill>
            <a:ln w="1270" cap="flat">
              <a:noFill/>
              <a:prstDash val="solid"/>
              <a:miter/>
            </a:ln>
          </p:spPr>
          <p:txBody>
            <a:bodyPr rtlCol="0" anchor="ctr"/>
            <a:lstStyle/>
            <a:p>
              <a:endParaRPr lang="zh-CN" altLang="en-US"/>
            </a:p>
          </p:txBody>
        </p:sp>
        <p:sp>
          <p:nvSpPr>
            <p:cNvPr id="216" name="任意多边形: 形状 215"/>
            <p:cNvSpPr/>
            <p:nvPr/>
          </p:nvSpPr>
          <p:spPr>
            <a:xfrm flipV="1">
              <a:off x="10526540" y="1945891"/>
              <a:ext cx="230478" cy="197116"/>
            </a:xfrm>
            <a:custGeom>
              <a:avLst/>
              <a:gdLst>
                <a:gd name="connsiteX0" fmla="*/ 228443 w 230478"/>
                <a:gd name="connsiteY0" fmla="*/ -2645 h 197116"/>
                <a:gd name="connsiteX1" fmla="*/ -2036 w 230478"/>
                <a:gd name="connsiteY1" fmla="*/ 130413 h 197116"/>
                <a:gd name="connsiteX2" fmla="*/ -2036 w 230478"/>
                <a:gd name="connsiteY2" fmla="*/ 194471 h 197116"/>
                <a:gd name="connsiteX3" fmla="*/ 228443 w 230478"/>
                <a:gd name="connsiteY3" fmla="*/ 61414 h 197116"/>
                <a:gd name="connsiteX4" fmla="*/ 228443 w 230478"/>
                <a:gd name="connsiteY4" fmla="*/ -2645 h 197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78" h="197116">
                  <a:moveTo>
                    <a:pt x="228443" y="-2645"/>
                  </a:moveTo>
                  <a:lnTo>
                    <a:pt x="-2036" y="130413"/>
                  </a:lnTo>
                  <a:lnTo>
                    <a:pt x="-2036" y="194471"/>
                  </a:lnTo>
                  <a:lnTo>
                    <a:pt x="228443" y="61414"/>
                  </a:lnTo>
                  <a:lnTo>
                    <a:pt x="228443" y="-2645"/>
                  </a:lnTo>
                </a:path>
              </a:pathLst>
            </a:custGeom>
            <a:solidFill>
              <a:srgbClr val="7181FC"/>
            </a:solidFill>
            <a:ln w="1270" cap="flat">
              <a:noFill/>
              <a:prstDash val="solid"/>
              <a:miter/>
            </a:ln>
          </p:spPr>
          <p:txBody>
            <a:bodyPr rtlCol="0" anchor="ctr"/>
            <a:lstStyle/>
            <a:p>
              <a:endParaRPr lang="zh-CN" altLang="en-US"/>
            </a:p>
          </p:txBody>
        </p:sp>
        <p:sp>
          <p:nvSpPr>
            <p:cNvPr id="217" name="任意多边形: 形状 216"/>
            <p:cNvSpPr/>
            <p:nvPr/>
          </p:nvSpPr>
          <p:spPr>
            <a:xfrm flipV="1">
              <a:off x="9583669" y="2670869"/>
              <a:ext cx="723745" cy="272224"/>
            </a:xfrm>
            <a:custGeom>
              <a:avLst/>
              <a:gdLst>
                <a:gd name="connsiteX0" fmla="*/ -1561 w 723745"/>
                <a:gd name="connsiteY0" fmla="*/ 257331 h 272224"/>
                <a:gd name="connsiteX1" fmla="*/ 8663 w 723745"/>
                <a:gd name="connsiteY1" fmla="*/ 243031 h 272224"/>
                <a:gd name="connsiteX2" fmla="*/ 422847 w 723745"/>
                <a:gd name="connsiteY2" fmla="*/ 3903 h 272224"/>
                <a:gd name="connsiteX3" fmla="*/ 471869 w 723745"/>
                <a:gd name="connsiteY3" fmla="*/ 3903 h 272224"/>
                <a:gd name="connsiteX4" fmla="*/ 712063 w 723745"/>
                <a:gd name="connsiteY4" fmla="*/ 143488 h 272224"/>
                <a:gd name="connsiteX5" fmla="*/ 722147 w 723745"/>
                <a:gd name="connsiteY5" fmla="*/ 157585 h 272224"/>
                <a:gd name="connsiteX6" fmla="*/ 722185 w 723745"/>
                <a:gd name="connsiteY6" fmla="*/ 170514 h 272224"/>
                <a:gd name="connsiteX7" fmla="*/ 712101 w 723745"/>
                <a:gd name="connsiteY7" fmla="*/ 156417 h 272224"/>
                <a:gd name="connsiteX8" fmla="*/ 471907 w 723745"/>
                <a:gd name="connsiteY8" fmla="*/ 16819 h 272224"/>
                <a:gd name="connsiteX9" fmla="*/ 422872 w 723745"/>
                <a:gd name="connsiteY9" fmla="*/ 16819 h 272224"/>
                <a:gd name="connsiteX10" fmla="*/ 8701 w 723745"/>
                <a:gd name="connsiteY10" fmla="*/ 255959 h 272224"/>
                <a:gd name="connsiteX11" fmla="*/ -1523 w 723745"/>
                <a:gd name="connsiteY11" fmla="*/ 270260 h 272224"/>
                <a:gd name="connsiteX12" fmla="*/ -1561 w 723745"/>
                <a:gd name="connsiteY12" fmla="*/ 257331 h 27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3745" h="272224">
                  <a:moveTo>
                    <a:pt x="-1561" y="257331"/>
                  </a:moveTo>
                  <a:cubicBezTo>
                    <a:pt x="-1574" y="252149"/>
                    <a:pt x="1843" y="246980"/>
                    <a:pt x="8663" y="243031"/>
                  </a:cubicBezTo>
                  <a:lnTo>
                    <a:pt x="422847" y="3903"/>
                  </a:lnTo>
                  <a:cubicBezTo>
                    <a:pt x="436398" y="-3920"/>
                    <a:pt x="458394" y="-3920"/>
                    <a:pt x="471869" y="3903"/>
                  </a:cubicBezTo>
                  <a:lnTo>
                    <a:pt x="712063" y="143488"/>
                  </a:lnTo>
                  <a:cubicBezTo>
                    <a:pt x="718781" y="147400"/>
                    <a:pt x="722134" y="152492"/>
                    <a:pt x="722147" y="157585"/>
                  </a:cubicBezTo>
                  <a:lnTo>
                    <a:pt x="722185" y="170514"/>
                  </a:lnTo>
                  <a:cubicBezTo>
                    <a:pt x="722172" y="165421"/>
                    <a:pt x="718819" y="160316"/>
                    <a:pt x="712101" y="156417"/>
                  </a:cubicBezTo>
                  <a:lnTo>
                    <a:pt x="471907" y="16819"/>
                  </a:lnTo>
                  <a:cubicBezTo>
                    <a:pt x="458432" y="8996"/>
                    <a:pt x="436436" y="8996"/>
                    <a:pt x="422872" y="16819"/>
                  </a:cubicBezTo>
                  <a:lnTo>
                    <a:pt x="8701" y="255959"/>
                  </a:lnTo>
                  <a:cubicBezTo>
                    <a:pt x="1881" y="259883"/>
                    <a:pt x="-1536" y="265065"/>
                    <a:pt x="-1523" y="270260"/>
                  </a:cubicBezTo>
                  <a:lnTo>
                    <a:pt x="-1561" y="257331"/>
                  </a:lnTo>
                </a:path>
              </a:pathLst>
            </a:custGeom>
            <a:solidFill>
              <a:srgbClr val="4F5AB0"/>
            </a:solidFill>
            <a:ln w="1270" cap="flat">
              <a:noFill/>
              <a:prstDash val="solid"/>
              <a:miter/>
            </a:ln>
          </p:spPr>
          <p:txBody>
            <a:bodyPr rtlCol="0" anchor="ctr"/>
            <a:lstStyle/>
            <a:p>
              <a:endParaRPr lang="zh-CN" altLang="en-US"/>
            </a:p>
          </p:txBody>
        </p:sp>
        <p:sp>
          <p:nvSpPr>
            <p:cNvPr id="218" name="任意多边形: 形状 217"/>
            <p:cNvSpPr/>
            <p:nvPr/>
          </p:nvSpPr>
          <p:spPr>
            <a:xfrm flipV="1">
              <a:off x="9583708" y="2511305"/>
              <a:ext cx="723704" cy="418872"/>
            </a:xfrm>
            <a:custGeom>
              <a:avLst/>
              <a:gdLst>
                <a:gd name="connsiteX0" fmla="*/ 8661 w 723704"/>
                <a:gd name="connsiteY0" fmla="*/ 242967 h 418872"/>
                <a:gd name="connsiteX1" fmla="*/ 8496 w 723704"/>
                <a:gd name="connsiteY1" fmla="*/ 271351 h 418872"/>
                <a:gd name="connsiteX2" fmla="*/ 248703 w 723704"/>
                <a:gd name="connsiteY2" fmla="*/ 410949 h 418872"/>
                <a:gd name="connsiteX3" fmla="*/ 297725 w 723704"/>
                <a:gd name="connsiteY3" fmla="*/ 410949 h 418872"/>
                <a:gd name="connsiteX4" fmla="*/ 711909 w 723704"/>
                <a:gd name="connsiteY4" fmla="*/ 171821 h 418872"/>
                <a:gd name="connsiteX5" fmla="*/ 712061 w 723704"/>
                <a:gd name="connsiteY5" fmla="*/ 143424 h 418872"/>
                <a:gd name="connsiteX6" fmla="*/ 471854 w 723704"/>
                <a:gd name="connsiteY6" fmla="*/ 3826 h 418872"/>
                <a:gd name="connsiteX7" fmla="*/ 422832 w 723704"/>
                <a:gd name="connsiteY7" fmla="*/ 3826 h 418872"/>
                <a:gd name="connsiteX8" fmla="*/ 8661 w 723704"/>
                <a:gd name="connsiteY8" fmla="*/ 242967 h 41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704" h="418872">
                  <a:moveTo>
                    <a:pt x="8661" y="242967"/>
                  </a:moveTo>
                  <a:cubicBezTo>
                    <a:pt x="-4903" y="250790"/>
                    <a:pt x="-4979" y="263528"/>
                    <a:pt x="8496" y="271351"/>
                  </a:cubicBezTo>
                  <a:lnTo>
                    <a:pt x="248703" y="410949"/>
                  </a:lnTo>
                  <a:cubicBezTo>
                    <a:pt x="262229" y="418810"/>
                    <a:pt x="284161" y="418772"/>
                    <a:pt x="297725" y="410949"/>
                  </a:cubicBezTo>
                  <a:lnTo>
                    <a:pt x="711909" y="171821"/>
                  </a:lnTo>
                  <a:cubicBezTo>
                    <a:pt x="725473" y="163998"/>
                    <a:pt x="725587" y="151285"/>
                    <a:pt x="712061" y="143424"/>
                  </a:cubicBezTo>
                  <a:lnTo>
                    <a:pt x="471854" y="3826"/>
                  </a:lnTo>
                  <a:cubicBezTo>
                    <a:pt x="458392" y="-3997"/>
                    <a:pt x="436396" y="-3997"/>
                    <a:pt x="422832" y="3826"/>
                  </a:cubicBezTo>
                  <a:lnTo>
                    <a:pt x="8661" y="242967"/>
                  </a:lnTo>
                </a:path>
              </a:pathLst>
            </a:custGeom>
            <a:solidFill>
              <a:srgbClr val="6D7CF2"/>
            </a:solidFill>
            <a:ln w="1270" cap="flat">
              <a:noFill/>
              <a:prstDash val="solid"/>
              <a:miter/>
            </a:ln>
          </p:spPr>
          <p:txBody>
            <a:bodyPr rtlCol="0" anchor="ctr"/>
            <a:lstStyle/>
            <a:p>
              <a:endParaRPr lang="zh-CN" altLang="en-US"/>
            </a:p>
          </p:txBody>
        </p:sp>
        <p:sp>
          <p:nvSpPr>
            <p:cNvPr id="219" name="任意多边形: 形状 218"/>
            <p:cNvSpPr/>
            <p:nvPr/>
          </p:nvSpPr>
          <p:spPr>
            <a:xfrm flipV="1">
              <a:off x="9949944" y="2610965"/>
              <a:ext cx="56658" cy="32598"/>
            </a:xfrm>
            <a:custGeom>
              <a:avLst/>
              <a:gdLst>
                <a:gd name="connsiteX0" fmla="*/ 20405 w 56658"/>
                <a:gd name="connsiteY0" fmla="*/ 20595 h 32598"/>
                <a:gd name="connsiteX1" fmla="*/ 16353 w 56658"/>
                <a:gd name="connsiteY1" fmla="*/ 18258 h 32598"/>
                <a:gd name="connsiteX2" fmla="*/ 9178 w 56658"/>
                <a:gd name="connsiteY2" fmla="*/ 4479 h 32598"/>
                <a:gd name="connsiteX3" fmla="*/ 30565 w 56658"/>
                <a:gd name="connsiteY3" fmla="*/ 4797 h 32598"/>
                <a:gd name="connsiteX4" fmla="*/ 31492 w 56658"/>
                <a:gd name="connsiteY4" fmla="*/ 4263 h 32598"/>
                <a:gd name="connsiteX5" fmla="*/ 19694 w 56658"/>
                <a:gd name="connsiteY5" fmla="*/ -2125 h 32598"/>
                <a:gd name="connsiteX6" fmla="*/ 19135 w 56658"/>
                <a:gd name="connsiteY6" fmla="*/ -1807 h 32598"/>
                <a:gd name="connsiteX7" fmla="*/ 18754 w 56658"/>
                <a:gd name="connsiteY7" fmla="*/ -398 h 32598"/>
                <a:gd name="connsiteX8" fmla="*/ 6917 w 56658"/>
                <a:gd name="connsiteY8" fmla="*/ 4593 h 32598"/>
                <a:gd name="connsiteX9" fmla="*/ 7311 w 56658"/>
                <a:gd name="connsiteY9" fmla="*/ 25142 h 32598"/>
                <a:gd name="connsiteX10" fmla="*/ 44039 w 56658"/>
                <a:gd name="connsiteY10" fmla="*/ 25840 h 32598"/>
                <a:gd name="connsiteX11" fmla="*/ 52079 w 56658"/>
                <a:gd name="connsiteY11" fmla="*/ 19363 h 32598"/>
                <a:gd name="connsiteX12" fmla="*/ 54492 w 56658"/>
                <a:gd name="connsiteY12" fmla="*/ 19160 h 32598"/>
                <a:gd name="connsiteX13" fmla="*/ 55076 w 56658"/>
                <a:gd name="connsiteY13" fmla="*/ 18817 h 32598"/>
                <a:gd name="connsiteX14" fmla="*/ 44344 w 56658"/>
                <a:gd name="connsiteY14" fmla="*/ 12175 h 32598"/>
                <a:gd name="connsiteX15" fmla="*/ 43417 w 56658"/>
                <a:gd name="connsiteY15" fmla="*/ 12709 h 32598"/>
                <a:gd name="connsiteX16" fmla="*/ 43722 w 56658"/>
                <a:gd name="connsiteY16" fmla="*/ 24837 h 32598"/>
                <a:gd name="connsiteX17" fmla="*/ 20405 w 56658"/>
                <a:gd name="connsiteY17" fmla="*/ 20595 h 3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658" h="32598">
                  <a:moveTo>
                    <a:pt x="20405" y="20595"/>
                  </a:moveTo>
                  <a:lnTo>
                    <a:pt x="16353" y="18258"/>
                  </a:lnTo>
                  <a:cubicBezTo>
                    <a:pt x="6930" y="12823"/>
                    <a:pt x="3577" y="7705"/>
                    <a:pt x="9178" y="4479"/>
                  </a:cubicBezTo>
                  <a:cubicBezTo>
                    <a:pt x="13369" y="2053"/>
                    <a:pt x="21014" y="2612"/>
                    <a:pt x="30565" y="4797"/>
                  </a:cubicBezTo>
                  <a:lnTo>
                    <a:pt x="31492" y="4263"/>
                  </a:lnTo>
                  <a:lnTo>
                    <a:pt x="19694" y="-2125"/>
                  </a:lnTo>
                  <a:lnTo>
                    <a:pt x="19135" y="-1807"/>
                  </a:lnTo>
                  <a:lnTo>
                    <a:pt x="18754" y="-398"/>
                  </a:lnTo>
                  <a:cubicBezTo>
                    <a:pt x="17001" y="606"/>
                    <a:pt x="12582" y="1317"/>
                    <a:pt x="6917" y="4593"/>
                  </a:cubicBezTo>
                  <a:cubicBezTo>
                    <a:pt x="-4005" y="10905"/>
                    <a:pt x="-4957" y="18093"/>
                    <a:pt x="7311" y="25142"/>
                  </a:cubicBezTo>
                  <a:cubicBezTo>
                    <a:pt x="19706" y="32317"/>
                    <a:pt x="33486" y="31949"/>
                    <a:pt x="44039" y="25840"/>
                  </a:cubicBezTo>
                  <a:cubicBezTo>
                    <a:pt x="49386" y="22754"/>
                    <a:pt x="50288" y="20405"/>
                    <a:pt x="52079" y="19363"/>
                  </a:cubicBezTo>
                  <a:lnTo>
                    <a:pt x="54492" y="19160"/>
                  </a:lnTo>
                  <a:lnTo>
                    <a:pt x="55076" y="18817"/>
                  </a:lnTo>
                  <a:lnTo>
                    <a:pt x="44344" y="12175"/>
                  </a:lnTo>
                  <a:lnTo>
                    <a:pt x="43417" y="12709"/>
                  </a:lnTo>
                  <a:cubicBezTo>
                    <a:pt x="46884" y="17979"/>
                    <a:pt x="48167" y="22284"/>
                    <a:pt x="43722" y="24837"/>
                  </a:cubicBezTo>
                  <a:cubicBezTo>
                    <a:pt x="38540" y="27847"/>
                    <a:pt x="31022" y="26729"/>
                    <a:pt x="20405" y="20595"/>
                  </a:cubicBezTo>
                </a:path>
              </a:pathLst>
            </a:custGeom>
            <a:solidFill>
              <a:srgbClr val="FFFFFF"/>
            </a:solidFill>
            <a:ln w="1270" cap="flat">
              <a:noFill/>
              <a:prstDash val="solid"/>
              <a:miter/>
            </a:ln>
          </p:spPr>
          <p:txBody>
            <a:bodyPr rtlCol="0" anchor="ctr"/>
            <a:lstStyle/>
            <a:p>
              <a:endParaRPr lang="zh-CN" altLang="en-US"/>
            </a:p>
          </p:txBody>
        </p:sp>
        <p:sp>
          <p:nvSpPr>
            <p:cNvPr id="220" name="任意多边形: 形状 219"/>
            <p:cNvSpPr/>
            <p:nvPr/>
          </p:nvSpPr>
          <p:spPr>
            <a:xfrm flipV="1">
              <a:off x="9975285" y="2631880"/>
              <a:ext cx="46841" cy="23380"/>
            </a:xfrm>
            <a:custGeom>
              <a:avLst/>
              <a:gdLst>
                <a:gd name="connsiteX0" fmla="*/ 25492 w 46841"/>
                <a:gd name="connsiteY0" fmla="*/ 8469 h 23380"/>
                <a:gd name="connsiteX1" fmla="*/ 11750 w 46841"/>
                <a:gd name="connsiteY1" fmla="*/ 544 h 23380"/>
                <a:gd name="connsiteX2" fmla="*/ 15395 w 46841"/>
                <a:gd name="connsiteY2" fmla="*/ -1564 h 23380"/>
                <a:gd name="connsiteX3" fmla="*/ 14493 w 46841"/>
                <a:gd name="connsiteY3" fmla="*/ -2110 h 23380"/>
                <a:gd name="connsiteX4" fmla="*/ -1597 w 46841"/>
                <a:gd name="connsiteY4" fmla="*/ 7186 h 23380"/>
                <a:gd name="connsiteX5" fmla="*/ -670 w 46841"/>
                <a:gd name="connsiteY5" fmla="*/ 7719 h 23380"/>
                <a:gd name="connsiteX6" fmla="*/ 2162 w 46841"/>
                <a:gd name="connsiteY6" fmla="*/ 6081 h 23380"/>
                <a:gd name="connsiteX7" fmla="*/ 24717 w 46841"/>
                <a:gd name="connsiteY7" fmla="*/ 19099 h 23380"/>
                <a:gd name="connsiteX8" fmla="*/ 21885 w 46841"/>
                <a:gd name="connsiteY8" fmla="*/ 20737 h 23380"/>
                <a:gd name="connsiteX9" fmla="*/ 22799 w 46841"/>
                <a:gd name="connsiteY9" fmla="*/ 21271 h 23380"/>
                <a:gd name="connsiteX10" fmla="*/ 35220 w 46841"/>
                <a:gd name="connsiteY10" fmla="*/ 14095 h 23380"/>
                <a:gd name="connsiteX11" fmla="*/ 30318 w 46841"/>
                <a:gd name="connsiteY11" fmla="*/ 11250 h 23380"/>
                <a:gd name="connsiteX12" fmla="*/ 42637 w 46841"/>
                <a:gd name="connsiteY12" fmla="*/ 10399 h 23380"/>
                <a:gd name="connsiteX13" fmla="*/ 42624 w 46841"/>
                <a:gd name="connsiteY13" fmla="*/ 4087 h 23380"/>
                <a:gd name="connsiteX14" fmla="*/ 33416 w 46841"/>
                <a:gd name="connsiteY14" fmla="*/ 3770 h 23380"/>
                <a:gd name="connsiteX15" fmla="*/ 35195 w 46841"/>
                <a:gd name="connsiteY15" fmla="*/ 9434 h 23380"/>
                <a:gd name="connsiteX16" fmla="*/ 37036 w 46841"/>
                <a:gd name="connsiteY16" fmla="*/ 8367 h 23380"/>
                <a:gd name="connsiteX17" fmla="*/ 38585 w 46841"/>
                <a:gd name="connsiteY17" fmla="*/ 10501 h 23380"/>
                <a:gd name="connsiteX18" fmla="*/ 25492 w 46841"/>
                <a:gd name="connsiteY18" fmla="*/ 8469 h 2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841" h="23380">
                  <a:moveTo>
                    <a:pt x="25492" y="8469"/>
                  </a:moveTo>
                  <a:lnTo>
                    <a:pt x="11750" y="544"/>
                  </a:lnTo>
                  <a:lnTo>
                    <a:pt x="15395" y="-1564"/>
                  </a:lnTo>
                  <a:lnTo>
                    <a:pt x="14493" y="-2110"/>
                  </a:lnTo>
                  <a:lnTo>
                    <a:pt x="-1597" y="7186"/>
                  </a:lnTo>
                  <a:lnTo>
                    <a:pt x="-670" y="7719"/>
                  </a:lnTo>
                  <a:lnTo>
                    <a:pt x="2162" y="6081"/>
                  </a:lnTo>
                  <a:lnTo>
                    <a:pt x="24717" y="19099"/>
                  </a:lnTo>
                  <a:lnTo>
                    <a:pt x="21885" y="20737"/>
                  </a:lnTo>
                  <a:lnTo>
                    <a:pt x="22799" y="21271"/>
                  </a:lnTo>
                  <a:lnTo>
                    <a:pt x="35220" y="14095"/>
                  </a:lnTo>
                  <a:lnTo>
                    <a:pt x="30318" y="11250"/>
                  </a:lnTo>
                  <a:cubicBezTo>
                    <a:pt x="34877" y="12825"/>
                    <a:pt x="39538" y="12190"/>
                    <a:pt x="42637" y="10399"/>
                  </a:cubicBezTo>
                  <a:cubicBezTo>
                    <a:pt x="45685" y="8659"/>
                    <a:pt x="46523" y="6335"/>
                    <a:pt x="42624" y="4087"/>
                  </a:cubicBezTo>
                  <a:cubicBezTo>
                    <a:pt x="39690" y="2398"/>
                    <a:pt x="36210" y="2170"/>
                    <a:pt x="33416" y="3770"/>
                  </a:cubicBezTo>
                  <a:cubicBezTo>
                    <a:pt x="29975" y="5764"/>
                    <a:pt x="30470" y="7961"/>
                    <a:pt x="35195" y="9434"/>
                  </a:cubicBezTo>
                  <a:lnTo>
                    <a:pt x="37036" y="8367"/>
                  </a:lnTo>
                  <a:cubicBezTo>
                    <a:pt x="40186" y="8977"/>
                    <a:pt x="39652" y="9866"/>
                    <a:pt x="38585" y="10501"/>
                  </a:cubicBezTo>
                  <a:cubicBezTo>
                    <a:pt x="36096" y="11936"/>
                    <a:pt x="30102" y="11136"/>
                    <a:pt x="25492" y="8469"/>
                  </a:cubicBezTo>
                </a:path>
              </a:pathLst>
            </a:custGeom>
            <a:solidFill>
              <a:srgbClr val="FFFFFF"/>
            </a:solidFill>
            <a:ln w="1270" cap="flat">
              <a:noFill/>
              <a:prstDash val="solid"/>
              <a:miter/>
            </a:ln>
          </p:spPr>
          <p:txBody>
            <a:bodyPr rtlCol="0" anchor="ctr"/>
            <a:lstStyle/>
            <a:p>
              <a:endParaRPr lang="zh-CN" altLang="en-US"/>
            </a:p>
          </p:txBody>
        </p:sp>
        <p:sp>
          <p:nvSpPr>
            <p:cNvPr id="221" name="任意多边形: 形状 220"/>
            <p:cNvSpPr/>
            <p:nvPr/>
          </p:nvSpPr>
          <p:spPr>
            <a:xfrm flipV="1">
              <a:off x="10007032" y="2650329"/>
              <a:ext cx="37710" cy="21639"/>
            </a:xfrm>
            <a:custGeom>
              <a:avLst/>
              <a:gdLst>
                <a:gd name="connsiteX0" fmla="*/ 21704 w 37710"/>
                <a:gd name="connsiteY0" fmla="*/ 8568 h 21639"/>
                <a:gd name="connsiteX1" fmla="*/ 24219 w 37710"/>
                <a:gd name="connsiteY1" fmla="*/ 10016 h 21639"/>
                <a:gd name="connsiteX2" fmla="*/ 28854 w 37710"/>
                <a:gd name="connsiteY2" fmla="*/ 15616 h 21639"/>
                <a:gd name="connsiteX3" fmla="*/ 18910 w 37710"/>
                <a:gd name="connsiteY3" fmla="*/ 13076 h 21639"/>
                <a:gd name="connsiteX4" fmla="*/ 16396 w 37710"/>
                <a:gd name="connsiteY4" fmla="*/ 11628 h 21639"/>
                <a:gd name="connsiteX5" fmla="*/ 30302 w 37710"/>
                <a:gd name="connsiteY5" fmla="*/ 15921 h 21639"/>
                <a:gd name="connsiteX6" fmla="*/ 29845 w 37710"/>
                <a:gd name="connsiteY6" fmla="*/ 2688 h 21639"/>
                <a:gd name="connsiteX7" fmla="*/ 15316 w 37710"/>
                <a:gd name="connsiteY7" fmla="*/ 11070 h 21639"/>
                <a:gd name="connsiteX8" fmla="*/ 13322 w 37710"/>
                <a:gd name="connsiteY8" fmla="*/ 9914 h 21639"/>
                <a:gd name="connsiteX9" fmla="*/ 9233 w 37710"/>
                <a:gd name="connsiteY9" fmla="*/ 541 h 21639"/>
                <a:gd name="connsiteX10" fmla="*/ 23127 w 37710"/>
                <a:gd name="connsiteY10" fmla="*/ -132 h 21639"/>
                <a:gd name="connsiteX11" fmla="*/ 23889 w 37710"/>
                <a:gd name="connsiteY11" fmla="*/ -754 h 21639"/>
                <a:gd name="connsiteX12" fmla="*/ 4927 w 37710"/>
                <a:gd name="connsiteY12" fmla="*/ 1202 h 21639"/>
                <a:gd name="connsiteX13" fmla="*/ 4292 w 37710"/>
                <a:gd name="connsiteY13" fmla="*/ 16188 h 21639"/>
                <a:gd name="connsiteX14" fmla="*/ 30302 w 37710"/>
                <a:gd name="connsiteY14" fmla="*/ 15921 h 2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0" h="21639">
                  <a:moveTo>
                    <a:pt x="21704" y="8568"/>
                  </a:moveTo>
                  <a:lnTo>
                    <a:pt x="24219" y="10016"/>
                  </a:lnTo>
                  <a:cubicBezTo>
                    <a:pt x="29604" y="13127"/>
                    <a:pt x="30962" y="14397"/>
                    <a:pt x="28854" y="15616"/>
                  </a:cubicBezTo>
                  <a:cubicBezTo>
                    <a:pt x="27051" y="16658"/>
                    <a:pt x="24333" y="16226"/>
                    <a:pt x="18910" y="13076"/>
                  </a:cubicBezTo>
                  <a:lnTo>
                    <a:pt x="16396" y="11628"/>
                  </a:lnTo>
                  <a:close/>
                  <a:moveTo>
                    <a:pt x="30302" y="15921"/>
                  </a:moveTo>
                  <a:cubicBezTo>
                    <a:pt x="38392" y="11235"/>
                    <a:pt x="37795" y="6917"/>
                    <a:pt x="29845" y="2688"/>
                  </a:cubicBezTo>
                  <a:lnTo>
                    <a:pt x="15316" y="11070"/>
                  </a:lnTo>
                  <a:lnTo>
                    <a:pt x="13322" y="9914"/>
                  </a:lnTo>
                  <a:cubicBezTo>
                    <a:pt x="7264" y="6434"/>
                    <a:pt x="4254" y="3424"/>
                    <a:pt x="9233" y="541"/>
                  </a:cubicBezTo>
                  <a:cubicBezTo>
                    <a:pt x="13055" y="-1656"/>
                    <a:pt x="18034" y="-1757"/>
                    <a:pt x="23127" y="-132"/>
                  </a:cubicBezTo>
                  <a:lnTo>
                    <a:pt x="23889" y="-754"/>
                  </a:lnTo>
                  <a:cubicBezTo>
                    <a:pt x="18301" y="-2608"/>
                    <a:pt x="12243" y="-3027"/>
                    <a:pt x="4927" y="1202"/>
                  </a:cubicBezTo>
                  <a:cubicBezTo>
                    <a:pt x="-4242" y="6485"/>
                    <a:pt x="-3137" y="11895"/>
                    <a:pt x="4292" y="16188"/>
                  </a:cubicBezTo>
                  <a:cubicBezTo>
                    <a:pt x="13170" y="21306"/>
                    <a:pt x="23139" y="20048"/>
                    <a:pt x="30302" y="15921"/>
                  </a:cubicBezTo>
                </a:path>
              </a:pathLst>
            </a:custGeom>
            <a:solidFill>
              <a:srgbClr val="FFFFFF"/>
            </a:solidFill>
            <a:ln w="1270" cap="flat">
              <a:noFill/>
              <a:prstDash val="solid"/>
              <a:miter/>
            </a:ln>
          </p:spPr>
          <p:txBody>
            <a:bodyPr rtlCol="0" anchor="ctr"/>
            <a:lstStyle/>
            <a:p>
              <a:endParaRPr lang="zh-CN" altLang="en-US"/>
            </a:p>
          </p:txBody>
        </p:sp>
        <p:sp>
          <p:nvSpPr>
            <p:cNvPr id="222" name="任意多边形: 形状 221"/>
            <p:cNvSpPr/>
            <p:nvPr/>
          </p:nvSpPr>
          <p:spPr>
            <a:xfrm flipV="1">
              <a:off x="10032652" y="2661522"/>
              <a:ext cx="59346" cy="31089"/>
            </a:xfrm>
            <a:custGeom>
              <a:avLst/>
              <a:gdLst>
                <a:gd name="connsiteX0" fmla="*/ 16646 w 59346"/>
                <a:gd name="connsiteY0" fmla="*/ 8930 h 31089"/>
                <a:gd name="connsiteX1" fmla="*/ 27822 w 59346"/>
                <a:gd name="connsiteY1" fmla="*/ 15382 h 31089"/>
                <a:gd name="connsiteX2" fmla="*/ 29753 w 59346"/>
                <a:gd name="connsiteY2" fmla="*/ 20360 h 31089"/>
                <a:gd name="connsiteX3" fmla="*/ 16570 w 59346"/>
                <a:gd name="connsiteY3" fmla="*/ 16258 h 31089"/>
                <a:gd name="connsiteX4" fmla="*/ 13903 w 59346"/>
                <a:gd name="connsiteY4" fmla="*/ 14722 h 31089"/>
                <a:gd name="connsiteX5" fmla="*/ 7833 w 59346"/>
                <a:gd name="connsiteY5" fmla="*/ 7940 h 31089"/>
                <a:gd name="connsiteX6" fmla="*/ 16646 w 59346"/>
                <a:gd name="connsiteY6" fmla="*/ 8930 h 31089"/>
                <a:gd name="connsiteX7" fmla="*/ 13383 w 59346"/>
                <a:gd name="connsiteY7" fmla="*/ 6911 h 31089"/>
                <a:gd name="connsiteX8" fmla="*/ 2156 w 59346"/>
                <a:gd name="connsiteY8" fmla="*/ 8651 h 31089"/>
                <a:gd name="connsiteX9" fmla="*/ 5496 w 59346"/>
                <a:gd name="connsiteY9" fmla="*/ 21338 h 31089"/>
                <a:gd name="connsiteX10" fmla="*/ 28457 w 59346"/>
                <a:gd name="connsiteY10" fmla="*/ 22824 h 31089"/>
                <a:gd name="connsiteX11" fmla="*/ 31937 w 59346"/>
                <a:gd name="connsiteY11" fmla="*/ 17922 h 31089"/>
                <a:gd name="connsiteX12" fmla="*/ 47063 w 59346"/>
                <a:gd name="connsiteY12" fmla="*/ 26647 h 31089"/>
                <a:gd name="connsiteX13" fmla="*/ 43900 w 59346"/>
                <a:gd name="connsiteY13" fmla="*/ 28476 h 31089"/>
                <a:gd name="connsiteX14" fmla="*/ 44828 w 59346"/>
                <a:gd name="connsiteY14" fmla="*/ 29009 h 31089"/>
                <a:gd name="connsiteX15" fmla="*/ 57705 w 59346"/>
                <a:gd name="connsiteY15" fmla="*/ 21567 h 31089"/>
                <a:gd name="connsiteX16" fmla="*/ 20177 w 59346"/>
                <a:gd name="connsiteY16" fmla="*/ -99 h 31089"/>
                <a:gd name="connsiteX17" fmla="*/ 22717 w 59346"/>
                <a:gd name="connsiteY17" fmla="*/ -1547 h 31089"/>
                <a:gd name="connsiteX18" fmla="*/ 21790 w 59346"/>
                <a:gd name="connsiteY18" fmla="*/ -2080 h 31089"/>
                <a:gd name="connsiteX19" fmla="*/ 10347 w 59346"/>
                <a:gd name="connsiteY19" fmla="*/ 4511 h 31089"/>
                <a:gd name="connsiteX20" fmla="*/ 13383 w 59346"/>
                <a:gd name="connsiteY20" fmla="*/ 6911 h 3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346" h="31089">
                  <a:moveTo>
                    <a:pt x="16646" y="8930"/>
                  </a:moveTo>
                  <a:lnTo>
                    <a:pt x="27822" y="15382"/>
                  </a:lnTo>
                  <a:cubicBezTo>
                    <a:pt x="30591" y="16982"/>
                    <a:pt x="32026" y="19065"/>
                    <a:pt x="29753" y="20360"/>
                  </a:cubicBezTo>
                  <a:cubicBezTo>
                    <a:pt x="27238" y="21821"/>
                    <a:pt x="23695" y="20373"/>
                    <a:pt x="16570" y="16258"/>
                  </a:cubicBezTo>
                  <a:lnTo>
                    <a:pt x="13903" y="14722"/>
                  </a:lnTo>
                  <a:cubicBezTo>
                    <a:pt x="6664" y="10543"/>
                    <a:pt x="5597" y="9210"/>
                    <a:pt x="7833" y="7940"/>
                  </a:cubicBezTo>
                  <a:cubicBezTo>
                    <a:pt x="9306" y="7064"/>
                    <a:pt x="12811" y="6708"/>
                    <a:pt x="16646" y="8930"/>
                  </a:cubicBezTo>
                  <a:close/>
                  <a:moveTo>
                    <a:pt x="13383" y="6911"/>
                  </a:moveTo>
                  <a:cubicBezTo>
                    <a:pt x="9738" y="6047"/>
                    <a:pt x="6169" y="6340"/>
                    <a:pt x="2156" y="8651"/>
                  </a:cubicBezTo>
                  <a:cubicBezTo>
                    <a:pt x="-3559" y="11953"/>
                    <a:pt x="-3115" y="16373"/>
                    <a:pt x="5496" y="21338"/>
                  </a:cubicBezTo>
                  <a:cubicBezTo>
                    <a:pt x="14157" y="26342"/>
                    <a:pt x="21866" y="26622"/>
                    <a:pt x="28457" y="22824"/>
                  </a:cubicBezTo>
                  <a:cubicBezTo>
                    <a:pt x="31658" y="20983"/>
                    <a:pt x="32597" y="19382"/>
                    <a:pt x="31937" y="17922"/>
                  </a:cubicBezTo>
                  <a:lnTo>
                    <a:pt x="47063" y="26647"/>
                  </a:lnTo>
                  <a:lnTo>
                    <a:pt x="43900" y="28476"/>
                  </a:lnTo>
                  <a:lnTo>
                    <a:pt x="44828" y="29009"/>
                  </a:lnTo>
                  <a:lnTo>
                    <a:pt x="57705" y="21567"/>
                  </a:lnTo>
                  <a:lnTo>
                    <a:pt x="20177" y="-99"/>
                  </a:lnTo>
                  <a:lnTo>
                    <a:pt x="22717" y="-1547"/>
                  </a:lnTo>
                  <a:lnTo>
                    <a:pt x="21790" y="-2080"/>
                  </a:lnTo>
                  <a:lnTo>
                    <a:pt x="10347" y="4511"/>
                  </a:lnTo>
                  <a:lnTo>
                    <a:pt x="13383" y="6911"/>
                  </a:lnTo>
                </a:path>
              </a:pathLst>
            </a:custGeom>
            <a:solidFill>
              <a:srgbClr val="FFFFFF"/>
            </a:solidFill>
            <a:ln w="1270" cap="flat">
              <a:noFill/>
              <a:prstDash val="solid"/>
              <a:miter/>
            </a:ln>
          </p:spPr>
          <p:txBody>
            <a:bodyPr rtlCol="0" anchor="ctr"/>
            <a:lstStyle/>
            <a:p>
              <a:endParaRPr lang="zh-CN" altLang="en-US"/>
            </a:p>
          </p:txBody>
        </p:sp>
        <p:sp>
          <p:nvSpPr>
            <p:cNvPr id="223" name="任意多边形: 形状 222"/>
            <p:cNvSpPr/>
            <p:nvPr/>
          </p:nvSpPr>
          <p:spPr>
            <a:xfrm flipV="1">
              <a:off x="10057428" y="2674719"/>
              <a:ext cx="47819" cy="27506"/>
            </a:xfrm>
            <a:custGeom>
              <a:avLst/>
              <a:gdLst>
                <a:gd name="connsiteX0" fmla="*/ 43596 w 47819"/>
                <a:gd name="connsiteY0" fmla="*/ 23914 h 27506"/>
                <a:gd name="connsiteX1" fmla="*/ 43977 w 47819"/>
                <a:gd name="connsiteY1" fmla="*/ 18237 h 27506"/>
                <a:gd name="connsiteX2" fmla="*/ 33944 w 47819"/>
                <a:gd name="connsiteY2" fmla="*/ 18453 h 27506"/>
                <a:gd name="connsiteX3" fmla="*/ 33563 w 47819"/>
                <a:gd name="connsiteY3" fmla="*/ 24194 h 27506"/>
                <a:gd name="connsiteX4" fmla="*/ 43596 w 47819"/>
                <a:gd name="connsiteY4" fmla="*/ 23914 h 27506"/>
                <a:gd name="connsiteX5" fmla="*/ 35151 w 47819"/>
                <a:gd name="connsiteY5" fmla="*/ 13678 h 27506"/>
                <a:gd name="connsiteX6" fmla="*/ 11669 w 47819"/>
                <a:gd name="connsiteY6" fmla="*/ 140 h 27506"/>
                <a:gd name="connsiteX7" fmla="*/ 14564 w 47819"/>
                <a:gd name="connsiteY7" fmla="*/ -1537 h 27506"/>
                <a:gd name="connsiteX8" fmla="*/ 13650 w 47819"/>
                <a:gd name="connsiteY8" fmla="*/ -2070 h 27506"/>
                <a:gd name="connsiteX9" fmla="*/ -1654 w 47819"/>
                <a:gd name="connsiteY9" fmla="*/ 6769 h 27506"/>
                <a:gd name="connsiteX10" fmla="*/ -739 w 47819"/>
                <a:gd name="connsiteY10" fmla="*/ 7290 h 27506"/>
                <a:gd name="connsiteX11" fmla="*/ 2080 w 47819"/>
                <a:gd name="connsiteY11" fmla="*/ 5664 h 27506"/>
                <a:gd name="connsiteX12" fmla="*/ 24648 w 47819"/>
                <a:gd name="connsiteY12" fmla="*/ 18682 h 27506"/>
                <a:gd name="connsiteX13" fmla="*/ 21600 w 47819"/>
                <a:gd name="connsiteY13" fmla="*/ 20434 h 27506"/>
                <a:gd name="connsiteX14" fmla="*/ 22527 w 47819"/>
                <a:gd name="connsiteY14" fmla="*/ 20968 h 27506"/>
                <a:gd name="connsiteX15" fmla="*/ 35151 w 47819"/>
                <a:gd name="connsiteY15" fmla="*/ 13678 h 2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819" h="27506">
                  <a:moveTo>
                    <a:pt x="43596" y="23914"/>
                  </a:moveTo>
                  <a:cubicBezTo>
                    <a:pt x="46784" y="22060"/>
                    <a:pt x="47114" y="20041"/>
                    <a:pt x="43977" y="18237"/>
                  </a:cubicBezTo>
                  <a:cubicBezTo>
                    <a:pt x="41260" y="16662"/>
                    <a:pt x="37653" y="16319"/>
                    <a:pt x="33944" y="18453"/>
                  </a:cubicBezTo>
                  <a:cubicBezTo>
                    <a:pt x="29779" y="20866"/>
                    <a:pt x="31404" y="22949"/>
                    <a:pt x="33563" y="24194"/>
                  </a:cubicBezTo>
                  <a:cubicBezTo>
                    <a:pt x="36065" y="25641"/>
                    <a:pt x="39723" y="26149"/>
                    <a:pt x="43596" y="23914"/>
                  </a:cubicBezTo>
                  <a:close/>
                  <a:moveTo>
                    <a:pt x="35151" y="13678"/>
                  </a:moveTo>
                  <a:lnTo>
                    <a:pt x="11669" y="140"/>
                  </a:lnTo>
                  <a:lnTo>
                    <a:pt x="14564" y="-1537"/>
                  </a:lnTo>
                  <a:lnTo>
                    <a:pt x="13650" y="-2070"/>
                  </a:lnTo>
                  <a:lnTo>
                    <a:pt x="-1654" y="6769"/>
                  </a:lnTo>
                  <a:lnTo>
                    <a:pt x="-739" y="7290"/>
                  </a:lnTo>
                  <a:lnTo>
                    <a:pt x="2080" y="5664"/>
                  </a:lnTo>
                  <a:lnTo>
                    <a:pt x="24648" y="18682"/>
                  </a:lnTo>
                  <a:lnTo>
                    <a:pt x="21600" y="20434"/>
                  </a:lnTo>
                  <a:lnTo>
                    <a:pt x="22527" y="20968"/>
                  </a:lnTo>
                  <a:lnTo>
                    <a:pt x="35151" y="13678"/>
                  </a:lnTo>
                </a:path>
              </a:pathLst>
            </a:custGeom>
            <a:solidFill>
              <a:srgbClr val="FFFFFF"/>
            </a:solidFill>
            <a:ln w="1270" cap="flat">
              <a:noFill/>
              <a:prstDash val="solid"/>
              <a:miter/>
            </a:ln>
          </p:spPr>
          <p:txBody>
            <a:bodyPr rtlCol="0" anchor="ctr"/>
            <a:lstStyle/>
            <a:p>
              <a:endParaRPr lang="zh-CN" altLang="en-US"/>
            </a:p>
          </p:txBody>
        </p:sp>
        <p:sp>
          <p:nvSpPr>
            <p:cNvPr id="224" name="任意多边形: 形状 223"/>
            <p:cNvSpPr/>
            <p:nvPr/>
          </p:nvSpPr>
          <p:spPr>
            <a:xfrm flipV="1">
              <a:off x="10079744" y="2686401"/>
              <a:ext cx="39533" cy="25603"/>
            </a:xfrm>
            <a:custGeom>
              <a:avLst/>
              <a:gdLst>
                <a:gd name="connsiteX0" fmla="*/ 18386 w 39533"/>
                <a:gd name="connsiteY0" fmla="*/ 19199 h 25603"/>
                <a:gd name="connsiteX1" fmla="*/ 15554 w 39533"/>
                <a:gd name="connsiteY1" fmla="*/ 20838 h 25603"/>
                <a:gd name="connsiteX2" fmla="*/ 16481 w 39533"/>
                <a:gd name="connsiteY2" fmla="*/ 21358 h 25603"/>
                <a:gd name="connsiteX3" fmla="*/ 19313 w 39533"/>
                <a:gd name="connsiteY3" fmla="*/ 19732 h 25603"/>
                <a:gd name="connsiteX4" fmla="*/ 25930 w 39533"/>
                <a:gd name="connsiteY4" fmla="*/ 23542 h 25603"/>
                <a:gd name="connsiteX5" fmla="*/ 37867 w 39533"/>
                <a:gd name="connsiteY5" fmla="*/ 19377 h 25603"/>
                <a:gd name="connsiteX6" fmla="*/ 28901 w 39533"/>
                <a:gd name="connsiteY6" fmla="*/ 14208 h 25603"/>
                <a:gd name="connsiteX7" fmla="*/ 35594 w 39533"/>
                <a:gd name="connsiteY7" fmla="*/ 10322 h 25603"/>
                <a:gd name="connsiteX8" fmla="*/ 34680 w 39533"/>
                <a:gd name="connsiteY8" fmla="*/ 9801 h 25603"/>
                <a:gd name="connsiteX9" fmla="*/ 27974 w 39533"/>
                <a:gd name="connsiteY9" fmla="*/ 13662 h 25603"/>
                <a:gd name="connsiteX10" fmla="*/ 10702 w 39533"/>
                <a:gd name="connsiteY10" fmla="*/ 3680 h 25603"/>
                <a:gd name="connsiteX11" fmla="*/ 8302 w 39533"/>
                <a:gd name="connsiteY11" fmla="*/ -308 h 25603"/>
                <a:gd name="connsiteX12" fmla="*/ 18525 w 39533"/>
                <a:gd name="connsiteY12" fmla="*/ 416 h 25603"/>
                <a:gd name="connsiteX13" fmla="*/ 19300 w 39533"/>
                <a:gd name="connsiteY13" fmla="*/ -156 h 25603"/>
                <a:gd name="connsiteX14" fmla="*/ 3159 w 39533"/>
                <a:gd name="connsiteY14" fmla="*/ 289 h 25603"/>
                <a:gd name="connsiteX15" fmla="*/ 2244 w 39533"/>
                <a:gd name="connsiteY15" fmla="*/ 9877 h 25603"/>
                <a:gd name="connsiteX16" fmla="*/ 18386 w 39533"/>
                <a:gd name="connsiteY16" fmla="*/ 19199 h 25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533" h="25603">
                  <a:moveTo>
                    <a:pt x="18386" y="19199"/>
                  </a:moveTo>
                  <a:lnTo>
                    <a:pt x="15554" y="20838"/>
                  </a:lnTo>
                  <a:lnTo>
                    <a:pt x="16481" y="21358"/>
                  </a:lnTo>
                  <a:lnTo>
                    <a:pt x="19313" y="19732"/>
                  </a:lnTo>
                  <a:lnTo>
                    <a:pt x="25930" y="23542"/>
                  </a:lnTo>
                  <a:lnTo>
                    <a:pt x="37867" y="19377"/>
                  </a:lnTo>
                  <a:lnTo>
                    <a:pt x="28901" y="14208"/>
                  </a:lnTo>
                  <a:lnTo>
                    <a:pt x="35594" y="10322"/>
                  </a:lnTo>
                  <a:lnTo>
                    <a:pt x="34680" y="9801"/>
                  </a:lnTo>
                  <a:lnTo>
                    <a:pt x="27974" y="13662"/>
                  </a:lnTo>
                  <a:lnTo>
                    <a:pt x="10702" y="3680"/>
                  </a:lnTo>
                  <a:cubicBezTo>
                    <a:pt x="7680" y="1940"/>
                    <a:pt x="6499" y="733"/>
                    <a:pt x="8302" y="-308"/>
                  </a:cubicBezTo>
                  <a:cubicBezTo>
                    <a:pt x="10766" y="-1743"/>
                    <a:pt x="14576" y="-1337"/>
                    <a:pt x="18525" y="416"/>
                  </a:cubicBezTo>
                  <a:lnTo>
                    <a:pt x="19300" y="-156"/>
                  </a:lnTo>
                  <a:cubicBezTo>
                    <a:pt x="14830" y="-2188"/>
                    <a:pt x="9445" y="-3331"/>
                    <a:pt x="3159" y="289"/>
                  </a:cubicBezTo>
                  <a:cubicBezTo>
                    <a:pt x="-1934" y="3223"/>
                    <a:pt x="-4106" y="6207"/>
                    <a:pt x="2244" y="9877"/>
                  </a:cubicBezTo>
                  <a:lnTo>
                    <a:pt x="18386" y="19199"/>
                  </a:lnTo>
                </a:path>
              </a:pathLst>
            </a:custGeom>
            <a:solidFill>
              <a:srgbClr val="FFFFFF"/>
            </a:solidFill>
            <a:ln w="1270" cap="flat">
              <a:noFill/>
              <a:prstDash val="solid"/>
              <a:miter/>
            </a:ln>
          </p:spPr>
          <p:txBody>
            <a:bodyPr rtlCol="0" anchor="ctr"/>
            <a:lstStyle/>
            <a:p>
              <a:endParaRPr lang="zh-CN" altLang="en-US"/>
            </a:p>
          </p:txBody>
        </p:sp>
        <p:sp>
          <p:nvSpPr>
            <p:cNvPr id="225" name="任意多边形: 形状 224"/>
            <p:cNvSpPr/>
            <p:nvPr/>
          </p:nvSpPr>
          <p:spPr>
            <a:xfrm flipV="1">
              <a:off x="10113529" y="2705404"/>
              <a:ext cx="56636" cy="32609"/>
            </a:xfrm>
            <a:custGeom>
              <a:avLst/>
              <a:gdLst>
                <a:gd name="connsiteX0" fmla="*/ 20309 w 56636"/>
                <a:gd name="connsiteY0" fmla="*/ 20692 h 32609"/>
                <a:gd name="connsiteX1" fmla="*/ 16258 w 56636"/>
                <a:gd name="connsiteY1" fmla="*/ 18356 h 32609"/>
                <a:gd name="connsiteX2" fmla="*/ 9057 w 56636"/>
                <a:gd name="connsiteY2" fmla="*/ 4563 h 32609"/>
                <a:gd name="connsiteX3" fmla="*/ 30444 w 56636"/>
                <a:gd name="connsiteY3" fmla="*/ 4894 h 32609"/>
                <a:gd name="connsiteX4" fmla="*/ 31383 w 56636"/>
                <a:gd name="connsiteY4" fmla="*/ 4348 h 32609"/>
                <a:gd name="connsiteX5" fmla="*/ 19585 w 56636"/>
                <a:gd name="connsiteY5" fmla="*/ -2041 h 32609"/>
                <a:gd name="connsiteX6" fmla="*/ 19014 w 56636"/>
                <a:gd name="connsiteY6" fmla="*/ -1710 h 32609"/>
                <a:gd name="connsiteX7" fmla="*/ 18645 w 56636"/>
                <a:gd name="connsiteY7" fmla="*/ -313 h 32609"/>
                <a:gd name="connsiteX8" fmla="*/ 6809 w 56636"/>
                <a:gd name="connsiteY8" fmla="*/ 4691 h 32609"/>
                <a:gd name="connsiteX9" fmla="*/ 7177 w 56636"/>
                <a:gd name="connsiteY9" fmla="*/ 25252 h 32609"/>
                <a:gd name="connsiteX10" fmla="*/ 43918 w 56636"/>
                <a:gd name="connsiteY10" fmla="*/ 25950 h 32609"/>
                <a:gd name="connsiteX11" fmla="*/ 51957 w 56636"/>
                <a:gd name="connsiteY11" fmla="*/ 19460 h 32609"/>
                <a:gd name="connsiteX12" fmla="*/ 54383 w 56636"/>
                <a:gd name="connsiteY12" fmla="*/ 19245 h 32609"/>
                <a:gd name="connsiteX13" fmla="*/ 54942 w 56636"/>
                <a:gd name="connsiteY13" fmla="*/ 18927 h 32609"/>
                <a:gd name="connsiteX14" fmla="*/ 44236 w 56636"/>
                <a:gd name="connsiteY14" fmla="*/ 12260 h 32609"/>
                <a:gd name="connsiteX15" fmla="*/ 43309 w 56636"/>
                <a:gd name="connsiteY15" fmla="*/ 12780 h 32609"/>
                <a:gd name="connsiteX16" fmla="*/ 43626 w 56636"/>
                <a:gd name="connsiteY16" fmla="*/ 24921 h 32609"/>
                <a:gd name="connsiteX17" fmla="*/ 20309 w 56636"/>
                <a:gd name="connsiteY17" fmla="*/ 20692 h 3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636" h="32609">
                  <a:moveTo>
                    <a:pt x="20309" y="20692"/>
                  </a:moveTo>
                  <a:lnTo>
                    <a:pt x="16258" y="18356"/>
                  </a:lnTo>
                  <a:cubicBezTo>
                    <a:pt x="6822" y="12895"/>
                    <a:pt x="3456" y="7815"/>
                    <a:pt x="9057" y="4563"/>
                  </a:cubicBezTo>
                  <a:cubicBezTo>
                    <a:pt x="13235" y="2163"/>
                    <a:pt x="20893" y="2709"/>
                    <a:pt x="30444" y="4894"/>
                  </a:cubicBezTo>
                  <a:lnTo>
                    <a:pt x="31383" y="4348"/>
                  </a:lnTo>
                  <a:lnTo>
                    <a:pt x="19585" y="-2041"/>
                  </a:lnTo>
                  <a:lnTo>
                    <a:pt x="19014" y="-1710"/>
                  </a:lnTo>
                  <a:lnTo>
                    <a:pt x="18645" y="-313"/>
                  </a:lnTo>
                  <a:cubicBezTo>
                    <a:pt x="16893" y="690"/>
                    <a:pt x="12461" y="1427"/>
                    <a:pt x="6809" y="4691"/>
                  </a:cubicBezTo>
                  <a:cubicBezTo>
                    <a:pt x="-4113" y="11002"/>
                    <a:pt x="-5065" y="18165"/>
                    <a:pt x="7177" y="25252"/>
                  </a:cubicBezTo>
                  <a:cubicBezTo>
                    <a:pt x="19585" y="32414"/>
                    <a:pt x="33352" y="32034"/>
                    <a:pt x="43918" y="25950"/>
                  </a:cubicBezTo>
                  <a:cubicBezTo>
                    <a:pt x="49265" y="22839"/>
                    <a:pt x="50167" y="20502"/>
                    <a:pt x="51957" y="19460"/>
                  </a:cubicBezTo>
                  <a:lnTo>
                    <a:pt x="54383" y="19245"/>
                  </a:lnTo>
                  <a:lnTo>
                    <a:pt x="54942" y="18927"/>
                  </a:lnTo>
                  <a:lnTo>
                    <a:pt x="44236" y="12260"/>
                  </a:lnTo>
                  <a:lnTo>
                    <a:pt x="43309" y="12780"/>
                  </a:lnTo>
                  <a:cubicBezTo>
                    <a:pt x="46776" y="18076"/>
                    <a:pt x="48046" y="22369"/>
                    <a:pt x="43626" y="24921"/>
                  </a:cubicBezTo>
                  <a:cubicBezTo>
                    <a:pt x="38407" y="27932"/>
                    <a:pt x="30926" y="26814"/>
                    <a:pt x="20309" y="20692"/>
                  </a:cubicBezTo>
                </a:path>
              </a:pathLst>
            </a:custGeom>
            <a:solidFill>
              <a:srgbClr val="FFFFFF"/>
            </a:solidFill>
            <a:ln w="1270" cap="flat">
              <a:noFill/>
              <a:prstDash val="solid"/>
              <a:miter/>
            </a:ln>
          </p:spPr>
          <p:txBody>
            <a:bodyPr rtlCol="0" anchor="ctr"/>
            <a:lstStyle/>
            <a:p>
              <a:endParaRPr lang="zh-CN" altLang="en-US"/>
            </a:p>
          </p:txBody>
        </p:sp>
        <p:sp>
          <p:nvSpPr>
            <p:cNvPr id="226" name="任意多边形: 形状 225"/>
            <p:cNvSpPr/>
            <p:nvPr/>
          </p:nvSpPr>
          <p:spPr>
            <a:xfrm flipV="1">
              <a:off x="10142319" y="2729398"/>
              <a:ext cx="40483" cy="25402"/>
            </a:xfrm>
            <a:custGeom>
              <a:avLst/>
              <a:gdLst>
                <a:gd name="connsiteX0" fmla="*/ 15153 w 40483"/>
                <a:gd name="connsiteY0" fmla="*/ 8097 h 25402"/>
                <a:gd name="connsiteX1" fmla="*/ 19915 w 40483"/>
                <a:gd name="connsiteY1" fmla="*/ 10840 h 25402"/>
                <a:gd name="connsiteX2" fmla="*/ 19572 w 40483"/>
                <a:gd name="connsiteY2" fmla="*/ 11043 h 25402"/>
                <a:gd name="connsiteX3" fmla="*/ 11711 w 40483"/>
                <a:gd name="connsiteY3" fmla="*/ 10205 h 25402"/>
                <a:gd name="connsiteX4" fmla="*/ 10885 w 40483"/>
                <a:gd name="connsiteY4" fmla="*/ 9735 h 25402"/>
                <a:gd name="connsiteX5" fmla="*/ 8028 w 40483"/>
                <a:gd name="connsiteY5" fmla="*/ 6522 h 25402"/>
                <a:gd name="connsiteX6" fmla="*/ 15153 w 40483"/>
                <a:gd name="connsiteY6" fmla="*/ 8097 h 25402"/>
                <a:gd name="connsiteX7" fmla="*/ 20741 w 40483"/>
                <a:gd name="connsiteY7" fmla="*/ 11310 h 25402"/>
                <a:gd name="connsiteX8" fmla="*/ 24690 w 40483"/>
                <a:gd name="connsiteY8" fmla="*/ 13596 h 25402"/>
                <a:gd name="connsiteX9" fmla="*/ 30278 w 40483"/>
                <a:gd name="connsiteY9" fmla="*/ 19844 h 25402"/>
                <a:gd name="connsiteX10" fmla="*/ 25795 w 40483"/>
                <a:gd name="connsiteY10" fmla="*/ 20047 h 25402"/>
                <a:gd name="connsiteX11" fmla="*/ 24627 w 40483"/>
                <a:gd name="connsiteY11" fmla="*/ 19019 h 25402"/>
                <a:gd name="connsiteX12" fmla="*/ 25909 w 40483"/>
                <a:gd name="connsiteY12" fmla="*/ 18282 h 25402"/>
                <a:gd name="connsiteX13" fmla="*/ 24004 w 40483"/>
                <a:gd name="connsiteY13" fmla="*/ 16708 h 25402"/>
                <a:gd name="connsiteX14" fmla="*/ 15483 w 40483"/>
                <a:gd name="connsiteY14" fmla="*/ 17012 h 25402"/>
                <a:gd name="connsiteX15" fmla="*/ 15318 w 40483"/>
                <a:gd name="connsiteY15" fmla="*/ 22041 h 25402"/>
                <a:gd name="connsiteX16" fmla="*/ 32374 w 40483"/>
                <a:gd name="connsiteY16" fmla="*/ 19463 h 25402"/>
                <a:gd name="connsiteX17" fmla="*/ 33504 w 40483"/>
                <a:gd name="connsiteY17" fmla="*/ 7614 h 25402"/>
                <a:gd name="connsiteX18" fmla="*/ 23103 w 40483"/>
                <a:gd name="connsiteY18" fmla="*/ 1607 h 25402"/>
                <a:gd name="connsiteX19" fmla="*/ 21934 w 40483"/>
                <a:gd name="connsiteY19" fmla="*/ -793 h 25402"/>
                <a:gd name="connsiteX20" fmla="*/ 29275 w 40483"/>
                <a:gd name="connsiteY20" fmla="*/ 1061 h 25402"/>
                <a:gd name="connsiteX21" fmla="*/ 29999 w 40483"/>
                <a:gd name="connsiteY21" fmla="*/ 591 h 25402"/>
                <a:gd name="connsiteX22" fmla="*/ 15508 w 40483"/>
                <a:gd name="connsiteY22" fmla="*/ -145 h 25402"/>
                <a:gd name="connsiteX23" fmla="*/ 12181 w 40483"/>
                <a:gd name="connsiteY23" fmla="*/ 6141 h 25402"/>
                <a:gd name="connsiteX24" fmla="*/ 2465 w 40483"/>
                <a:gd name="connsiteY24" fmla="*/ 7360 h 25402"/>
                <a:gd name="connsiteX25" fmla="*/ 1043 w 40483"/>
                <a:gd name="connsiteY25" fmla="*/ 15336 h 25402"/>
                <a:gd name="connsiteX26" fmla="*/ 19242 w 40483"/>
                <a:gd name="connsiteY26" fmla="*/ 12174 h 25402"/>
                <a:gd name="connsiteX27" fmla="*/ 20741 w 40483"/>
                <a:gd name="connsiteY27" fmla="*/ 11310 h 25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0483" h="25402">
                  <a:moveTo>
                    <a:pt x="15153" y="8097"/>
                  </a:moveTo>
                  <a:lnTo>
                    <a:pt x="19915" y="10840"/>
                  </a:lnTo>
                  <a:lnTo>
                    <a:pt x="19572" y="11043"/>
                  </a:lnTo>
                  <a:cubicBezTo>
                    <a:pt x="17401" y="12288"/>
                    <a:pt x="14835" y="12009"/>
                    <a:pt x="11711" y="10205"/>
                  </a:cubicBezTo>
                  <a:lnTo>
                    <a:pt x="10885" y="9735"/>
                  </a:lnTo>
                  <a:cubicBezTo>
                    <a:pt x="7202" y="7589"/>
                    <a:pt x="7050" y="7094"/>
                    <a:pt x="8028" y="6522"/>
                  </a:cubicBezTo>
                  <a:cubicBezTo>
                    <a:pt x="9006" y="5963"/>
                    <a:pt x="11876" y="6205"/>
                    <a:pt x="15153" y="8097"/>
                  </a:cubicBezTo>
                  <a:close/>
                  <a:moveTo>
                    <a:pt x="20741" y="11310"/>
                  </a:moveTo>
                  <a:lnTo>
                    <a:pt x="24690" y="13596"/>
                  </a:lnTo>
                  <a:cubicBezTo>
                    <a:pt x="31205" y="17355"/>
                    <a:pt x="32336" y="18663"/>
                    <a:pt x="30278" y="19844"/>
                  </a:cubicBezTo>
                  <a:cubicBezTo>
                    <a:pt x="29351" y="20390"/>
                    <a:pt x="27446" y="21013"/>
                    <a:pt x="25795" y="20047"/>
                  </a:cubicBezTo>
                  <a:lnTo>
                    <a:pt x="24627" y="19019"/>
                  </a:lnTo>
                  <a:lnTo>
                    <a:pt x="25909" y="18282"/>
                  </a:lnTo>
                  <a:lnTo>
                    <a:pt x="24004" y="16708"/>
                  </a:lnTo>
                  <a:cubicBezTo>
                    <a:pt x="21604" y="15323"/>
                    <a:pt x="18048" y="15539"/>
                    <a:pt x="15483" y="17012"/>
                  </a:cubicBezTo>
                  <a:cubicBezTo>
                    <a:pt x="12282" y="18866"/>
                    <a:pt x="12790" y="20581"/>
                    <a:pt x="15318" y="22041"/>
                  </a:cubicBezTo>
                  <a:cubicBezTo>
                    <a:pt x="19623" y="24518"/>
                    <a:pt x="25376" y="23502"/>
                    <a:pt x="32374" y="19463"/>
                  </a:cubicBezTo>
                  <a:cubicBezTo>
                    <a:pt x="40464" y="14777"/>
                    <a:pt x="40934" y="11920"/>
                    <a:pt x="33504" y="7614"/>
                  </a:cubicBezTo>
                  <a:lnTo>
                    <a:pt x="23103" y="1607"/>
                  </a:lnTo>
                  <a:cubicBezTo>
                    <a:pt x="20995" y="401"/>
                    <a:pt x="21045" y="-285"/>
                    <a:pt x="21934" y="-793"/>
                  </a:cubicBezTo>
                  <a:cubicBezTo>
                    <a:pt x="22849" y="-1326"/>
                    <a:pt x="24703" y="-1263"/>
                    <a:pt x="29275" y="1061"/>
                  </a:cubicBezTo>
                  <a:lnTo>
                    <a:pt x="29999" y="591"/>
                  </a:lnTo>
                  <a:cubicBezTo>
                    <a:pt x="23585" y="-2800"/>
                    <a:pt x="19928" y="-2723"/>
                    <a:pt x="15508" y="-145"/>
                  </a:cubicBezTo>
                  <a:cubicBezTo>
                    <a:pt x="11330" y="2242"/>
                    <a:pt x="10289" y="4325"/>
                    <a:pt x="12181" y="6141"/>
                  </a:cubicBezTo>
                  <a:cubicBezTo>
                    <a:pt x="8904" y="5201"/>
                    <a:pt x="6072" y="5278"/>
                    <a:pt x="2465" y="7360"/>
                  </a:cubicBezTo>
                  <a:cubicBezTo>
                    <a:pt x="-1141" y="9443"/>
                    <a:pt x="-4075" y="12389"/>
                    <a:pt x="1043" y="15336"/>
                  </a:cubicBezTo>
                  <a:cubicBezTo>
                    <a:pt x="6225" y="18333"/>
                    <a:pt x="11889" y="16428"/>
                    <a:pt x="19242" y="12174"/>
                  </a:cubicBezTo>
                  <a:lnTo>
                    <a:pt x="20741" y="11310"/>
                  </a:lnTo>
                </a:path>
              </a:pathLst>
            </a:custGeom>
            <a:solidFill>
              <a:srgbClr val="FFFFFF"/>
            </a:solidFill>
            <a:ln w="1270" cap="flat">
              <a:noFill/>
              <a:prstDash val="solid"/>
              <a:miter/>
            </a:ln>
          </p:spPr>
          <p:txBody>
            <a:bodyPr rtlCol="0" anchor="ctr"/>
            <a:lstStyle/>
            <a:p>
              <a:endParaRPr lang="zh-CN" altLang="en-US"/>
            </a:p>
          </p:txBody>
        </p:sp>
        <p:sp>
          <p:nvSpPr>
            <p:cNvPr id="227" name="任意多边形: 形状 226"/>
            <p:cNvSpPr/>
            <p:nvPr/>
          </p:nvSpPr>
          <p:spPr>
            <a:xfrm flipV="1">
              <a:off x="10167143" y="2742662"/>
              <a:ext cx="46846" cy="23368"/>
            </a:xfrm>
            <a:custGeom>
              <a:avLst/>
              <a:gdLst>
                <a:gd name="connsiteX0" fmla="*/ 25361 w 46846"/>
                <a:gd name="connsiteY0" fmla="*/ 8555 h 23368"/>
                <a:gd name="connsiteX1" fmla="*/ 11632 w 46846"/>
                <a:gd name="connsiteY1" fmla="*/ 630 h 23368"/>
                <a:gd name="connsiteX2" fmla="*/ 15277 w 46846"/>
                <a:gd name="connsiteY2" fmla="*/ -1478 h 23368"/>
                <a:gd name="connsiteX3" fmla="*/ 14350 w 46846"/>
                <a:gd name="connsiteY3" fmla="*/ -2011 h 23368"/>
                <a:gd name="connsiteX4" fmla="*/ -1728 w 46846"/>
                <a:gd name="connsiteY4" fmla="*/ 7272 h 23368"/>
                <a:gd name="connsiteX5" fmla="*/ -801 w 46846"/>
                <a:gd name="connsiteY5" fmla="*/ 7806 h 23368"/>
                <a:gd name="connsiteX6" fmla="*/ 2044 w 46846"/>
                <a:gd name="connsiteY6" fmla="*/ 6167 h 23368"/>
                <a:gd name="connsiteX7" fmla="*/ 24599 w 46846"/>
                <a:gd name="connsiteY7" fmla="*/ 19185 h 23368"/>
                <a:gd name="connsiteX8" fmla="*/ 21767 w 46846"/>
                <a:gd name="connsiteY8" fmla="*/ 20823 h 23368"/>
                <a:gd name="connsiteX9" fmla="*/ 22681 w 46846"/>
                <a:gd name="connsiteY9" fmla="*/ 21357 h 23368"/>
                <a:gd name="connsiteX10" fmla="*/ 35102 w 46846"/>
                <a:gd name="connsiteY10" fmla="*/ 14194 h 23368"/>
                <a:gd name="connsiteX11" fmla="*/ 30187 w 46846"/>
                <a:gd name="connsiteY11" fmla="*/ 11349 h 23368"/>
                <a:gd name="connsiteX12" fmla="*/ 42506 w 46846"/>
                <a:gd name="connsiteY12" fmla="*/ 10498 h 23368"/>
                <a:gd name="connsiteX13" fmla="*/ 42493 w 46846"/>
                <a:gd name="connsiteY13" fmla="*/ 4186 h 23368"/>
                <a:gd name="connsiteX14" fmla="*/ 33298 w 46846"/>
                <a:gd name="connsiteY14" fmla="*/ 3869 h 23368"/>
                <a:gd name="connsiteX15" fmla="*/ 35076 w 46846"/>
                <a:gd name="connsiteY15" fmla="*/ 9533 h 23368"/>
                <a:gd name="connsiteX16" fmla="*/ 36918 w 46846"/>
                <a:gd name="connsiteY16" fmla="*/ 8466 h 23368"/>
                <a:gd name="connsiteX17" fmla="*/ 38455 w 46846"/>
                <a:gd name="connsiteY17" fmla="*/ 10600 h 23368"/>
                <a:gd name="connsiteX18" fmla="*/ 25361 w 46846"/>
                <a:gd name="connsiteY18" fmla="*/ 8555 h 2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846" h="23368">
                  <a:moveTo>
                    <a:pt x="25361" y="8555"/>
                  </a:moveTo>
                  <a:lnTo>
                    <a:pt x="11632" y="630"/>
                  </a:lnTo>
                  <a:lnTo>
                    <a:pt x="15277" y="-1478"/>
                  </a:lnTo>
                  <a:lnTo>
                    <a:pt x="14350" y="-2011"/>
                  </a:lnTo>
                  <a:lnTo>
                    <a:pt x="-1728" y="7272"/>
                  </a:lnTo>
                  <a:lnTo>
                    <a:pt x="-801" y="7806"/>
                  </a:lnTo>
                  <a:lnTo>
                    <a:pt x="2044" y="6167"/>
                  </a:lnTo>
                  <a:lnTo>
                    <a:pt x="24599" y="19185"/>
                  </a:lnTo>
                  <a:lnTo>
                    <a:pt x="21767" y="20823"/>
                  </a:lnTo>
                  <a:lnTo>
                    <a:pt x="22681" y="21357"/>
                  </a:lnTo>
                  <a:lnTo>
                    <a:pt x="35102" y="14194"/>
                  </a:lnTo>
                  <a:lnTo>
                    <a:pt x="30187" y="11349"/>
                  </a:lnTo>
                  <a:cubicBezTo>
                    <a:pt x="34746" y="12911"/>
                    <a:pt x="39432" y="12289"/>
                    <a:pt x="42506" y="10498"/>
                  </a:cubicBezTo>
                  <a:cubicBezTo>
                    <a:pt x="45566" y="8745"/>
                    <a:pt x="46392" y="6422"/>
                    <a:pt x="42493" y="4186"/>
                  </a:cubicBezTo>
                  <a:cubicBezTo>
                    <a:pt x="39572" y="2497"/>
                    <a:pt x="36080" y="2256"/>
                    <a:pt x="33298" y="3869"/>
                  </a:cubicBezTo>
                  <a:cubicBezTo>
                    <a:pt x="29857" y="5863"/>
                    <a:pt x="30352" y="8047"/>
                    <a:pt x="35076" y="9533"/>
                  </a:cubicBezTo>
                  <a:lnTo>
                    <a:pt x="36918" y="8466"/>
                  </a:lnTo>
                  <a:cubicBezTo>
                    <a:pt x="40042" y="9076"/>
                    <a:pt x="39534" y="9977"/>
                    <a:pt x="38455" y="10600"/>
                  </a:cubicBezTo>
                  <a:cubicBezTo>
                    <a:pt x="35978" y="12035"/>
                    <a:pt x="29971" y="11222"/>
                    <a:pt x="25361" y="8555"/>
                  </a:cubicBezTo>
                </a:path>
              </a:pathLst>
            </a:custGeom>
            <a:solidFill>
              <a:srgbClr val="FFFFFF"/>
            </a:solidFill>
            <a:ln w="1270" cap="flat">
              <a:noFill/>
              <a:prstDash val="solid"/>
              <a:miter/>
            </a:ln>
          </p:spPr>
          <p:txBody>
            <a:bodyPr rtlCol="0" anchor="ctr"/>
            <a:lstStyle/>
            <a:p>
              <a:endParaRPr lang="zh-CN" altLang="en-US"/>
            </a:p>
          </p:txBody>
        </p:sp>
        <p:sp>
          <p:nvSpPr>
            <p:cNvPr id="228" name="任意多边形: 形状 227"/>
            <p:cNvSpPr/>
            <p:nvPr/>
          </p:nvSpPr>
          <p:spPr>
            <a:xfrm flipV="1">
              <a:off x="10198185" y="2757089"/>
              <a:ext cx="59343" cy="31102"/>
            </a:xfrm>
            <a:custGeom>
              <a:avLst/>
              <a:gdLst>
                <a:gd name="connsiteX0" fmla="*/ 16544 w 59343"/>
                <a:gd name="connsiteY0" fmla="*/ 9016 h 31102"/>
                <a:gd name="connsiteX1" fmla="*/ 27707 w 59343"/>
                <a:gd name="connsiteY1" fmla="*/ 15467 h 31102"/>
                <a:gd name="connsiteX2" fmla="*/ 29637 w 59343"/>
                <a:gd name="connsiteY2" fmla="*/ 20458 h 31102"/>
                <a:gd name="connsiteX3" fmla="*/ 16455 w 59343"/>
                <a:gd name="connsiteY3" fmla="*/ 16369 h 31102"/>
                <a:gd name="connsiteX4" fmla="*/ 13788 w 59343"/>
                <a:gd name="connsiteY4" fmla="*/ 14820 h 31102"/>
                <a:gd name="connsiteX5" fmla="*/ 7692 w 59343"/>
                <a:gd name="connsiteY5" fmla="*/ 8025 h 31102"/>
                <a:gd name="connsiteX6" fmla="*/ 16544 w 59343"/>
                <a:gd name="connsiteY6" fmla="*/ 9016 h 31102"/>
                <a:gd name="connsiteX7" fmla="*/ 13254 w 59343"/>
                <a:gd name="connsiteY7" fmla="*/ 7009 h 31102"/>
                <a:gd name="connsiteX8" fmla="*/ 2053 w 59343"/>
                <a:gd name="connsiteY8" fmla="*/ 8749 h 31102"/>
                <a:gd name="connsiteX9" fmla="*/ 5380 w 59343"/>
                <a:gd name="connsiteY9" fmla="*/ 21449 h 31102"/>
                <a:gd name="connsiteX10" fmla="*/ 28342 w 59343"/>
                <a:gd name="connsiteY10" fmla="*/ 22922 h 31102"/>
                <a:gd name="connsiteX11" fmla="*/ 31809 w 59343"/>
                <a:gd name="connsiteY11" fmla="*/ 18020 h 31102"/>
                <a:gd name="connsiteX12" fmla="*/ 46935 w 59343"/>
                <a:gd name="connsiteY12" fmla="*/ 26758 h 31102"/>
                <a:gd name="connsiteX13" fmla="*/ 43785 w 59343"/>
                <a:gd name="connsiteY13" fmla="*/ 28574 h 31102"/>
                <a:gd name="connsiteX14" fmla="*/ 44700 w 59343"/>
                <a:gd name="connsiteY14" fmla="*/ 29107 h 31102"/>
                <a:gd name="connsiteX15" fmla="*/ 57590 w 59343"/>
                <a:gd name="connsiteY15" fmla="*/ 21678 h 31102"/>
                <a:gd name="connsiteX16" fmla="*/ 20062 w 59343"/>
                <a:gd name="connsiteY16" fmla="*/ -1 h 31102"/>
                <a:gd name="connsiteX17" fmla="*/ 22589 w 59343"/>
                <a:gd name="connsiteY17" fmla="*/ -1462 h 31102"/>
                <a:gd name="connsiteX18" fmla="*/ 21675 w 59343"/>
                <a:gd name="connsiteY18" fmla="*/ -1995 h 31102"/>
                <a:gd name="connsiteX19" fmla="*/ 10232 w 59343"/>
                <a:gd name="connsiteY19" fmla="*/ 4609 h 31102"/>
                <a:gd name="connsiteX20" fmla="*/ 13254 w 59343"/>
                <a:gd name="connsiteY20" fmla="*/ 7009 h 3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343" h="31102">
                  <a:moveTo>
                    <a:pt x="16544" y="9016"/>
                  </a:moveTo>
                  <a:lnTo>
                    <a:pt x="27707" y="15467"/>
                  </a:lnTo>
                  <a:cubicBezTo>
                    <a:pt x="30476" y="17080"/>
                    <a:pt x="31898" y="19138"/>
                    <a:pt x="29637" y="20458"/>
                  </a:cubicBezTo>
                  <a:cubicBezTo>
                    <a:pt x="27123" y="21919"/>
                    <a:pt x="23580" y="20471"/>
                    <a:pt x="16455" y="16369"/>
                  </a:cubicBezTo>
                  <a:lnTo>
                    <a:pt x="13788" y="14820"/>
                  </a:lnTo>
                  <a:cubicBezTo>
                    <a:pt x="6562" y="10629"/>
                    <a:pt x="5482" y="9308"/>
                    <a:pt x="7692" y="8025"/>
                  </a:cubicBezTo>
                  <a:cubicBezTo>
                    <a:pt x="9190" y="7174"/>
                    <a:pt x="12683" y="6806"/>
                    <a:pt x="16544" y="9016"/>
                  </a:cubicBezTo>
                  <a:close/>
                  <a:moveTo>
                    <a:pt x="13254" y="7009"/>
                  </a:moveTo>
                  <a:cubicBezTo>
                    <a:pt x="9610" y="6158"/>
                    <a:pt x="6054" y="6438"/>
                    <a:pt x="2053" y="8749"/>
                  </a:cubicBezTo>
                  <a:cubicBezTo>
                    <a:pt x="-3675" y="12051"/>
                    <a:pt x="-3230" y="16471"/>
                    <a:pt x="5380" y="21449"/>
                  </a:cubicBezTo>
                  <a:cubicBezTo>
                    <a:pt x="14042" y="26453"/>
                    <a:pt x="21751" y="26732"/>
                    <a:pt x="28342" y="22922"/>
                  </a:cubicBezTo>
                  <a:cubicBezTo>
                    <a:pt x="31530" y="21081"/>
                    <a:pt x="32457" y="19480"/>
                    <a:pt x="31809" y="18020"/>
                  </a:cubicBezTo>
                  <a:lnTo>
                    <a:pt x="46935" y="26758"/>
                  </a:lnTo>
                  <a:lnTo>
                    <a:pt x="43785" y="28574"/>
                  </a:lnTo>
                  <a:lnTo>
                    <a:pt x="44700" y="29107"/>
                  </a:lnTo>
                  <a:lnTo>
                    <a:pt x="57590" y="21678"/>
                  </a:lnTo>
                  <a:lnTo>
                    <a:pt x="20062" y="-1"/>
                  </a:lnTo>
                  <a:lnTo>
                    <a:pt x="22589" y="-1462"/>
                  </a:lnTo>
                  <a:lnTo>
                    <a:pt x="21675" y="-1995"/>
                  </a:lnTo>
                  <a:lnTo>
                    <a:pt x="10232" y="4609"/>
                  </a:lnTo>
                  <a:lnTo>
                    <a:pt x="13254" y="7009"/>
                  </a:lnTo>
                </a:path>
              </a:pathLst>
            </a:custGeom>
            <a:solidFill>
              <a:srgbClr val="FFFFFF"/>
            </a:solidFill>
            <a:ln w="1270" cap="flat">
              <a:noFill/>
              <a:prstDash val="solid"/>
              <a:miter/>
            </a:ln>
          </p:spPr>
          <p:txBody>
            <a:bodyPr rtlCol="0" anchor="ctr"/>
            <a:lstStyle/>
            <a:p>
              <a:endParaRPr lang="zh-CN" altLang="en-US"/>
            </a:p>
          </p:txBody>
        </p:sp>
        <p:sp>
          <p:nvSpPr>
            <p:cNvPr id="229" name="任意多边形: 形状 228"/>
            <p:cNvSpPr/>
            <p:nvPr/>
          </p:nvSpPr>
          <p:spPr>
            <a:xfrm flipV="1">
              <a:off x="9675362" y="2657377"/>
              <a:ext cx="17017" cy="10049"/>
            </a:xfrm>
            <a:custGeom>
              <a:avLst/>
              <a:gdLst>
                <a:gd name="connsiteX0" fmla="*/ 3342 w 17017"/>
                <a:gd name="connsiteY0" fmla="*/ -1649 h 10049"/>
                <a:gd name="connsiteX1" fmla="*/ 1069 w 17017"/>
                <a:gd name="connsiteY1" fmla="*/ -709 h 10049"/>
                <a:gd name="connsiteX2" fmla="*/ -1382 w 17017"/>
                <a:gd name="connsiteY2" fmla="*/ 1653 h 10049"/>
                <a:gd name="connsiteX3" fmla="*/ -1357 w 17017"/>
                <a:gd name="connsiteY3" fmla="*/ 4168 h 10049"/>
                <a:gd name="connsiteX4" fmla="*/ 903 w 17017"/>
                <a:gd name="connsiteY4" fmla="*/ 6352 h 10049"/>
                <a:gd name="connsiteX5" fmla="*/ 4866 w 17017"/>
                <a:gd name="connsiteY5" fmla="*/ 7749 h 10049"/>
                <a:gd name="connsiteX6" fmla="*/ 9235 w 17017"/>
                <a:gd name="connsiteY6" fmla="*/ 7800 h 10049"/>
                <a:gd name="connsiteX7" fmla="*/ 13108 w 17017"/>
                <a:gd name="connsiteY7" fmla="*/ 6492 h 10049"/>
                <a:gd name="connsiteX8" fmla="*/ 14746 w 17017"/>
                <a:gd name="connsiteY8" fmla="*/ 5247 h 10049"/>
                <a:gd name="connsiteX9" fmla="*/ 15636 w 17017"/>
                <a:gd name="connsiteY9" fmla="*/ 3914 h 10049"/>
                <a:gd name="connsiteX10" fmla="*/ 13489 w 17017"/>
                <a:gd name="connsiteY10" fmla="*/ 3431 h 10049"/>
                <a:gd name="connsiteX11" fmla="*/ 11622 w 17017"/>
                <a:gd name="connsiteY11" fmla="*/ 5577 h 10049"/>
                <a:gd name="connsiteX12" fmla="*/ 8841 w 17017"/>
                <a:gd name="connsiteY12" fmla="*/ 6466 h 10049"/>
                <a:gd name="connsiteX13" fmla="*/ 5603 w 17017"/>
                <a:gd name="connsiteY13" fmla="*/ 6415 h 10049"/>
                <a:gd name="connsiteX14" fmla="*/ 2694 w 17017"/>
                <a:gd name="connsiteY14" fmla="*/ 5425 h 10049"/>
                <a:gd name="connsiteX15" fmla="*/ 891 w 17017"/>
                <a:gd name="connsiteY15" fmla="*/ 3761 h 10049"/>
                <a:gd name="connsiteX16" fmla="*/ 815 w 17017"/>
                <a:gd name="connsiteY16" fmla="*/ 1920 h 10049"/>
                <a:gd name="connsiteX17" fmla="*/ 2542 w 17017"/>
                <a:gd name="connsiteY17" fmla="*/ 243 h 10049"/>
                <a:gd name="connsiteX18" fmla="*/ 6276 w 17017"/>
                <a:gd name="connsiteY18" fmla="*/ -862 h 10049"/>
                <a:gd name="connsiteX19" fmla="*/ 5526 w 17017"/>
                <a:gd name="connsiteY19" fmla="*/ -2093 h 10049"/>
                <a:gd name="connsiteX20" fmla="*/ 3342 w 17017"/>
                <a:gd name="connsiteY20" fmla="*/ -1649 h 1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017" h="10049">
                  <a:moveTo>
                    <a:pt x="3342" y="-1649"/>
                  </a:moveTo>
                  <a:lnTo>
                    <a:pt x="1069" y="-709"/>
                  </a:lnTo>
                  <a:cubicBezTo>
                    <a:pt x="-163" y="2"/>
                    <a:pt x="-989" y="789"/>
                    <a:pt x="-1382" y="1653"/>
                  </a:cubicBezTo>
                  <a:lnTo>
                    <a:pt x="-1357" y="4168"/>
                  </a:lnTo>
                  <a:lnTo>
                    <a:pt x="903" y="6352"/>
                  </a:lnTo>
                  <a:cubicBezTo>
                    <a:pt x="2085" y="7038"/>
                    <a:pt x="3418" y="7507"/>
                    <a:pt x="4866" y="7749"/>
                  </a:cubicBezTo>
                  <a:cubicBezTo>
                    <a:pt x="6326" y="8003"/>
                    <a:pt x="7774" y="8028"/>
                    <a:pt x="9235" y="7800"/>
                  </a:cubicBezTo>
                  <a:cubicBezTo>
                    <a:pt x="10657" y="7596"/>
                    <a:pt x="11965" y="7165"/>
                    <a:pt x="13108" y="6492"/>
                  </a:cubicBezTo>
                  <a:lnTo>
                    <a:pt x="14746" y="5247"/>
                  </a:lnTo>
                  <a:lnTo>
                    <a:pt x="15636" y="3914"/>
                  </a:lnTo>
                  <a:lnTo>
                    <a:pt x="13489" y="3431"/>
                  </a:lnTo>
                  <a:lnTo>
                    <a:pt x="11622" y="5577"/>
                  </a:lnTo>
                  <a:lnTo>
                    <a:pt x="8841" y="6466"/>
                  </a:lnTo>
                  <a:lnTo>
                    <a:pt x="5603" y="6415"/>
                  </a:lnTo>
                  <a:lnTo>
                    <a:pt x="2694" y="5425"/>
                  </a:lnTo>
                  <a:lnTo>
                    <a:pt x="891" y="3761"/>
                  </a:lnTo>
                  <a:lnTo>
                    <a:pt x="815" y="1920"/>
                  </a:lnTo>
                  <a:lnTo>
                    <a:pt x="2542" y="243"/>
                  </a:lnTo>
                  <a:cubicBezTo>
                    <a:pt x="3621" y="-379"/>
                    <a:pt x="4866" y="-748"/>
                    <a:pt x="6276" y="-862"/>
                  </a:cubicBezTo>
                  <a:lnTo>
                    <a:pt x="5526" y="-2093"/>
                  </a:lnTo>
                  <a:lnTo>
                    <a:pt x="3342" y="-1649"/>
                  </a:lnTo>
                </a:path>
              </a:pathLst>
            </a:custGeom>
            <a:solidFill>
              <a:srgbClr val="FFFFFF"/>
            </a:solidFill>
            <a:ln w="1270" cap="flat">
              <a:noFill/>
              <a:prstDash val="solid"/>
              <a:miter/>
            </a:ln>
          </p:spPr>
          <p:txBody>
            <a:bodyPr rtlCol="0" anchor="ctr"/>
            <a:lstStyle/>
            <a:p>
              <a:endParaRPr lang="zh-CN" altLang="en-US"/>
            </a:p>
          </p:txBody>
        </p:sp>
        <p:sp>
          <p:nvSpPr>
            <p:cNvPr id="230" name="任意多边形: 形状 229"/>
            <p:cNvSpPr/>
            <p:nvPr/>
          </p:nvSpPr>
          <p:spPr>
            <a:xfrm flipV="1">
              <a:off x="9682881" y="2664646"/>
              <a:ext cx="17881" cy="10325"/>
            </a:xfrm>
            <a:custGeom>
              <a:avLst/>
              <a:gdLst>
                <a:gd name="connsiteX0" fmla="*/ 10144 w 17881"/>
                <a:gd name="connsiteY0" fmla="*/ 2651 h 10325"/>
                <a:gd name="connsiteX1" fmla="*/ 12798 w 17881"/>
                <a:gd name="connsiteY1" fmla="*/ 6181 h 10325"/>
                <a:gd name="connsiteX2" fmla="*/ 6626 w 17881"/>
                <a:gd name="connsiteY2" fmla="*/ 4695 h 10325"/>
                <a:gd name="connsiteX3" fmla="*/ 9293 w 17881"/>
                <a:gd name="connsiteY3" fmla="*/ 1533 h 10325"/>
                <a:gd name="connsiteX4" fmla="*/ 4657 w 17881"/>
                <a:gd name="connsiteY4" fmla="*/ 4213 h 10325"/>
                <a:gd name="connsiteX5" fmla="*/ 225 w 17881"/>
                <a:gd name="connsiteY5" fmla="*/ 3133 h 10325"/>
                <a:gd name="connsiteX6" fmla="*/ -1388 w 17881"/>
                <a:gd name="connsiteY6" fmla="*/ 4073 h 10325"/>
                <a:gd name="connsiteX7" fmla="*/ 16380 w 17881"/>
                <a:gd name="connsiteY7" fmla="*/ 8238 h 10325"/>
                <a:gd name="connsiteX8" fmla="*/ 16494 w 17881"/>
                <a:gd name="connsiteY8" fmla="*/ 8175 h 10325"/>
                <a:gd name="connsiteX9" fmla="*/ 9267 w 17881"/>
                <a:gd name="connsiteY9" fmla="*/ -2087 h 10325"/>
                <a:gd name="connsiteX10" fmla="*/ 7388 w 17881"/>
                <a:gd name="connsiteY10" fmla="*/ -1007 h 10325"/>
                <a:gd name="connsiteX11" fmla="*/ 9293 w 17881"/>
                <a:gd name="connsiteY11" fmla="*/ 1533 h 1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81" h="10325">
                  <a:moveTo>
                    <a:pt x="10144" y="2651"/>
                  </a:moveTo>
                  <a:lnTo>
                    <a:pt x="12798" y="6181"/>
                  </a:lnTo>
                  <a:lnTo>
                    <a:pt x="6626" y="4695"/>
                  </a:lnTo>
                  <a:close/>
                  <a:moveTo>
                    <a:pt x="9293" y="1533"/>
                  </a:moveTo>
                  <a:lnTo>
                    <a:pt x="4657" y="4213"/>
                  </a:lnTo>
                  <a:lnTo>
                    <a:pt x="225" y="3133"/>
                  </a:lnTo>
                  <a:lnTo>
                    <a:pt x="-1388" y="4073"/>
                  </a:lnTo>
                  <a:lnTo>
                    <a:pt x="16380" y="8238"/>
                  </a:lnTo>
                  <a:lnTo>
                    <a:pt x="16494" y="8175"/>
                  </a:lnTo>
                  <a:lnTo>
                    <a:pt x="9267" y="-2087"/>
                  </a:lnTo>
                  <a:lnTo>
                    <a:pt x="7388" y="-1007"/>
                  </a:lnTo>
                  <a:lnTo>
                    <a:pt x="9293" y="1533"/>
                  </a:lnTo>
                </a:path>
              </a:pathLst>
            </a:custGeom>
            <a:solidFill>
              <a:srgbClr val="FFFFFF"/>
            </a:solidFill>
            <a:ln w="1270" cap="flat">
              <a:noFill/>
              <a:prstDash val="solid"/>
              <a:miter/>
            </a:ln>
          </p:spPr>
          <p:txBody>
            <a:bodyPr rtlCol="0" anchor="ctr"/>
            <a:lstStyle/>
            <a:p>
              <a:endParaRPr lang="zh-CN" altLang="en-US"/>
            </a:p>
          </p:txBody>
        </p:sp>
        <p:sp>
          <p:nvSpPr>
            <p:cNvPr id="231" name="任意多边形: 形状 230"/>
            <p:cNvSpPr/>
            <p:nvPr/>
          </p:nvSpPr>
          <p:spPr>
            <a:xfrm flipV="1">
              <a:off x="9695784" y="2669332"/>
              <a:ext cx="17233" cy="11861"/>
            </a:xfrm>
            <a:custGeom>
              <a:avLst/>
              <a:gdLst>
                <a:gd name="connsiteX0" fmla="*/ 10503 w 17233"/>
                <a:gd name="connsiteY0" fmla="*/ 3658 h 11861"/>
                <a:gd name="connsiteX1" fmla="*/ 12650 w 17233"/>
                <a:gd name="connsiteY1" fmla="*/ 4217 h 11861"/>
                <a:gd name="connsiteX2" fmla="*/ 13450 w 17233"/>
                <a:gd name="connsiteY2" fmla="*/ 4967 h 11861"/>
                <a:gd name="connsiteX3" fmla="*/ 13526 w 17233"/>
                <a:gd name="connsiteY3" fmla="*/ 5894 h 11861"/>
                <a:gd name="connsiteX4" fmla="*/ 12548 w 17233"/>
                <a:gd name="connsiteY4" fmla="*/ 6872 h 11861"/>
                <a:gd name="connsiteX5" fmla="*/ 10681 w 17233"/>
                <a:gd name="connsiteY5" fmla="*/ 7938 h 11861"/>
                <a:gd name="connsiteX6" fmla="*/ 6198 w 17233"/>
                <a:gd name="connsiteY6" fmla="*/ 5360 h 11861"/>
                <a:gd name="connsiteX7" fmla="*/ 7951 w 17233"/>
                <a:gd name="connsiteY7" fmla="*/ 4344 h 11861"/>
                <a:gd name="connsiteX8" fmla="*/ 5246 w 17233"/>
                <a:gd name="connsiteY8" fmla="*/ -990 h 11861"/>
                <a:gd name="connsiteX9" fmla="*/ 6833 w 17233"/>
                <a:gd name="connsiteY9" fmla="*/ 3201 h 11861"/>
                <a:gd name="connsiteX10" fmla="*/ 6427 w 17233"/>
                <a:gd name="connsiteY10" fmla="*/ 3430 h 11861"/>
                <a:gd name="connsiteX11" fmla="*/ 4649 w 17233"/>
                <a:gd name="connsiteY11" fmla="*/ 4458 h 11861"/>
                <a:gd name="connsiteX12" fmla="*/ 229 w 17233"/>
                <a:gd name="connsiteY12" fmla="*/ 1906 h 11861"/>
                <a:gd name="connsiteX13" fmla="*/ -1396 w 17233"/>
                <a:gd name="connsiteY13" fmla="*/ 2846 h 11861"/>
                <a:gd name="connsiteX14" fmla="*/ 10592 w 17233"/>
                <a:gd name="connsiteY14" fmla="*/ 9780 h 11861"/>
                <a:gd name="connsiteX15" fmla="*/ 13818 w 17233"/>
                <a:gd name="connsiteY15" fmla="*/ 7900 h 11861"/>
                <a:gd name="connsiteX16" fmla="*/ 15583 w 17233"/>
                <a:gd name="connsiteY16" fmla="*/ 6389 h 11861"/>
                <a:gd name="connsiteX17" fmla="*/ 15838 w 17233"/>
                <a:gd name="connsiteY17" fmla="*/ 4776 h 11861"/>
                <a:gd name="connsiteX18" fmla="*/ 14377 w 17233"/>
                <a:gd name="connsiteY18" fmla="*/ 3303 h 11861"/>
                <a:gd name="connsiteX19" fmla="*/ 11850 w 17233"/>
                <a:gd name="connsiteY19" fmla="*/ 2414 h 11861"/>
                <a:gd name="connsiteX20" fmla="*/ 8929 w 17233"/>
                <a:gd name="connsiteY20" fmla="*/ 2452 h 11861"/>
                <a:gd name="connsiteX21" fmla="*/ 7151 w 17233"/>
                <a:gd name="connsiteY21" fmla="*/ -2082 h 11861"/>
                <a:gd name="connsiteX22" fmla="*/ 5246 w 17233"/>
                <a:gd name="connsiteY22" fmla="*/ -990 h 1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33" h="11861">
                  <a:moveTo>
                    <a:pt x="10503" y="3658"/>
                  </a:moveTo>
                  <a:lnTo>
                    <a:pt x="12650" y="4217"/>
                  </a:lnTo>
                  <a:lnTo>
                    <a:pt x="13450" y="4967"/>
                  </a:lnTo>
                  <a:lnTo>
                    <a:pt x="13526" y="5894"/>
                  </a:lnTo>
                  <a:lnTo>
                    <a:pt x="12548" y="6872"/>
                  </a:lnTo>
                  <a:lnTo>
                    <a:pt x="10681" y="7938"/>
                  </a:lnTo>
                  <a:lnTo>
                    <a:pt x="6198" y="5360"/>
                  </a:lnTo>
                  <a:lnTo>
                    <a:pt x="7951" y="4344"/>
                  </a:lnTo>
                  <a:close/>
                  <a:moveTo>
                    <a:pt x="5246" y="-990"/>
                  </a:moveTo>
                  <a:lnTo>
                    <a:pt x="6833" y="3201"/>
                  </a:lnTo>
                  <a:lnTo>
                    <a:pt x="6427" y="3430"/>
                  </a:lnTo>
                  <a:lnTo>
                    <a:pt x="4649" y="4458"/>
                  </a:lnTo>
                  <a:lnTo>
                    <a:pt x="229" y="1906"/>
                  </a:lnTo>
                  <a:lnTo>
                    <a:pt x="-1396" y="2846"/>
                  </a:lnTo>
                  <a:lnTo>
                    <a:pt x="10592" y="9780"/>
                  </a:lnTo>
                  <a:lnTo>
                    <a:pt x="13818" y="7900"/>
                  </a:lnTo>
                  <a:lnTo>
                    <a:pt x="15583" y="6389"/>
                  </a:lnTo>
                  <a:lnTo>
                    <a:pt x="15838" y="4776"/>
                  </a:lnTo>
                  <a:lnTo>
                    <a:pt x="14377" y="3303"/>
                  </a:lnTo>
                  <a:lnTo>
                    <a:pt x="11850" y="2414"/>
                  </a:lnTo>
                  <a:lnTo>
                    <a:pt x="8929" y="2452"/>
                  </a:lnTo>
                  <a:lnTo>
                    <a:pt x="7151" y="-2082"/>
                  </a:lnTo>
                  <a:lnTo>
                    <a:pt x="5246" y="-990"/>
                  </a:lnTo>
                </a:path>
              </a:pathLst>
            </a:custGeom>
            <a:solidFill>
              <a:srgbClr val="FFFFFF"/>
            </a:solidFill>
            <a:ln w="1270" cap="flat">
              <a:noFill/>
              <a:prstDash val="solid"/>
              <a:miter/>
            </a:ln>
          </p:spPr>
          <p:txBody>
            <a:bodyPr rtlCol="0" anchor="ctr"/>
            <a:lstStyle/>
            <a:p>
              <a:endParaRPr lang="zh-CN" altLang="en-US"/>
            </a:p>
          </p:txBody>
        </p:sp>
        <p:sp>
          <p:nvSpPr>
            <p:cNvPr id="232" name="任意多边形: 形状 231"/>
            <p:cNvSpPr/>
            <p:nvPr/>
          </p:nvSpPr>
          <p:spPr>
            <a:xfrm flipV="1">
              <a:off x="9706808" y="2675707"/>
              <a:ext cx="18135" cy="10664"/>
            </a:xfrm>
            <a:custGeom>
              <a:avLst/>
              <a:gdLst>
                <a:gd name="connsiteX0" fmla="*/ 3714 w 18135"/>
                <a:gd name="connsiteY0" fmla="*/ 498 h 10664"/>
                <a:gd name="connsiteX1" fmla="*/ 6635 w 18135"/>
                <a:gd name="connsiteY1" fmla="*/ -569 h 10664"/>
                <a:gd name="connsiteX2" fmla="*/ 9784 w 18135"/>
                <a:gd name="connsiteY2" fmla="*/ -645 h 10664"/>
                <a:gd name="connsiteX3" fmla="*/ 12769 w 18135"/>
                <a:gd name="connsiteY3" fmla="*/ 371 h 10664"/>
                <a:gd name="connsiteX4" fmla="*/ 14560 w 18135"/>
                <a:gd name="connsiteY4" fmla="*/ 2136 h 10664"/>
                <a:gd name="connsiteX5" fmla="*/ 14445 w 18135"/>
                <a:gd name="connsiteY5" fmla="*/ 3965 h 10664"/>
                <a:gd name="connsiteX6" fmla="*/ 12769 w 18135"/>
                <a:gd name="connsiteY6" fmla="*/ 5540 h 10664"/>
                <a:gd name="connsiteX7" fmla="*/ 10661 w 18135"/>
                <a:gd name="connsiteY7" fmla="*/ 6759 h 10664"/>
                <a:gd name="connsiteX8" fmla="*/ 1758 w 18135"/>
                <a:gd name="connsiteY8" fmla="*/ 1629 h 10664"/>
                <a:gd name="connsiteX9" fmla="*/ 10584 w 18135"/>
                <a:gd name="connsiteY9" fmla="*/ 8588 h 10664"/>
                <a:gd name="connsiteX10" fmla="*/ 13874 w 18135"/>
                <a:gd name="connsiteY10" fmla="*/ 6683 h 10664"/>
                <a:gd name="connsiteX11" fmla="*/ 16731 w 18135"/>
                <a:gd name="connsiteY11" fmla="*/ 4003 h 10664"/>
                <a:gd name="connsiteX12" fmla="*/ 16604 w 18135"/>
                <a:gd name="connsiteY12" fmla="*/ 1451 h 10664"/>
                <a:gd name="connsiteX13" fmla="*/ 14318 w 18135"/>
                <a:gd name="connsiteY13" fmla="*/ -658 h 10664"/>
                <a:gd name="connsiteX14" fmla="*/ 10419 w 18135"/>
                <a:gd name="connsiteY14" fmla="*/ -1940 h 10664"/>
                <a:gd name="connsiteX15" fmla="*/ 6178 w 18135"/>
                <a:gd name="connsiteY15" fmla="*/ -1877 h 10664"/>
                <a:gd name="connsiteX16" fmla="*/ 2469 w 18135"/>
                <a:gd name="connsiteY16" fmla="*/ -569 h 10664"/>
                <a:gd name="connsiteX17" fmla="*/ -1404 w 18135"/>
                <a:gd name="connsiteY17" fmla="*/ 1667 h 10664"/>
                <a:gd name="connsiteX18" fmla="*/ 10584 w 18135"/>
                <a:gd name="connsiteY18" fmla="*/ 8588 h 1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135" h="10664">
                  <a:moveTo>
                    <a:pt x="3714" y="498"/>
                  </a:moveTo>
                  <a:lnTo>
                    <a:pt x="6635" y="-569"/>
                  </a:lnTo>
                  <a:lnTo>
                    <a:pt x="9784" y="-645"/>
                  </a:lnTo>
                  <a:lnTo>
                    <a:pt x="12769" y="371"/>
                  </a:lnTo>
                  <a:lnTo>
                    <a:pt x="14560" y="2136"/>
                  </a:lnTo>
                  <a:lnTo>
                    <a:pt x="14445" y="3965"/>
                  </a:lnTo>
                  <a:lnTo>
                    <a:pt x="12769" y="5540"/>
                  </a:lnTo>
                  <a:lnTo>
                    <a:pt x="10661" y="6759"/>
                  </a:lnTo>
                  <a:lnTo>
                    <a:pt x="1758" y="1629"/>
                  </a:lnTo>
                  <a:close/>
                  <a:moveTo>
                    <a:pt x="10584" y="8588"/>
                  </a:moveTo>
                  <a:lnTo>
                    <a:pt x="13874" y="6683"/>
                  </a:lnTo>
                  <a:cubicBezTo>
                    <a:pt x="15398" y="5807"/>
                    <a:pt x="16325" y="4930"/>
                    <a:pt x="16731" y="4003"/>
                  </a:cubicBezTo>
                  <a:lnTo>
                    <a:pt x="16604" y="1451"/>
                  </a:lnTo>
                  <a:lnTo>
                    <a:pt x="14318" y="-658"/>
                  </a:lnTo>
                  <a:cubicBezTo>
                    <a:pt x="13150" y="-1318"/>
                    <a:pt x="11842" y="-1763"/>
                    <a:pt x="10419" y="-1940"/>
                  </a:cubicBezTo>
                  <a:cubicBezTo>
                    <a:pt x="8972" y="-2143"/>
                    <a:pt x="7562" y="-2118"/>
                    <a:pt x="6178" y="-1877"/>
                  </a:cubicBezTo>
                  <a:cubicBezTo>
                    <a:pt x="4781" y="-1635"/>
                    <a:pt x="3549" y="-1204"/>
                    <a:pt x="2469" y="-569"/>
                  </a:cubicBezTo>
                  <a:lnTo>
                    <a:pt x="-1404" y="1667"/>
                  </a:lnTo>
                  <a:lnTo>
                    <a:pt x="10584" y="8588"/>
                  </a:lnTo>
                </a:path>
              </a:pathLst>
            </a:custGeom>
            <a:solidFill>
              <a:srgbClr val="FFFFFF"/>
            </a:solidFill>
            <a:ln w="1270" cap="flat">
              <a:noFill/>
              <a:prstDash val="solid"/>
              <a:miter/>
            </a:ln>
          </p:spPr>
          <p:txBody>
            <a:bodyPr rtlCol="0" anchor="ctr"/>
            <a:lstStyle/>
            <a:p>
              <a:endParaRPr lang="zh-CN" altLang="en-US"/>
            </a:p>
          </p:txBody>
        </p:sp>
        <p:sp>
          <p:nvSpPr>
            <p:cNvPr id="233" name="任意多边形: 形状 232"/>
            <p:cNvSpPr/>
            <p:nvPr/>
          </p:nvSpPr>
          <p:spPr>
            <a:xfrm flipV="1">
              <a:off x="9722175" y="2684484"/>
              <a:ext cx="17437" cy="10273"/>
            </a:xfrm>
            <a:custGeom>
              <a:avLst/>
              <a:gdLst>
                <a:gd name="connsiteX0" fmla="*/ 3767 w 17437"/>
                <a:gd name="connsiteY0" fmla="*/ -1536 h 10273"/>
                <a:gd name="connsiteX1" fmla="*/ 1227 w 17437"/>
                <a:gd name="connsiteY1" fmla="*/ -482 h 10273"/>
                <a:gd name="connsiteX2" fmla="*/ -1326 w 17437"/>
                <a:gd name="connsiteY2" fmla="*/ 1880 h 10273"/>
                <a:gd name="connsiteX3" fmla="*/ -1415 w 17437"/>
                <a:gd name="connsiteY3" fmla="*/ 4382 h 10273"/>
                <a:gd name="connsiteX4" fmla="*/ 808 w 17437"/>
                <a:gd name="connsiteY4" fmla="*/ 6554 h 10273"/>
                <a:gd name="connsiteX5" fmla="*/ 5050 w 17437"/>
                <a:gd name="connsiteY5" fmla="*/ 8053 h 10273"/>
                <a:gd name="connsiteX6" fmla="*/ 9495 w 17437"/>
                <a:gd name="connsiteY6" fmla="*/ 8002 h 10273"/>
                <a:gd name="connsiteX7" fmla="*/ 13368 w 17437"/>
                <a:gd name="connsiteY7" fmla="*/ 6656 h 10273"/>
                <a:gd name="connsiteX8" fmla="*/ 15045 w 17437"/>
                <a:gd name="connsiteY8" fmla="*/ 5411 h 10273"/>
                <a:gd name="connsiteX9" fmla="*/ 16023 w 17437"/>
                <a:gd name="connsiteY9" fmla="*/ 4103 h 10273"/>
                <a:gd name="connsiteX10" fmla="*/ 14016 w 17437"/>
                <a:gd name="connsiteY10" fmla="*/ 3557 h 10273"/>
                <a:gd name="connsiteX11" fmla="*/ 13190 w 17437"/>
                <a:gd name="connsiteY11" fmla="*/ 4636 h 10273"/>
                <a:gd name="connsiteX12" fmla="*/ 11946 w 17437"/>
                <a:gd name="connsiteY12" fmla="*/ 5602 h 10273"/>
                <a:gd name="connsiteX13" fmla="*/ 8911 w 17437"/>
                <a:gd name="connsiteY13" fmla="*/ 6706 h 10273"/>
                <a:gd name="connsiteX14" fmla="*/ 5634 w 17437"/>
                <a:gd name="connsiteY14" fmla="*/ 6745 h 10273"/>
                <a:gd name="connsiteX15" fmla="*/ 2624 w 17437"/>
                <a:gd name="connsiteY15" fmla="*/ 5678 h 10273"/>
                <a:gd name="connsiteX16" fmla="*/ 897 w 17437"/>
                <a:gd name="connsiteY16" fmla="*/ 4001 h 10273"/>
                <a:gd name="connsiteX17" fmla="*/ 973 w 17437"/>
                <a:gd name="connsiteY17" fmla="*/ 2147 h 10273"/>
                <a:gd name="connsiteX18" fmla="*/ 2865 w 17437"/>
                <a:gd name="connsiteY18" fmla="*/ 420 h 10273"/>
                <a:gd name="connsiteX19" fmla="*/ 4211 w 17437"/>
                <a:gd name="connsiteY19" fmla="*/ -228 h 10273"/>
                <a:gd name="connsiteX20" fmla="*/ 5583 w 17437"/>
                <a:gd name="connsiteY20" fmla="*/ -596 h 10273"/>
                <a:gd name="connsiteX21" fmla="*/ 7945 w 17437"/>
                <a:gd name="connsiteY21" fmla="*/ 776 h 10273"/>
                <a:gd name="connsiteX22" fmla="*/ 5558 w 17437"/>
                <a:gd name="connsiteY22" fmla="*/ 2172 h 10273"/>
                <a:gd name="connsiteX23" fmla="*/ 7094 w 17437"/>
                <a:gd name="connsiteY23" fmla="*/ 3049 h 10273"/>
                <a:gd name="connsiteX24" fmla="*/ 11146 w 17437"/>
                <a:gd name="connsiteY24" fmla="*/ 712 h 10273"/>
                <a:gd name="connsiteX25" fmla="*/ 6294 w 17437"/>
                <a:gd name="connsiteY25" fmla="*/ -2069 h 10273"/>
                <a:gd name="connsiteX26" fmla="*/ 3767 w 17437"/>
                <a:gd name="connsiteY26" fmla="*/ -1536 h 1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437" h="10273">
                  <a:moveTo>
                    <a:pt x="3767" y="-1536"/>
                  </a:moveTo>
                  <a:lnTo>
                    <a:pt x="1227" y="-482"/>
                  </a:lnTo>
                  <a:cubicBezTo>
                    <a:pt x="-30" y="230"/>
                    <a:pt x="-881" y="1030"/>
                    <a:pt x="-1326" y="1880"/>
                  </a:cubicBezTo>
                  <a:lnTo>
                    <a:pt x="-1415" y="4382"/>
                  </a:lnTo>
                  <a:lnTo>
                    <a:pt x="808" y="6554"/>
                  </a:lnTo>
                  <a:cubicBezTo>
                    <a:pt x="2116" y="7316"/>
                    <a:pt x="3539" y="7811"/>
                    <a:pt x="5050" y="8053"/>
                  </a:cubicBezTo>
                  <a:cubicBezTo>
                    <a:pt x="6561" y="8268"/>
                    <a:pt x="8034" y="8256"/>
                    <a:pt x="9495" y="8002"/>
                  </a:cubicBezTo>
                  <a:cubicBezTo>
                    <a:pt x="10943" y="7748"/>
                    <a:pt x="12238" y="7303"/>
                    <a:pt x="13368" y="6656"/>
                  </a:cubicBezTo>
                  <a:lnTo>
                    <a:pt x="15045" y="5411"/>
                  </a:lnTo>
                  <a:lnTo>
                    <a:pt x="16023" y="4103"/>
                  </a:lnTo>
                  <a:lnTo>
                    <a:pt x="14016" y="3557"/>
                  </a:lnTo>
                  <a:lnTo>
                    <a:pt x="13190" y="4636"/>
                  </a:lnTo>
                  <a:lnTo>
                    <a:pt x="11946" y="5602"/>
                  </a:lnTo>
                  <a:lnTo>
                    <a:pt x="8911" y="6706"/>
                  </a:lnTo>
                  <a:lnTo>
                    <a:pt x="5634" y="6745"/>
                  </a:lnTo>
                  <a:lnTo>
                    <a:pt x="2624" y="5678"/>
                  </a:lnTo>
                  <a:lnTo>
                    <a:pt x="897" y="4001"/>
                  </a:lnTo>
                  <a:lnTo>
                    <a:pt x="973" y="2147"/>
                  </a:lnTo>
                  <a:lnTo>
                    <a:pt x="2865" y="420"/>
                  </a:lnTo>
                  <a:lnTo>
                    <a:pt x="4211" y="-228"/>
                  </a:lnTo>
                  <a:lnTo>
                    <a:pt x="5583" y="-596"/>
                  </a:lnTo>
                  <a:lnTo>
                    <a:pt x="7945" y="776"/>
                  </a:lnTo>
                  <a:lnTo>
                    <a:pt x="5558" y="2172"/>
                  </a:lnTo>
                  <a:lnTo>
                    <a:pt x="7094" y="3049"/>
                  </a:lnTo>
                  <a:lnTo>
                    <a:pt x="11146" y="712"/>
                  </a:lnTo>
                  <a:lnTo>
                    <a:pt x="6294" y="-2069"/>
                  </a:lnTo>
                  <a:lnTo>
                    <a:pt x="3767" y="-1536"/>
                  </a:lnTo>
                </a:path>
              </a:pathLst>
            </a:custGeom>
            <a:solidFill>
              <a:srgbClr val="FFFFFF"/>
            </a:solidFill>
            <a:ln w="1270" cap="flat">
              <a:noFill/>
              <a:prstDash val="solid"/>
              <a:miter/>
            </a:ln>
          </p:spPr>
          <p:txBody>
            <a:bodyPr rtlCol="0" anchor="ctr"/>
            <a:lstStyle/>
            <a:p>
              <a:endParaRPr lang="zh-CN" altLang="en-US"/>
            </a:p>
          </p:txBody>
        </p:sp>
        <p:sp>
          <p:nvSpPr>
            <p:cNvPr id="234" name="任意多边形: 形状 233"/>
            <p:cNvSpPr/>
            <p:nvPr/>
          </p:nvSpPr>
          <p:spPr>
            <a:xfrm flipV="1">
              <a:off x="9734900" y="2691805"/>
              <a:ext cx="16802" cy="10017"/>
            </a:xfrm>
            <a:custGeom>
              <a:avLst/>
              <a:gdLst>
                <a:gd name="connsiteX0" fmla="*/ 838 w 16802"/>
                <a:gd name="connsiteY0" fmla="*/ 3884 h 10017"/>
                <a:gd name="connsiteX1" fmla="*/ 812 w 16802"/>
                <a:gd name="connsiteY1" fmla="*/ 1966 h 10017"/>
                <a:gd name="connsiteX2" fmla="*/ 2476 w 16802"/>
                <a:gd name="connsiteY2" fmla="*/ 316 h 10017"/>
                <a:gd name="connsiteX3" fmla="*/ 5333 w 16802"/>
                <a:gd name="connsiteY3" fmla="*/ -650 h 10017"/>
                <a:gd name="connsiteX4" fmla="*/ 8623 w 16802"/>
                <a:gd name="connsiteY4" fmla="*/ -637 h 10017"/>
                <a:gd name="connsiteX5" fmla="*/ 11518 w 16802"/>
                <a:gd name="connsiteY5" fmla="*/ 353 h 10017"/>
                <a:gd name="connsiteX6" fmla="*/ 13207 w 16802"/>
                <a:gd name="connsiteY6" fmla="*/ 2030 h 10017"/>
                <a:gd name="connsiteX7" fmla="*/ 13258 w 16802"/>
                <a:gd name="connsiteY7" fmla="*/ 3948 h 10017"/>
                <a:gd name="connsiteX8" fmla="*/ 11594 w 16802"/>
                <a:gd name="connsiteY8" fmla="*/ 5611 h 10017"/>
                <a:gd name="connsiteX9" fmla="*/ 8712 w 16802"/>
                <a:gd name="connsiteY9" fmla="*/ 6564 h 10017"/>
                <a:gd name="connsiteX10" fmla="*/ 5397 w 16802"/>
                <a:gd name="connsiteY10" fmla="*/ 6526 h 10017"/>
                <a:gd name="connsiteX11" fmla="*/ 2501 w 16802"/>
                <a:gd name="connsiteY11" fmla="*/ 5535 h 10017"/>
                <a:gd name="connsiteX12" fmla="*/ 4736 w 16802"/>
                <a:gd name="connsiteY12" fmla="*/ 7783 h 10017"/>
                <a:gd name="connsiteX13" fmla="*/ 9232 w 16802"/>
                <a:gd name="connsiteY13" fmla="*/ 7783 h 10017"/>
                <a:gd name="connsiteX14" fmla="*/ 13144 w 16802"/>
                <a:gd name="connsiteY14" fmla="*/ 6500 h 10017"/>
                <a:gd name="connsiteX15" fmla="*/ 15379 w 16802"/>
                <a:gd name="connsiteY15" fmla="*/ 4240 h 10017"/>
                <a:gd name="connsiteX16" fmla="*/ 15379 w 16802"/>
                <a:gd name="connsiteY16" fmla="*/ 1636 h 10017"/>
                <a:gd name="connsiteX17" fmla="*/ 13182 w 16802"/>
                <a:gd name="connsiteY17" fmla="*/ -612 h 10017"/>
                <a:gd name="connsiteX18" fmla="*/ 9270 w 16802"/>
                <a:gd name="connsiteY18" fmla="*/ -1894 h 10017"/>
                <a:gd name="connsiteX19" fmla="*/ 4800 w 16802"/>
                <a:gd name="connsiteY19" fmla="*/ -1869 h 10017"/>
                <a:gd name="connsiteX20" fmla="*/ 888 w 16802"/>
                <a:gd name="connsiteY20" fmla="*/ -586 h 10017"/>
                <a:gd name="connsiteX21" fmla="*/ -1385 w 16802"/>
                <a:gd name="connsiteY21" fmla="*/ 1674 h 10017"/>
                <a:gd name="connsiteX22" fmla="*/ -1423 w 16802"/>
                <a:gd name="connsiteY22" fmla="*/ 4240 h 10017"/>
                <a:gd name="connsiteX23" fmla="*/ 838 w 16802"/>
                <a:gd name="connsiteY23" fmla="*/ 6513 h 10017"/>
                <a:gd name="connsiteX24" fmla="*/ 4736 w 16802"/>
                <a:gd name="connsiteY24" fmla="*/ 7783 h 10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802" h="10017">
                  <a:moveTo>
                    <a:pt x="838" y="3884"/>
                  </a:moveTo>
                  <a:lnTo>
                    <a:pt x="812" y="1966"/>
                  </a:lnTo>
                  <a:lnTo>
                    <a:pt x="2476" y="316"/>
                  </a:lnTo>
                  <a:lnTo>
                    <a:pt x="5333" y="-650"/>
                  </a:lnTo>
                  <a:lnTo>
                    <a:pt x="8623" y="-637"/>
                  </a:lnTo>
                  <a:lnTo>
                    <a:pt x="11518" y="353"/>
                  </a:lnTo>
                  <a:lnTo>
                    <a:pt x="13207" y="2030"/>
                  </a:lnTo>
                  <a:lnTo>
                    <a:pt x="13258" y="3948"/>
                  </a:lnTo>
                  <a:lnTo>
                    <a:pt x="11594" y="5611"/>
                  </a:lnTo>
                  <a:lnTo>
                    <a:pt x="8712" y="6564"/>
                  </a:lnTo>
                  <a:lnTo>
                    <a:pt x="5397" y="6526"/>
                  </a:lnTo>
                  <a:lnTo>
                    <a:pt x="2501" y="5535"/>
                  </a:lnTo>
                  <a:close/>
                  <a:moveTo>
                    <a:pt x="4736" y="7783"/>
                  </a:moveTo>
                  <a:cubicBezTo>
                    <a:pt x="6235" y="8012"/>
                    <a:pt x="7721" y="8012"/>
                    <a:pt x="9232" y="7783"/>
                  </a:cubicBezTo>
                  <a:cubicBezTo>
                    <a:pt x="10731" y="7580"/>
                    <a:pt x="12026" y="7148"/>
                    <a:pt x="13144" y="6500"/>
                  </a:cubicBezTo>
                  <a:lnTo>
                    <a:pt x="15379" y="4240"/>
                  </a:lnTo>
                  <a:lnTo>
                    <a:pt x="15379" y="1636"/>
                  </a:lnTo>
                  <a:lnTo>
                    <a:pt x="13182" y="-612"/>
                  </a:lnTo>
                  <a:cubicBezTo>
                    <a:pt x="12077" y="-1234"/>
                    <a:pt x="10769" y="-1678"/>
                    <a:pt x="9270" y="-1894"/>
                  </a:cubicBezTo>
                  <a:cubicBezTo>
                    <a:pt x="7772" y="-2123"/>
                    <a:pt x="6286" y="-2123"/>
                    <a:pt x="4800" y="-1869"/>
                  </a:cubicBezTo>
                  <a:cubicBezTo>
                    <a:pt x="3289" y="-1653"/>
                    <a:pt x="1981" y="-1221"/>
                    <a:pt x="888" y="-586"/>
                  </a:cubicBezTo>
                  <a:lnTo>
                    <a:pt x="-1385" y="1674"/>
                  </a:lnTo>
                  <a:lnTo>
                    <a:pt x="-1423" y="4240"/>
                  </a:lnTo>
                  <a:lnTo>
                    <a:pt x="838" y="6513"/>
                  </a:lnTo>
                  <a:cubicBezTo>
                    <a:pt x="1943" y="7161"/>
                    <a:pt x="3251" y="7580"/>
                    <a:pt x="4736" y="7783"/>
                  </a:cubicBezTo>
                </a:path>
              </a:pathLst>
            </a:custGeom>
            <a:solidFill>
              <a:srgbClr val="FFFFFF"/>
            </a:solidFill>
            <a:ln w="1270" cap="flat">
              <a:noFill/>
              <a:prstDash val="solid"/>
              <a:miter/>
            </a:ln>
          </p:spPr>
          <p:txBody>
            <a:bodyPr rtlCol="0" anchor="ctr"/>
            <a:lstStyle/>
            <a:p>
              <a:endParaRPr lang="zh-CN" altLang="en-US"/>
            </a:p>
          </p:txBody>
        </p:sp>
        <p:sp>
          <p:nvSpPr>
            <p:cNvPr id="235" name="任意多边形: 形状 234"/>
            <p:cNvSpPr/>
            <p:nvPr/>
          </p:nvSpPr>
          <p:spPr>
            <a:xfrm flipV="1">
              <a:off x="9746228" y="2698466"/>
              <a:ext cx="13627" cy="11417"/>
            </a:xfrm>
            <a:custGeom>
              <a:avLst/>
              <a:gdLst>
                <a:gd name="connsiteX0" fmla="*/ 12198 w 13627"/>
                <a:gd name="connsiteY0" fmla="*/ 8421 h 11417"/>
                <a:gd name="connsiteX1" fmla="*/ 1758 w 13627"/>
                <a:gd name="connsiteY1" fmla="*/ 2389 h 11417"/>
                <a:gd name="connsiteX2" fmla="*/ 7892 w 13627"/>
                <a:gd name="connsiteY2" fmla="*/ -1142 h 11417"/>
                <a:gd name="connsiteX3" fmla="*/ 6343 w 13627"/>
                <a:gd name="connsiteY3" fmla="*/ -2056 h 11417"/>
                <a:gd name="connsiteX4" fmla="*/ -1430 w 13627"/>
                <a:gd name="connsiteY4" fmla="*/ 2427 h 11417"/>
                <a:gd name="connsiteX5" fmla="*/ 10572 w 13627"/>
                <a:gd name="connsiteY5" fmla="*/ 9361 h 11417"/>
                <a:gd name="connsiteX6" fmla="*/ 12198 w 13627"/>
                <a:gd name="connsiteY6" fmla="*/ 8421 h 1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27" h="11417">
                  <a:moveTo>
                    <a:pt x="12198" y="8421"/>
                  </a:moveTo>
                  <a:lnTo>
                    <a:pt x="1758" y="2389"/>
                  </a:lnTo>
                  <a:lnTo>
                    <a:pt x="7892" y="-1142"/>
                  </a:lnTo>
                  <a:lnTo>
                    <a:pt x="6343" y="-2056"/>
                  </a:lnTo>
                  <a:lnTo>
                    <a:pt x="-1430" y="2427"/>
                  </a:lnTo>
                  <a:lnTo>
                    <a:pt x="10572" y="9361"/>
                  </a:lnTo>
                  <a:lnTo>
                    <a:pt x="12198" y="8421"/>
                  </a:lnTo>
                </a:path>
              </a:pathLst>
            </a:custGeom>
            <a:solidFill>
              <a:srgbClr val="FFFFFF"/>
            </a:solidFill>
            <a:ln w="1270" cap="flat">
              <a:noFill/>
              <a:prstDash val="solid"/>
              <a:miter/>
            </a:ln>
          </p:spPr>
          <p:txBody>
            <a:bodyPr rtlCol="0" anchor="ctr"/>
            <a:lstStyle/>
            <a:p>
              <a:endParaRPr lang="zh-CN" altLang="en-US"/>
            </a:p>
          </p:txBody>
        </p:sp>
        <p:sp>
          <p:nvSpPr>
            <p:cNvPr id="236" name="任意多边形: 形状 235"/>
            <p:cNvSpPr/>
            <p:nvPr/>
          </p:nvSpPr>
          <p:spPr>
            <a:xfrm flipV="1">
              <a:off x="9756617" y="2704460"/>
              <a:ext cx="18148" cy="10683"/>
            </a:xfrm>
            <a:custGeom>
              <a:avLst/>
              <a:gdLst>
                <a:gd name="connsiteX0" fmla="*/ 3693 w 18148"/>
                <a:gd name="connsiteY0" fmla="*/ 543 h 10683"/>
                <a:gd name="connsiteX1" fmla="*/ 6613 w 18148"/>
                <a:gd name="connsiteY1" fmla="*/ -537 h 10683"/>
                <a:gd name="connsiteX2" fmla="*/ 9763 w 18148"/>
                <a:gd name="connsiteY2" fmla="*/ -600 h 10683"/>
                <a:gd name="connsiteX3" fmla="*/ 12735 w 18148"/>
                <a:gd name="connsiteY3" fmla="*/ 429 h 10683"/>
                <a:gd name="connsiteX4" fmla="*/ 14538 w 18148"/>
                <a:gd name="connsiteY4" fmla="*/ 2169 h 10683"/>
                <a:gd name="connsiteX5" fmla="*/ 14424 w 18148"/>
                <a:gd name="connsiteY5" fmla="*/ 4010 h 10683"/>
                <a:gd name="connsiteX6" fmla="*/ 12735 w 18148"/>
                <a:gd name="connsiteY6" fmla="*/ 5598 h 10683"/>
                <a:gd name="connsiteX7" fmla="*/ 10639 w 18148"/>
                <a:gd name="connsiteY7" fmla="*/ 6804 h 10683"/>
                <a:gd name="connsiteX8" fmla="*/ 1749 w 18148"/>
                <a:gd name="connsiteY8" fmla="*/ 1660 h 10683"/>
                <a:gd name="connsiteX9" fmla="*/ 10550 w 18148"/>
                <a:gd name="connsiteY9" fmla="*/ 8633 h 10683"/>
                <a:gd name="connsiteX10" fmla="*/ 13865 w 18148"/>
                <a:gd name="connsiteY10" fmla="*/ 6715 h 10683"/>
                <a:gd name="connsiteX11" fmla="*/ 16710 w 18148"/>
                <a:gd name="connsiteY11" fmla="*/ 4061 h 10683"/>
                <a:gd name="connsiteX12" fmla="*/ 16570 w 18148"/>
                <a:gd name="connsiteY12" fmla="*/ 1495 h 10683"/>
                <a:gd name="connsiteX13" fmla="*/ 14284 w 18148"/>
                <a:gd name="connsiteY13" fmla="*/ -600 h 10683"/>
                <a:gd name="connsiteX14" fmla="*/ 10385 w 18148"/>
                <a:gd name="connsiteY14" fmla="*/ -1921 h 10683"/>
                <a:gd name="connsiteX15" fmla="*/ 6144 w 18148"/>
                <a:gd name="connsiteY15" fmla="*/ -1845 h 10683"/>
                <a:gd name="connsiteX16" fmla="*/ 2448 w 18148"/>
                <a:gd name="connsiteY16" fmla="*/ -549 h 10683"/>
                <a:gd name="connsiteX17" fmla="*/ -1438 w 18148"/>
                <a:gd name="connsiteY17" fmla="*/ 1699 h 10683"/>
                <a:gd name="connsiteX18" fmla="*/ 10550 w 18148"/>
                <a:gd name="connsiteY18" fmla="*/ 8633 h 1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148" h="10683">
                  <a:moveTo>
                    <a:pt x="3693" y="543"/>
                  </a:moveTo>
                  <a:lnTo>
                    <a:pt x="6613" y="-537"/>
                  </a:lnTo>
                  <a:lnTo>
                    <a:pt x="9763" y="-600"/>
                  </a:lnTo>
                  <a:lnTo>
                    <a:pt x="12735" y="429"/>
                  </a:lnTo>
                  <a:lnTo>
                    <a:pt x="14538" y="2169"/>
                  </a:lnTo>
                  <a:lnTo>
                    <a:pt x="14424" y="4010"/>
                  </a:lnTo>
                  <a:lnTo>
                    <a:pt x="12735" y="5598"/>
                  </a:lnTo>
                  <a:lnTo>
                    <a:pt x="10639" y="6804"/>
                  </a:lnTo>
                  <a:lnTo>
                    <a:pt x="1749" y="1660"/>
                  </a:lnTo>
                  <a:close/>
                  <a:moveTo>
                    <a:pt x="10550" y="8633"/>
                  </a:moveTo>
                  <a:lnTo>
                    <a:pt x="13865" y="6715"/>
                  </a:lnTo>
                  <a:cubicBezTo>
                    <a:pt x="15364" y="5851"/>
                    <a:pt x="16316" y="4963"/>
                    <a:pt x="16710" y="4061"/>
                  </a:cubicBezTo>
                  <a:lnTo>
                    <a:pt x="16570" y="1495"/>
                  </a:lnTo>
                  <a:lnTo>
                    <a:pt x="14284" y="-600"/>
                  </a:lnTo>
                  <a:cubicBezTo>
                    <a:pt x="13129" y="-1286"/>
                    <a:pt x="11820" y="-1705"/>
                    <a:pt x="10385" y="-1921"/>
                  </a:cubicBezTo>
                  <a:cubicBezTo>
                    <a:pt x="8963" y="-2111"/>
                    <a:pt x="7541" y="-2099"/>
                    <a:pt x="6144" y="-1845"/>
                  </a:cubicBezTo>
                  <a:cubicBezTo>
                    <a:pt x="4759" y="-1591"/>
                    <a:pt x="3527" y="-1159"/>
                    <a:pt x="2448" y="-549"/>
                  </a:cubicBezTo>
                  <a:lnTo>
                    <a:pt x="-1438" y="1699"/>
                  </a:lnTo>
                  <a:lnTo>
                    <a:pt x="10550" y="8633"/>
                  </a:lnTo>
                </a:path>
              </a:pathLst>
            </a:custGeom>
            <a:solidFill>
              <a:srgbClr val="FFFFFF"/>
            </a:solidFill>
            <a:ln w="1270" cap="flat">
              <a:noFill/>
              <a:prstDash val="solid"/>
              <a:miter/>
            </a:ln>
          </p:spPr>
          <p:txBody>
            <a:bodyPr rtlCol="0" anchor="ctr"/>
            <a:lstStyle/>
            <a:p>
              <a:endParaRPr lang="zh-CN" altLang="en-US"/>
            </a:p>
          </p:txBody>
        </p:sp>
        <p:sp>
          <p:nvSpPr>
            <p:cNvPr id="237" name="任意多边形: 形状 236"/>
            <p:cNvSpPr/>
            <p:nvPr/>
          </p:nvSpPr>
          <p:spPr>
            <a:xfrm flipV="1">
              <a:off x="9769203" y="2711725"/>
              <a:ext cx="19824" cy="11594"/>
            </a:xfrm>
            <a:custGeom>
              <a:avLst/>
              <a:gdLst>
                <a:gd name="connsiteX0" fmla="*/ 18377 w 19824"/>
                <a:gd name="connsiteY0" fmla="*/ 5004 h 11594"/>
                <a:gd name="connsiteX1" fmla="*/ 16840 w 19824"/>
                <a:gd name="connsiteY1" fmla="*/ 4128 h 11594"/>
                <a:gd name="connsiteX2" fmla="*/ 10618 w 19824"/>
                <a:gd name="connsiteY2" fmla="*/ 7709 h 11594"/>
                <a:gd name="connsiteX3" fmla="*/ 6973 w 19824"/>
                <a:gd name="connsiteY3" fmla="*/ 5601 h 11594"/>
                <a:gd name="connsiteX4" fmla="*/ 12523 w 19824"/>
                <a:gd name="connsiteY4" fmla="*/ 2401 h 11594"/>
                <a:gd name="connsiteX5" fmla="*/ 10986 w 19824"/>
                <a:gd name="connsiteY5" fmla="*/ 1512 h 11594"/>
                <a:gd name="connsiteX6" fmla="*/ 5423 w 19824"/>
                <a:gd name="connsiteY6" fmla="*/ 4725 h 11594"/>
                <a:gd name="connsiteX7" fmla="*/ 1728 w 19824"/>
                <a:gd name="connsiteY7" fmla="*/ 2578 h 11594"/>
                <a:gd name="connsiteX8" fmla="*/ 8192 w 19824"/>
                <a:gd name="connsiteY8" fmla="*/ -1143 h 11594"/>
                <a:gd name="connsiteX9" fmla="*/ 6630 w 19824"/>
                <a:gd name="connsiteY9" fmla="*/ -2044 h 11594"/>
                <a:gd name="connsiteX10" fmla="*/ -1447 w 19824"/>
                <a:gd name="connsiteY10" fmla="*/ 2617 h 11594"/>
                <a:gd name="connsiteX11" fmla="*/ 10541 w 19824"/>
                <a:gd name="connsiteY11" fmla="*/ 9551 h 11594"/>
                <a:gd name="connsiteX12" fmla="*/ 18377 w 19824"/>
                <a:gd name="connsiteY12" fmla="*/ 5004 h 1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24" h="11594">
                  <a:moveTo>
                    <a:pt x="18377" y="5004"/>
                  </a:moveTo>
                  <a:lnTo>
                    <a:pt x="16840" y="4128"/>
                  </a:lnTo>
                  <a:lnTo>
                    <a:pt x="10618" y="7709"/>
                  </a:lnTo>
                  <a:lnTo>
                    <a:pt x="6973" y="5601"/>
                  </a:lnTo>
                  <a:lnTo>
                    <a:pt x="12523" y="2401"/>
                  </a:lnTo>
                  <a:lnTo>
                    <a:pt x="10986" y="1512"/>
                  </a:lnTo>
                  <a:lnTo>
                    <a:pt x="5423" y="4725"/>
                  </a:lnTo>
                  <a:lnTo>
                    <a:pt x="1728" y="2578"/>
                  </a:lnTo>
                  <a:lnTo>
                    <a:pt x="8192" y="-1143"/>
                  </a:lnTo>
                  <a:lnTo>
                    <a:pt x="6630" y="-2044"/>
                  </a:lnTo>
                  <a:lnTo>
                    <a:pt x="-1447" y="2617"/>
                  </a:lnTo>
                  <a:lnTo>
                    <a:pt x="10541" y="9551"/>
                  </a:lnTo>
                  <a:lnTo>
                    <a:pt x="18377" y="5004"/>
                  </a:lnTo>
                </a:path>
              </a:pathLst>
            </a:custGeom>
            <a:solidFill>
              <a:srgbClr val="FFFFFF"/>
            </a:solidFill>
            <a:ln w="1270" cap="flat">
              <a:noFill/>
              <a:prstDash val="solid"/>
              <a:miter/>
            </a:ln>
          </p:spPr>
          <p:txBody>
            <a:bodyPr rtlCol="0" anchor="ctr"/>
            <a:lstStyle/>
            <a:p>
              <a:endParaRPr lang="zh-CN" altLang="en-US"/>
            </a:p>
          </p:txBody>
        </p:sp>
        <p:sp>
          <p:nvSpPr>
            <p:cNvPr id="238" name="任意多边形: 形状 237"/>
            <p:cNvSpPr/>
            <p:nvPr/>
          </p:nvSpPr>
          <p:spPr>
            <a:xfrm flipV="1">
              <a:off x="9780099" y="2718011"/>
              <a:ext cx="17233" cy="11861"/>
            </a:xfrm>
            <a:custGeom>
              <a:avLst/>
              <a:gdLst>
                <a:gd name="connsiteX0" fmla="*/ 10459 w 17233"/>
                <a:gd name="connsiteY0" fmla="*/ 3689 h 11861"/>
                <a:gd name="connsiteX1" fmla="*/ 12580 w 17233"/>
                <a:gd name="connsiteY1" fmla="*/ 4261 h 11861"/>
                <a:gd name="connsiteX2" fmla="*/ 13380 w 17233"/>
                <a:gd name="connsiteY2" fmla="*/ 5010 h 11861"/>
                <a:gd name="connsiteX3" fmla="*/ 13481 w 17233"/>
                <a:gd name="connsiteY3" fmla="*/ 5937 h 11861"/>
                <a:gd name="connsiteX4" fmla="*/ 12491 w 17233"/>
                <a:gd name="connsiteY4" fmla="*/ 6902 h 11861"/>
                <a:gd name="connsiteX5" fmla="*/ 10624 w 17233"/>
                <a:gd name="connsiteY5" fmla="*/ 7982 h 11861"/>
                <a:gd name="connsiteX6" fmla="*/ 6141 w 17233"/>
                <a:gd name="connsiteY6" fmla="*/ 5404 h 11861"/>
                <a:gd name="connsiteX7" fmla="*/ 7893 w 17233"/>
                <a:gd name="connsiteY7" fmla="*/ 4388 h 11861"/>
                <a:gd name="connsiteX8" fmla="*/ 5188 w 17233"/>
                <a:gd name="connsiteY8" fmla="*/ -946 h 11861"/>
                <a:gd name="connsiteX9" fmla="*/ 6788 w 17233"/>
                <a:gd name="connsiteY9" fmla="*/ 3245 h 11861"/>
                <a:gd name="connsiteX10" fmla="*/ 6369 w 17233"/>
                <a:gd name="connsiteY10" fmla="*/ 3473 h 11861"/>
                <a:gd name="connsiteX11" fmla="*/ 4579 w 17233"/>
                <a:gd name="connsiteY11" fmla="*/ 4502 h 11861"/>
                <a:gd name="connsiteX12" fmla="*/ 172 w 17233"/>
                <a:gd name="connsiteY12" fmla="*/ 1949 h 11861"/>
                <a:gd name="connsiteX13" fmla="*/ -1454 w 17233"/>
                <a:gd name="connsiteY13" fmla="*/ 2889 h 11861"/>
                <a:gd name="connsiteX14" fmla="*/ 10535 w 17233"/>
                <a:gd name="connsiteY14" fmla="*/ 9823 h 11861"/>
                <a:gd name="connsiteX15" fmla="*/ 13761 w 17233"/>
                <a:gd name="connsiteY15" fmla="*/ 7944 h 11861"/>
                <a:gd name="connsiteX16" fmla="*/ 15539 w 17233"/>
                <a:gd name="connsiteY16" fmla="*/ 6433 h 11861"/>
                <a:gd name="connsiteX17" fmla="*/ 15780 w 17233"/>
                <a:gd name="connsiteY17" fmla="*/ 4820 h 11861"/>
                <a:gd name="connsiteX18" fmla="*/ 14319 w 17233"/>
                <a:gd name="connsiteY18" fmla="*/ 3346 h 11861"/>
                <a:gd name="connsiteX19" fmla="*/ 11792 w 17233"/>
                <a:gd name="connsiteY19" fmla="*/ 2457 h 11861"/>
                <a:gd name="connsiteX20" fmla="*/ 8871 w 17233"/>
                <a:gd name="connsiteY20" fmla="*/ 2495 h 11861"/>
                <a:gd name="connsiteX21" fmla="*/ 7080 w 17233"/>
                <a:gd name="connsiteY21" fmla="*/ -2039 h 11861"/>
                <a:gd name="connsiteX22" fmla="*/ 5188 w 17233"/>
                <a:gd name="connsiteY22" fmla="*/ -946 h 1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33" h="11861">
                  <a:moveTo>
                    <a:pt x="10459" y="3689"/>
                  </a:moveTo>
                  <a:lnTo>
                    <a:pt x="12580" y="4261"/>
                  </a:lnTo>
                  <a:lnTo>
                    <a:pt x="13380" y="5010"/>
                  </a:lnTo>
                  <a:lnTo>
                    <a:pt x="13481" y="5937"/>
                  </a:lnTo>
                  <a:lnTo>
                    <a:pt x="12491" y="6902"/>
                  </a:lnTo>
                  <a:lnTo>
                    <a:pt x="10624" y="7982"/>
                  </a:lnTo>
                  <a:lnTo>
                    <a:pt x="6141" y="5404"/>
                  </a:lnTo>
                  <a:lnTo>
                    <a:pt x="7893" y="4388"/>
                  </a:lnTo>
                  <a:close/>
                  <a:moveTo>
                    <a:pt x="5188" y="-946"/>
                  </a:moveTo>
                  <a:lnTo>
                    <a:pt x="6788" y="3245"/>
                  </a:lnTo>
                  <a:lnTo>
                    <a:pt x="6369" y="3473"/>
                  </a:lnTo>
                  <a:lnTo>
                    <a:pt x="4579" y="4502"/>
                  </a:lnTo>
                  <a:lnTo>
                    <a:pt x="172" y="1949"/>
                  </a:lnTo>
                  <a:lnTo>
                    <a:pt x="-1454" y="2889"/>
                  </a:lnTo>
                  <a:lnTo>
                    <a:pt x="10535" y="9823"/>
                  </a:lnTo>
                  <a:lnTo>
                    <a:pt x="13761" y="7944"/>
                  </a:lnTo>
                  <a:lnTo>
                    <a:pt x="15539" y="6433"/>
                  </a:lnTo>
                  <a:lnTo>
                    <a:pt x="15780" y="4820"/>
                  </a:lnTo>
                  <a:lnTo>
                    <a:pt x="14319" y="3346"/>
                  </a:lnTo>
                  <a:lnTo>
                    <a:pt x="11792" y="2457"/>
                  </a:lnTo>
                  <a:lnTo>
                    <a:pt x="8871" y="2495"/>
                  </a:lnTo>
                  <a:lnTo>
                    <a:pt x="7080" y="-2039"/>
                  </a:lnTo>
                  <a:lnTo>
                    <a:pt x="5188" y="-946"/>
                  </a:lnTo>
                </a:path>
              </a:pathLst>
            </a:custGeom>
            <a:solidFill>
              <a:srgbClr val="FFFFFF"/>
            </a:solidFill>
            <a:ln w="1270" cap="flat">
              <a:noFill/>
              <a:prstDash val="solid"/>
              <a:miter/>
            </a:ln>
          </p:spPr>
          <p:txBody>
            <a:bodyPr rtlCol="0" anchor="ctr"/>
            <a:lstStyle/>
            <a:p>
              <a:endParaRPr lang="zh-CN" altLang="en-US"/>
            </a:p>
          </p:txBody>
        </p:sp>
        <p:sp>
          <p:nvSpPr>
            <p:cNvPr id="239" name="任意多边形: 形状 238"/>
            <p:cNvSpPr/>
            <p:nvPr/>
          </p:nvSpPr>
          <p:spPr>
            <a:xfrm flipV="1">
              <a:off x="9796393" y="2727218"/>
              <a:ext cx="22504" cy="13436"/>
            </a:xfrm>
            <a:custGeom>
              <a:avLst/>
              <a:gdLst>
                <a:gd name="connsiteX0" fmla="*/ 21038 w 22504"/>
                <a:gd name="connsiteY0" fmla="*/ 5121 h 13436"/>
                <a:gd name="connsiteX1" fmla="*/ 8655 w 22504"/>
                <a:gd name="connsiteY1" fmla="*/ -2030 h 13436"/>
                <a:gd name="connsiteX2" fmla="*/ 8604 w 22504"/>
                <a:gd name="connsiteY2" fmla="*/ -2004 h 13436"/>
                <a:gd name="connsiteX3" fmla="*/ 8668 w 22504"/>
                <a:gd name="connsiteY3" fmla="*/ 8283 h 13436"/>
                <a:gd name="connsiteX4" fmla="*/ 171 w 22504"/>
                <a:gd name="connsiteY4" fmla="*/ 3317 h 13436"/>
                <a:gd name="connsiteX5" fmla="*/ -1467 w 22504"/>
                <a:gd name="connsiteY5" fmla="*/ 4282 h 13436"/>
                <a:gd name="connsiteX6" fmla="*/ 10878 w 22504"/>
                <a:gd name="connsiteY6" fmla="*/ 11407 h 13436"/>
                <a:gd name="connsiteX7" fmla="*/ 10966 w 22504"/>
                <a:gd name="connsiteY7" fmla="*/ 11356 h 13436"/>
                <a:gd name="connsiteX8" fmla="*/ 10776 w 22504"/>
                <a:gd name="connsiteY8" fmla="*/ 1031 h 13436"/>
                <a:gd name="connsiteX9" fmla="*/ 19425 w 22504"/>
                <a:gd name="connsiteY9" fmla="*/ 6060 h 13436"/>
                <a:gd name="connsiteX10" fmla="*/ 21038 w 22504"/>
                <a:gd name="connsiteY10" fmla="*/ 5121 h 1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504" h="13436">
                  <a:moveTo>
                    <a:pt x="21038" y="5121"/>
                  </a:moveTo>
                  <a:lnTo>
                    <a:pt x="8655" y="-2030"/>
                  </a:lnTo>
                  <a:lnTo>
                    <a:pt x="8604" y="-2004"/>
                  </a:lnTo>
                  <a:lnTo>
                    <a:pt x="8668" y="8283"/>
                  </a:lnTo>
                  <a:lnTo>
                    <a:pt x="171" y="3317"/>
                  </a:lnTo>
                  <a:lnTo>
                    <a:pt x="-1467" y="4282"/>
                  </a:lnTo>
                  <a:lnTo>
                    <a:pt x="10878" y="11407"/>
                  </a:lnTo>
                  <a:lnTo>
                    <a:pt x="10966" y="11356"/>
                  </a:lnTo>
                  <a:lnTo>
                    <a:pt x="10776" y="1031"/>
                  </a:lnTo>
                  <a:lnTo>
                    <a:pt x="19425" y="6060"/>
                  </a:lnTo>
                  <a:lnTo>
                    <a:pt x="21038" y="5121"/>
                  </a:lnTo>
                </a:path>
              </a:pathLst>
            </a:custGeom>
            <a:solidFill>
              <a:srgbClr val="FFFFFF"/>
            </a:solidFill>
            <a:ln w="1270" cap="flat">
              <a:noFill/>
              <a:prstDash val="solid"/>
              <a:miter/>
            </a:ln>
          </p:spPr>
          <p:txBody>
            <a:bodyPr rtlCol="0" anchor="ctr"/>
            <a:lstStyle/>
            <a:p>
              <a:endParaRPr lang="zh-CN" altLang="en-US"/>
            </a:p>
          </p:txBody>
        </p:sp>
        <p:sp>
          <p:nvSpPr>
            <p:cNvPr id="240" name="任意多边形: 形状 239"/>
            <p:cNvSpPr/>
            <p:nvPr/>
          </p:nvSpPr>
          <p:spPr>
            <a:xfrm flipV="1">
              <a:off x="9809169" y="2737556"/>
              <a:ext cx="17868" cy="10325"/>
            </a:xfrm>
            <a:custGeom>
              <a:avLst/>
              <a:gdLst>
                <a:gd name="connsiteX0" fmla="*/ 10057 w 17868"/>
                <a:gd name="connsiteY0" fmla="*/ 2728 h 10325"/>
                <a:gd name="connsiteX1" fmla="*/ 12712 w 17868"/>
                <a:gd name="connsiteY1" fmla="*/ 6246 h 10325"/>
                <a:gd name="connsiteX2" fmla="*/ 6552 w 17868"/>
                <a:gd name="connsiteY2" fmla="*/ 4747 h 10325"/>
                <a:gd name="connsiteX3" fmla="*/ 9207 w 17868"/>
                <a:gd name="connsiteY3" fmla="*/ 1598 h 10325"/>
                <a:gd name="connsiteX4" fmla="*/ 4571 w 17868"/>
                <a:gd name="connsiteY4" fmla="*/ 4277 h 10325"/>
                <a:gd name="connsiteX5" fmla="*/ 139 w 17868"/>
                <a:gd name="connsiteY5" fmla="*/ 3198 h 10325"/>
                <a:gd name="connsiteX6" fmla="*/ -1474 w 17868"/>
                <a:gd name="connsiteY6" fmla="*/ 4125 h 10325"/>
                <a:gd name="connsiteX7" fmla="*/ 16293 w 17868"/>
                <a:gd name="connsiteY7" fmla="*/ 8303 h 10325"/>
                <a:gd name="connsiteX8" fmla="*/ 16395 w 17868"/>
                <a:gd name="connsiteY8" fmla="*/ 8240 h 10325"/>
                <a:gd name="connsiteX9" fmla="*/ 9181 w 17868"/>
                <a:gd name="connsiteY9" fmla="*/ -2022 h 10325"/>
                <a:gd name="connsiteX10" fmla="*/ 7302 w 17868"/>
                <a:gd name="connsiteY10" fmla="*/ -942 h 10325"/>
                <a:gd name="connsiteX11" fmla="*/ 9207 w 17868"/>
                <a:gd name="connsiteY11" fmla="*/ 1598 h 1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68" h="10325">
                  <a:moveTo>
                    <a:pt x="10057" y="2728"/>
                  </a:moveTo>
                  <a:lnTo>
                    <a:pt x="12712" y="6246"/>
                  </a:lnTo>
                  <a:lnTo>
                    <a:pt x="6552" y="4747"/>
                  </a:lnTo>
                  <a:close/>
                  <a:moveTo>
                    <a:pt x="9207" y="1598"/>
                  </a:moveTo>
                  <a:lnTo>
                    <a:pt x="4571" y="4277"/>
                  </a:lnTo>
                  <a:lnTo>
                    <a:pt x="139" y="3198"/>
                  </a:lnTo>
                  <a:lnTo>
                    <a:pt x="-1474" y="4125"/>
                  </a:lnTo>
                  <a:lnTo>
                    <a:pt x="16293" y="8303"/>
                  </a:lnTo>
                  <a:lnTo>
                    <a:pt x="16395" y="8240"/>
                  </a:lnTo>
                  <a:lnTo>
                    <a:pt x="9181" y="-2022"/>
                  </a:lnTo>
                  <a:lnTo>
                    <a:pt x="7302" y="-942"/>
                  </a:lnTo>
                  <a:lnTo>
                    <a:pt x="9207" y="1598"/>
                  </a:lnTo>
                </a:path>
              </a:pathLst>
            </a:custGeom>
            <a:solidFill>
              <a:srgbClr val="FFFFFF"/>
            </a:solidFill>
            <a:ln w="1270" cap="flat">
              <a:noFill/>
              <a:prstDash val="solid"/>
              <a:miter/>
            </a:ln>
          </p:spPr>
          <p:txBody>
            <a:bodyPr rtlCol="0" anchor="ctr"/>
            <a:lstStyle/>
            <a:p>
              <a:endParaRPr lang="zh-CN" altLang="en-US"/>
            </a:p>
          </p:txBody>
        </p:sp>
        <p:sp>
          <p:nvSpPr>
            <p:cNvPr id="241" name="任意多边形: 形状 240"/>
            <p:cNvSpPr/>
            <p:nvPr/>
          </p:nvSpPr>
          <p:spPr>
            <a:xfrm flipV="1">
              <a:off x="9822073" y="2742027"/>
              <a:ext cx="24371" cy="14071"/>
            </a:xfrm>
            <a:custGeom>
              <a:avLst/>
              <a:gdLst>
                <a:gd name="connsiteX0" fmla="*/ 22886 w 24371"/>
                <a:gd name="connsiteY0" fmla="*/ 5121 h 14071"/>
                <a:gd name="connsiteX1" fmla="*/ 10516 w 24371"/>
                <a:gd name="connsiteY1" fmla="*/ -2016 h 14071"/>
                <a:gd name="connsiteX2" fmla="*/ 8916 w 24371"/>
                <a:gd name="connsiteY2" fmla="*/ -1102 h 14071"/>
                <a:gd name="connsiteX3" fmla="*/ 16689 w 24371"/>
                <a:gd name="connsiteY3" fmla="*/ 3369 h 14071"/>
                <a:gd name="connsiteX4" fmla="*/ 5983 w 24371"/>
                <a:gd name="connsiteY4" fmla="*/ 2327 h 14071"/>
                <a:gd name="connsiteX5" fmla="*/ 5944 w 24371"/>
                <a:gd name="connsiteY5" fmla="*/ 2353 h 14071"/>
                <a:gd name="connsiteX6" fmla="*/ 7633 w 24371"/>
                <a:gd name="connsiteY6" fmla="*/ 8347 h 14071"/>
                <a:gd name="connsiteX7" fmla="*/ 90 w 24371"/>
                <a:gd name="connsiteY7" fmla="*/ 3991 h 14071"/>
                <a:gd name="connsiteX8" fmla="*/ -1485 w 24371"/>
                <a:gd name="connsiteY8" fmla="*/ 4918 h 14071"/>
                <a:gd name="connsiteX9" fmla="*/ 10885 w 24371"/>
                <a:gd name="connsiteY9" fmla="*/ 12056 h 14071"/>
                <a:gd name="connsiteX10" fmla="*/ 10910 w 24371"/>
                <a:gd name="connsiteY10" fmla="*/ 12043 h 14071"/>
                <a:gd name="connsiteX11" fmla="*/ 8497 w 24371"/>
                <a:gd name="connsiteY11" fmla="*/ 3788 h 14071"/>
                <a:gd name="connsiteX12" fmla="*/ 22873 w 24371"/>
                <a:gd name="connsiteY12" fmla="*/ 5134 h 14071"/>
                <a:gd name="connsiteX13" fmla="*/ 22886 w 24371"/>
                <a:gd name="connsiteY13" fmla="*/ 5121 h 1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371" h="14071">
                  <a:moveTo>
                    <a:pt x="22886" y="5121"/>
                  </a:moveTo>
                  <a:lnTo>
                    <a:pt x="10516" y="-2016"/>
                  </a:lnTo>
                  <a:lnTo>
                    <a:pt x="8916" y="-1102"/>
                  </a:lnTo>
                  <a:lnTo>
                    <a:pt x="16689" y="3369"/>
                  </a:lnTo>
                  <a:lnTo>
                    <a:pt x="5983" y="2327"/>
                  </a:lnTo>
                  <a:lnTo>
                    <a:pt x="5944" y="2353"/>
                  </a:lnTo>
                  <a:lnTo>
                    <a:pt x="7633" y="8347"/>
                  </a:lnTo>
                  <a:lnTo>
                    <a:pt x="90" y="3991"/>
                  </a:lnTo>
                  <a:lnTo>
                    <a:pt x="-1485" y="4918"/>
                  </a:lnTo>
                  <a:lnTo>
                    <a:pt x="10885" y="12056"/>
                  </a:lnTo>
                  <a:lnTo>
                    <a:pt x="10910" y="12043"/>
                  </a:lnTo>
                  <a:lnTo>
                    <a:pt x="8497" y="3788"/>
                  </a:lnTo>
                  <a:lnTo>
                    <a:pt x="22873" y="5134"/>
                  </a:lnTo>
                  <a:lnTo>
                    <a:pt x="22886" y="5121"/>
                  </a:lnTo>
                </a:path>
              </a:pathLst>
            </a:custGeom>
            <a:solidFill>
              <a:srgbClr val="FFFFFF"/>
            </a:solidFill>
            <a:ln w="1270" cap="flat">
              <a:noFill/>
              <a:prstDash val="solid"/>
              <a:miter/>
            </a:ln>
          </p:spPr>
          <p:txBody>
            <a:bodyPr rtlCol="0" anchor="ctr"/>
            <a:lstStyle/>
            <a:p>
              <a:endParaRPr lang="zh-CN" altLang="en-US"/>
            </a:p>
          </p:txBody>
        </p:sp>
        <p:sp>
          <p:nvSpPr>
            <p:cNvPr id="242" name="任意多边形: 形状 241"/>
            <p:cNvSpPr/>
            <p:nvPr/>
          </p:nvSpPr>
          <p:spPr>
            <a:xfrm flipV="1">
              <a:off x="9837541" y="2751183"/>
              <a:ext cx="19837" cy="11594"/>
            </a:xfrm>
            <a:custGeom>
              <a:avLst/>
              <a:gdLst>
                <a:gd name="connsiteX0" fmla="*/ 18343 w 19837"/>
                <a:gd name="connsiteY0" fmla="*/ 5065 h 11594"/>
                <a:gd name="connsiteX1" fmla="*/ 16807 w 19837"/>
                <a:gd name="connsiteY1" fmla="*/ 4163 h 11594"/>
                <a:gd name="connsiteX2" fmla="*/ 10584 w 19837"/>
                <a:gd name="connsiteY2" fmla="*/ 7757 h 11594"/>
                <a:gd name="connsiteX3" fmla="*/ 6926 w 19837"/>
                <a:gd name="connsiteY3" fmla="*/ 5662 h 11594"/>
                <a:gd name="connsiteX4" fmla="*/ 12489 w 19837"/>
                <a:gd name="connsiteY4" fmla="*/ 2449 h 11594"/>
                <a:gd name="connsiteX5" fmla="*/ 10952 w 19837"/>
                <a:gd name="connsiteY5" fmla="*/ 1560 h 11594"/>
                <a:gd name="connsiteX6" fmla="*/ 5389 w 19837"/>
                <a:gd name="connsiteY6" fmla="*/ 4747 h 11594"/>
                <a:gd name="connsiteX7" fmla="*/ 1681 w 19837"/>
                <a:gd name="connsiteY7" fmla="*/ 2626 h 11594"/>
                <a:gd name="connsiteX8" fmla="*/ 8145 w 19837"/>
                <a:gd name="connsiteY8" fmla="*/ -1095 h 11594"/>
                <a:gd name="connsiteX9" fmla="*/ 6583 w 19837"/>
                <a:gd name="connsiteY9" fmla="*/ -2009 h 11594"/>
                <a:gd name="connsiteX10" fmla="*/ -1494 w 19837"/>
                <a:gd name="connsiteY10" fmla="*/ 2652 h 11594"/>
                <a:gd name="connsiteX11" fmla="*/ 10495 w 19837"/>
                <a:gd name="connsiteY11" fmla="*/ 9586 h 11594"/>
                <a:gd name="connsiteX12" fmla="*/ 18343 w 19837"/>
                <a:gd name="connsiteY12" fmla="*/ 5065 h 1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37" h="11594">
                  <a:moveTo>
                    <a:pt x="18343" y="5065"/>
                  </a:moveTo>
                  <a:lnTo>
                    <a:pt x="16807" y="4163"/>
                  </a:lnTo>
                  <a:lnTo>
                    <a:pt x="10584" y="7757"/>
                  </a:lnTo>
                  <a:lnTo>
                    <a:pt x="6926" y="5662"/>
                  </a:lnTo>
                  <a:lnTo>
                    <a:pt x="12489" y="2449"/>
                  </a:lnTo>
                  <a:lnTo>
                    <a:pt x="10952" y="1560"/>
                  </a:lnTo>
                  <a:lnTo>
                    <a:pt x="5389" y="4747"/>
                  </a:lnTo>
                  <a:lnTo>
                    <a:pt x="1681" y="2626"/>
                  </a:lnTo>
                  <a:lnTo>
                    <a:pt x="8145" y="-1095"/>
                  </a:lnTo>
                  <a:lnTo>
                    <a:pt x="6583" y="-2009"/>
                  </a:lnTo>
                  <a:lnTo>
                    <a:pt x="-1494" y="2652"/>
                  </a:lnTo>
                  <a:lnTo>
                    <a:pt x="10495" y="9586"/>
                  </a:lnTo>
                  <a:lnTo>
                    <a:pt x="18343" y="5065"/>
                  </a:lnTo>
                </a:path>
              </a:pathLst>
            </a:custGeom>
            <a:solidFill>
              <a:srgbClr val="FFFFFF"/>
            </a:solidFill>
            <a:ln w="1270" cap="flat">
              <a:noFill/>
              <a:prstDash val="solid"/>
              <a:miter/>
            </a:ln>
          </p:spPr>
          <p:txBody>
            <a:bodyPr rtlCol="0" anchor="ctr"/>
            <a:lstStyle/>
            <a:p>
              <a:endParaRPr lang="zh-CN" altLang="en-US"/>
            </a:p>
          </p:txBody>
        </p:sp>
        <p:sp>
          <p:nvSpPr>
            <p:cNvPr id="243" name="任意多边形: 形状 242"/>
            <p:cNvSpPr/>
            <p:nvPr/>
          </p:nvSpPr>
          <p:spPr>
            <a:xfrm flipV="1">
              <a:off x="9905092" y="2790607"/>
              <a:ext cx="14528" cy="8644"/>
            </a:xfrm>
            <a:custGeom>
              <a:avLst/>
              <a:gdLst>
                <a:gd name="connsiteX0" fmla="*/ 4977 w 14528"/>
                <a:gd name="connsiteY0" fmla="*/ -604 h 8644"/>
                <a:gd name="connsiteX1" fmla="*/ 8698 w 14528"/>
                <a:gd name="connsiteY1" fmla="*/ 641 h 8644"/>
                <a:gd name="connsiteX2" fmla="*/ 10806 w 14528"/>
                <a:gd name="connsiteY2" fmla="*/ 2761 h 8644"/>
                <a:gd name="connsiteX3" fmla="*/ 9701 w 14528"/>
                <a:gd name="connsiteY3" fmla="*/ 4641 h 8644"/>
                <a:gd name="connsiteX4" fmla="*/ 6475 w 14528"/>
                <a:gd name="connsiteY4" fmla="*/ 5250 h 8644"/>
                <a:gd name="connsiteX5" fmla="*/ 2805 w 14528"/>
                <a:gd name="connsiteY5" fmla="*/ 4019 h 8644"/>
                <a:gd name="connsiteX6" fmla="*/ 646 w 14528"/>
                <a:gd name="connsiteY6" fmla="*/ 1885 h 8644"/>
                <a:gd name="connsiteX7" fmla="*/ 1700 w 14528"/>
                <a:gd name="connsiteY7" fmla="*/ 18 h 8644"/>
                <a:gd name="connsiteX8" fmla="*/ 4977 w 14528"/>
                <a:gd name="connsiteY8" fmla="*/ -604 h 8644"/>
                <a:gd name="connsiteX9" fmla="*/ -1538 w 14528"/>
                <a:gd name="connsiteY9" fmla="*/ 882 h 8644"/>
                <a:gd name="connsiteX10" fmla="*/ -1234 w 14528"/>
                <a:gd name="connsiteY10" fmla="*/ 2939 h 8644"/>
                <a:gd name="connsiteX11" fmla="*/ 1141 w 14528"/>
                <a:gd name="connsiteY11" fmla="*/ 4984 h 8644"/>
                <a:gd name="connsiteX12" fmla="*/ 6475 w 14528"/>
                <a:gd name="connsiteY12" fmla="*/ 6660 h 8644"/>
                <a:gd name="connsiteX13" fmla="*/ 11263 w 14528"/>
                <a:gd name="connsiteY13" fmla="*/ 5517 h 8644"/>
                <a:gd name="connsiteX14" fmla="*/ 12990 w 14528"/>
                <a:gd name="connsiteY14" fmla="*/ 3739 h 8644"/>
                <a:gd name="connsiteX15" fmla="*/ 12698 w 14528"/>
                <a:gd name="connsiteY15" fmla="*/ 1694 h 8644"/>
                <a:gd name="connsiteX16" fmla="*/ 10349 w 14528"/>
                <a:gd name="connsiteY16" fmla="*/ -337 h 8644"/>
                <a:gd name="connsiteX17" fmla="*/ 6767 w 14528"/>
                <a:gd name="connsiteY17" fmla="*/ -1722 h 8644"/>
                <a:gd name="connsiteX18" fmla="*/ 3224 w 14528"/>
                <a:gd name="connsiteY18" fmla="*/ -1899 h 8644"/>
                <a:gd name="connsiteX19" fmla="*/ 189 w 14528"/>
                <a:gd name="connsiteY19" fmla="*/ -884 h 8644"/>
                <a:gd name="connsiteX20" fmla="*/ -1538 w 14528"/>
                <a:gd name="connsiteY20" fmla="*/ 882 h 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528" h="8644">
                  <a:moveTo>
                    <a:pt x="4977" y="-604"/>
                  </a:moveTo>
                  <a:cubicBezTo>
                    <a:pt x="6221" y="-490"/>
                    <a:pt x="7466" y="-58"/>
                    <a:pt x="8698" y="641"/>
                  </a:cubicBezTo>
                  <a:cubicBezTo>
                    <a:pt x="9917" y="1351"/>
                    <a:pt x="10603" y="2050"/>
                    <a:pt x="10806" y="2761"/>
                  </a:cubicBezTo>
                  <a:lnTo>
                    <a:pt x="9701" y="4641"/>
                  </a:lnTo>
                  <a:cubicBezTo>
                    <a:pt x="8774" y="5174"/>
                    <a:pt x="7707" y="5365"/>
                    <a:pt x="6475" y="5250"/>
                  </a:cubicBezTo>
                  <a:cubicBezTo>
                    <a:pt x="5256" y="5124"/>
                    <a:pt x="4037" y="4717"/>
                    <a:pt x="2805" y="4019"/>
                  </a:cubicBezTo>
                  <a:cubicBezTo>
                    <a:pt x="1586" y="3307"/>
                    <a:pt x="875" y="2596"/>
                    <a:pt x="646" y="1885"/>
                  </a:cubicBezTo>
                  <a:lnTo>
                    <a:pt x="1700" y="18"/>
                  </a:lnTo>
                  <a:cubicBezTo>
                    <a:pt x="2653" y="-541"/>
                    <a:pt x="3745" y="-744"/>
                    <a:pt x="4977" y="-604"/>
                  </a:cubicBezTo>
                  <a:close/>
                  <a:moveTo>
                    <a:pt x="-1538" y="882"/>
                  </a:moveTo>
                  <a:lnTo>
                    <a:pt x="-1234" y="2939"/>
                  </a:lnTo>
                  <a:lnTo>
                    <a:pt x="1141" y="4984"/>
                  </a:lnTo>
                  <a:cubicBezTo>
                    <a:pt x="2932" y="6025"/>
                    <a:pt x="4710" y="6584"/>
                    <a:pt x="6475" y="6660"/>
                  </a:cubicBezTo>
                  <a:cubicBezTo>
                    <a:pt x="8253" y="6736"/>
                    <a:pt x="9841" y="6343"/>
                    <a:pt x="11263" y="5517"/>
                  </a:cubicBezTo>
                  <a:lnTo>
                    <a:pt x="12990" y="3739"/>
                  </a:lnTo>
                  <a:lnTo>
                    <a:pt x="12698" y="1694"/>
                  </a:lnTo>
                  <a:lnTo>
                    <a:pt x="10349" y="-337"/>
                  </a:lnTo>
                  <a:cubicBezTo>
                    <a:pt x="9193" y="-1011"/>
                    <a:pt x="8012" y="-1468"/>
                    <a:pt x="6767" y="-1722"/>
                  </a:cubicBezTo>
                  <a:cubicBezTo>
                    <a:pt x="5548" y="-1988"/>
                    <a:pt x="4354" y="-2039"/>
                    <a:pt x="3224" y="-1899"/>
                  </a:cubicBezTo>
                  <a:cubicBezTo>
                    <a:pt x="2081" y="-1747"/>
                    <a:pt x="1078" y="-1417"/>
                    <a:pt x="189" y="-884"/>
                  </a:cubicBezTo>
                  <a:lnTo>
                    <a:pt x="-1538" y="882"/>
                  </a:lnTo>
                </a:path>
              </a:pathLst>
            </a:custGeom>
            <a:solidFill>
              <a:srgbClr val="FFFFFF"/>
            </a:solidFill>
            <a:ln w="1270" cap="flat">
              <a:noFill/>
              <a:prstDash val="solid"/>
              <a:miter/>
            </a:ln>
          </p:spPr>
          <p:txBody>
            <a:bodyPr rtlCol="0" anchor="ctr"/>
            <a:lstStyle/>
            <a:p>
              <a:endParaRPr lang="zh-CN" altLang="en-US"/>
            </a:p>
          </p:txBody>
        </p:sp>
        <p:sp>
          <p:nvSpPr>
            <p:cNvPr id="244" name="任意多边形: 形状 243"/>
            <p:cNvSpPr/>
            <p:nvPr/>
          </p:nvSpPr>
          <p:spPr>
            <a:xfrm flipV="1">
              <a:off x="9915519" y="2796627"/>
              <a:ext cx="14528" cy="8632"/>
            </a:xfrm>
            <a:custGeom>
              <a:avLst/>
              <a:gdLst>
                <a:gd name="connsiteX0" fmla="*/ 4957 w 14528"/>
                <a:gd name="connsiteY0" fmla="*/ -611 h 8632"/>
                <a:gd name="connsiteX1" fmla="*/ 8691 w 14528"/>
                <a:gd name="connsiteY1" fmla="*/ 659 h 8632"/>
                <a:gd name="connsiteX2" fmla="*/ 10786 w 14528"/>
                <a:gd name="connsiteY2" fmla="*/ 2754 h 8632"/>
                <a:gd name="connsiteX3" fmla="*/ 9681 w 14528"/>
                <a:gd name="connsiteY3" fmla="*/ 4621 h 8632"/>
                <a:gd name="connsiteX4" fmla="*/ 6456 w 14528"/>
                <a:gd name="connsiteY4" fmla="*/ 5256 h 8632"/>
                <a:gd name="connsiteX5" fmla="*/ 2785 w 14528"/>
                <a:gd name="connsiteY5" fmla="*/ 4011 h 8632"/>
                <a:gd name="connsiteX6" fmla="*/ 626 w 14528"/>
                <a:gd name="connsiteY6" fmla="*/ 1878 h 8632"/>
                <a:gd name="connsiteX7" fmla="*/ 1680 w 14528"/>
                <a:gd name="connsiteY7" fmla="*/ 11 h 8632"/>
                <a:gd name="connsiteX8" fmla="*/ 4957 w 14528"/>
                <a:gd name="connsiteY8" fmla="*/ -611 h 8632"/>
                <a:gd name="connsiteX9" fmla="*/ -1545 w 14528"/>
                <a:gd name="connsiteY9" fmla="*/ 887 h 8632"/>
                <a:gd name="connsiteX10" fmla="*/ -1253 w 14528"/>
                <a:gd name="connsiteY10" fmla="*/ 2944 h 8632"/>
                <a:gd name="connsiteX11" fmla="*/ 1109 w 14528"/>
                <a:gd name="connsiteY11" fmla="*/ 4976 h 8632"/>
                <a:gd name="connsiteX12" fmla="*/ 6456 w 14528"/>
                <a:gd name="connsiteY12" fmla="*/ 6653 h 8632"/>
                <a:gd name="connsiteX13" fmla="*/ 11243 w 14528"/>
                <a:gd name="connsiteY13" fmla="*/ 5510 h 8632"/>
                <a:gd name="connsiteX14" fmla="*/ 12983 w 14528"/>
                <a:gd name="connsiteY14" fmla="*/ 3745 h 8632"/>
                <a:gd name="connsiteX15" fmla="*/ 12678 w 14528"/>
                <a:gd name="connsiteY15" fmla="*/ 1700 h 8632"/>
                <a:gd name="connsiteX16" fmla="*/ 10329 w 14528"/>
                <a:gd name="connsiteY16" fmla="*/ -345 h 8632"/>
                <a:gd name="connsiteX17" fmla="*/ 6748 w 14528"/>
                <a:gd name="connsiteY17" fmla="*/ -1716 h 8632"/>
                <a:gd name="connsiteX18" fmla="*/ 3204 w 14528"/>
                <a:gd name="connsiteY18" fmla="*/ -1894 h 8632"/>
                <a:gd name="connsiteX19" fmla="*/ 169 w 14528"/>
                <a:gd name="connsiteY19" fmla="*/ -891 h 8632"/>
                <a:gd name="connsiteX20" fmla="*/ -1545 w 14528"/>
                <a:gd name="connsiteY20" fmla="*/ 887 h 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528" h="8632">
                  <a:moveTo>
                    <a:pt x="4957" y="-611"/>
                  </a:moveTo>
                  <a:cubicBezTo>
                    <a:pt x="6201" y="-485"/>
                    <a:pt x="7446" y="-65"/>
                    <a:pt x="8691" y="659"/>
                  </a:cubicBezTo>
                  <a:cubicBezTo>
                    <a:pt x="9885" y="1344"/>
                    <a:pt x="10583" y="2055"/>
                    <a:pt x="10786" y="2754"/>
                  </a:cubicBezTo>
                  <a:lnTo>
                    <a:pt x="9681" y="4621"/>
                  </a:lnTo>
                  <a:cubicBezTo>
                    <a:pt x="8741" y="5167"/>
                    <a:pt x="7675" y="5383"/>
                    <a:pt x="6456" y="5256"/>
                  </a:cubicBezTo>
                  <a:cubicBezTo>
                    <a:pt x="5249" y="5129"/>
                    <a:pt x="4004" y="4710"/>
                    <a:pt x="2785" y="4011"/>
                  </a:cubicBezTo>
                  <a:cubicBezTo>
                    <a:pt x="1566" y="3300"/>
                    <a:pt x="855" y="2589"/>
                    <a:pt x="626" y="1878"/>
                  </a:cubicBezTo>
                  <a:lnTo>
                    <a:pt x="1680" y="11"/>
                  </a:lnTo>
                  <a:cubicBezTo>
                    <a:pt x="2633" y="-535"/>
                    <a:pt x="3725" y="-739"/>
                    <a:pt x="4957" y="-611"/>
                  </a:cubicBezTo>
                  <a:close/>
                  <a:moveTo>
                    <a:pt x="-1545" y="887"/>
                  </a:moveTo>
                  <a:lnTo>
                    <a:pt x="-1253" y="2944"/>
                  </a:lnTo>
                  <a:lnTo>
                    <a:pt x="1109" y="4976"/>
                  </a:lnTo>
                  <a:cubicBezTo>
                    <a:pt x="2912" y="6018"/>
                    <a:pt x="4703" y="6577"/>
                    <a:pt x="6456" y="6653"/>
                  </a:cubicBezTo>
                  <a:cubicBezTo>
                    <a:pt x="8233" y="6729"/>
                    <a:pt x="9821" y="6348"/>
                    <a:pt x="11243" y="5510"/>
                  </a:cubicBezTo>
                  <a:lnTo>
                    <a:pt x="12983" y="3745"/>
                  </a:lnTo>
                  <a:lnTo>
                    <a:pt x="12678" y="1700"/>
                  </a:lnTo>
                  <a:lnTo>
                    <a:pt x="10329" y="-345"/>
                  </a:lnTo>
                  <a:cubicBezTo>
                    <a:pt x="9186" y="-1005"/>
                    <a:pt x="7992" y="-1450"/>
                    <a:pt x="6748" y="-1716"/>
                  </a:cubicBezTo>
                  <a:cubicBezTo>
                    <a:pt x="5541" y="-1983"/>
                    <a:pt x="4335" y="-2034"/>
                    <a:pt x="3204" y="-1894"/>
                  </a:cubicBezTo>
                  <a:lnTo>
                    <a:pt x="169" y="-891"/>
                  </a:lnTo>
                  <a:lnTo>
                    <a:pt x="-1545" y="887"/>
                  </a:lnTo>
                </a:path>
              </a:pathLst>
            </a:custGeom>
            <a:solidFill>
              <a:srgbClr val="FFFFFF"/>
            </a:solidFill>
            <a:ln w="1270" cap="flat">
              <a:noFill/>
              <a:prstDash val="solid"/>
              <a:miter/>
            </a:ln>
          </p:spPr>
          <p:txBody>
            <a:bodyPr rtlCol="0" anchor="ctr"/>
            <a:lstStyle/>
            <a:p>
              <a:endParaRPr lang="zh-CN" altLang="en-US"/>
            </a:p>
          </p:txBody>
        </p:sp>
        <p:sp>
          <p:nvSpPr>
            <p:cNvPr id="245" name="任意多边形: 形状 244"/>
            <p:cNvSpPr/>
            <p:nvPr/>
          </p:nvSpPr>
          <p:spPr>
            <a:xfrm flipV="1">
              <a:off x="9922453" y="2802885"/>
              <a:ext cx="18808" cy="5435"/>
            </a:xfrm>
            <a:custGeom>
              <a:avLst/>
              <a:gdLst>
                <a:gd name="connsiteX0" fmla="*/ -142 w 18808"/>
                <a:gd name="connsiteY0" fmla="*/ -1966 h 5435"/>
                <a:gd name="connsiteX1" fmla="*/ -1552 w 18808"/>
                <a:gd name="connsiteY1" fmla="*/ -1140 h 5435"/>
                <a:gd name="connsiteX2" fmla="*/ 10043 w 18808"/>
                <a:gd name="connsiteY2" fmla="*/ 1933 h 5435"/>
                <a:gd name="connsiteX3" fmla="*/ 15835 w 18808"/>
                <a:gd name="connsiteY3" fmla="*/ 3470 h 5435"/>
                <a:gd name="connsiteX4" fmla="*/ 17257 w 18808"/>
                <a:gd name="connsiteY4" fmla="*/ 2645 h 5435"/>
                <a:gd name="connsiteX5" fmla="*/ -142 w 18808"/>
                <a:gd name="connsiteY5" fmla="*/ -1966 h 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08" h="5435">
                  <a:moveTo>
                    <a:pt x="-142" y="-1966"/>
                  </a:moveTo>
                  <a:lnTo>
                    <a:pt x="-1552" y="-1140"/>
                  </a:lnTo>
                  <a:cubicBezTo>
                    <a:pt x="3605" y="219"/>
                    <a:pt x="7465" y="1235"/>
                    <a:pt x="10043" y="1933"/>
                  </a:cubicBezTo>
                  <a:lnTo>
                    <a:pt x="15835" y="3470"/>
                  </a:lnTo>
                  <a:lnTo>
                    <a:pt x="17257" y="2645"/>
                  </a:lnTo>
                  <a:lnTo>
                    <a:pt x="-142" y="-1966"/>
                  </a:lnTo>
                </a:path>
              </a:pathLst>
            </a:custGeom>
            <a:solidFill>
              <a:srgbClr val="FFFFFF"/>
            </a:solidFill>
            <a:ln w="1270" cap="flat">
              <a:noFill/>
              <a:prstDash val="solid"/>
              <a:miter/>
            </a:ln>
          </p:spPr>
          <p:txBody>
            <a:bodyPr rtlCol="0" anchor="ctr"/>
            <a:lstStyle/>
            <a:p>
              <a:endParaRPr lang="zh-CN" altLang="en-US"/>
            </a:p>
          </p:txBody>
        </p:sp>
        <p:sp>
          <p:nvSpPr>
            <p:cNvPr id="246" name="任意多边形: 形状 245"/>
            <p:cNvSpPr/>
            <p:nvPr/>
          </p:nvSpPr>
          <p:spPr>
            <a:xfrm flipV="1">
              <a:off x="9932359" y="2806345"/>
              <a:ext cx="14528" cy="8638"/>
            </a:xfrm>
            <a:custGeom>
              <a:avLst/>
              <a:gdLst>
                <a:gd name="connsiteX0" fmla="*/ 4945 w 14528"/>
                <a:gd name="connsiteY0" fmla="*/ -606 h 8638"/>
                <a:gd name="connsiteX1" fmla="*/ 8679 w 14528"/>
                <a:gd name="connsiteY1" fmla="*/ 664 h 8638"/>
                <a:gd name="connsiteX2" fmla="*/ 10775 w 14528"/>
                <a:gd name="connsiteY2" fmla="*/ 2772 h 8638"/>
                <a:gd name="connsiteX3" fmla="*/ 9670 w 14528"/>
                <a:gd name="connsiteY3" fmla="*/ 4639 h 8638"/>
                <a:gd name="connsiteX4" fmla="*/ 6431 w 14528"/>
                <a:gd name="connsiteY4" fmla="*/ 5261 h 8638"/>
                <a:gd name="connsiteX5" fmla="*/ 2774 w 14528"/>
                <a:gd name="connsiteY5" fmla="*/ 4030 h 8638"/>
                <a:gd name="connsiteX6" fmla="*/ 602 w 14528"/>
                <a:gd name="connsiteY6" fmla="*/ 1908 h 8638"/>
                <a:gd name="connsiteX7" fmla="*/ 1669 w 14528"/>
                <a:gd name="connsiteY7" fmla="*/ 29 h 8638"/>
                <a:gd name="connsiteX8" fmla="*/ 4945 w 14528"/>
                <a:gd name="connsiteY8" fmla="*/ -606 h 8638"/>
                <a:gd name="connsiteX9" fmla="*/ -1557 w 14528"/>
                <a:gd name="connsiteY9" fmla="*/ 905 h 8638"/>
                <a:gd name="connsiteX10" fmla="*/ -1265 w 14528"/>
                <a:gd name="connsiteY10" fmla="*/ 2963 h 8638"/>
                <a:gd name="connsiteX11" fmla="*/ 1097 w 14528"/>
                <a:gd name="connsiteY11" fmla="*/ 4995 h 8638"/>
                <a:gd name="connsiteX12" fmla="*/ 6444 w 14528"/>
                <a:gd name="connsiteY12" fmla="*/ 6671 h 8638"/>
                <a:gd name="connsiteX13" fmla="*/ 11219 w 14528"/>
                <a:gd name="connsiteY13" fmla="*/ 5528 h 8638"/>
                <a:gd name="connsiteX14" fmla="*/ 12972 w 14528"/>
                <a:gd name="connsiteY14" fmla="*/ 3750 h 8638"/>
                <a:gd name="connsiteX15" fmla="*/ 12654 w 14528"/>
                <a:gd name="connsiteY15" fmla="*/ 1705 h 8638"/>
                <a:gd name="connsiteX16" fmla="*/ 10317 w 14528"/>
                <a:gd name="connsiteY16" fmla="*/ -327 h 8638"/>
                <a:gd name="connsiteX17" fmla="*/ 6736 w 14528"/>
                <a:gd name="connsiteY17" fmla="*/ -1711 h 8638"/>
                <a:gd name="connsiteX18" fmla="*/ 3193 w 14528"/>
                <a:gd name="connsiteY18" fmla="*/ -1876 h 8638"/>
                <a:gd name="connsiteX19" fmla="*/ 145 w 14528"/>
                <a:gd name="connsiteY19" fmla="*/ -873 h 8638"/>
                <a:gd name="connsiteX20" fmla="*/ -1557 w 14528"/>
                <a:gd name="connsiteY20" fmla="*/ 905 h 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528" h="8638">
                  <a:moveTo>
                    <a:pt x="4945" y="-606"/>
                  </a:moveTo>
                  <a:cubicBezTo>
                    <a:pt x="6190" y="-479"/>
                    <a:pt x="7422" y="-60"/>
                    <a:pt x="8679" y="664"/>
                  </a:cubicBezTo>
                  <a:cubicBezTo>
                    <a:pt x="9873" y="1362"/>
                    <a:pt x="10572" y="2061"/>
                    <a:pt x="10775" y="2772"/>
                  </a:cubicBezTo>
                  <a:lnTo>
                    <a:pt x="9670" y="4639"/>
                  </a:lnTo>
                  <a:cubicBezTo>
                    <a:pt x="8730" y="5172"/>
                    <a:pt x="7663" y="5388"/>
                    <a:pt x="6431" y="5261"/>
                  </a:cubicBezTo>
                  <a:cubicBezTo>
                    <a:pt x="5225" y="5134"/>
                    <a:pt x="3993" y="4728"/>
                    <a:pt x="2774" y="4030"/>
                  </a:cubicBezTo>
                  <a:cubicBezTo>
                    <a:pt x="1554" y="3318"/>
                    <a:pt x="843" y="2594"/>
                    <a:pt x="602" y="1908"/>
                  </a:cubicBezTo>
                  <a:lnTo>
                    <a:pt x="1669" y="29"/>
                  </a:lnTo>
                  <a:cubicBezTo>
                    <a:pt x="2621" y="-530"/>
                    <a:pt x="3714" y="-720"/>
                    <a:pt x="4945" y="-606"/>
                  </a:cubicBezTo>
                  <a:close/>
                  <a:moveTo>
                    <a:pt x="-1557" y="905"/>
                  </a:moveTo>
                  <a:lnTo>
                    <a:pt x="-1265" y="2963"/>
                  </a:lnTo>
                  <a:lnTo>
                    <a:pt x="1097" y="4995"/>
                  </a:lnTo>
                  <a:cubicBezTo>
                    <a:pt x="2901" y="6036"/>
                    <a:pt x="4691" y="6595"/>
                    <a:pt x="6444" y="6671"/>
                  </a:cubicBezTo>
                  <a:cubicBezTo>
                    <a:pt x="8222" y="6734"/>
                    <a:pt x="9797" y="6353"/>
                    <a:pt x="11219" y="5528"/>
                  </a:cubicBezTo>
                  <a:lnTo>
                    <a:pt x="12972" y="3750"/>
                  </a:lnTo>
                  <a:lnTo>
                    <a:pt x="12654" y="1705"/>
                  </a:lnTo>
                  <a:lnTo>
                    <a:pt x="10317" y="-327"/>
                  </a:lnTo>
                  <a:cubicBezTo>
                    <a:pt x="9162" y="-1000"/>
                    <a:pt x="7981" y="-1444"/>
                    <a:pt x="6736" y="-1711"/>
                  </a:cubicBezTo>
                  <a:cubicBezTo>
                    <a:pt x="5517" y="-1978"/>
                    <a:pt x="4323" y="-2028"/>
                    <a:pt x="3193" y="-1876"/>
                  </a:cubicBezTo>
                  <a:lnTo>
                    <a:pt x="145" y="-873"/>
                  </a:lnTo>
                  <a:lnTo>
                    <a:pt x="-1557" y="905"/>
                  </a:lnTo>
                </a:path>
              </a:pathLst>
            </a:custGeom>
            <a:solidFill>
              <a:srgbClr val="FFFFFF"/>
            </a:solidFill>
            <a:ln w="1270" cap="flat">
              <a:noFill/>
              <a:prstDash val="solid"/>
              <a:miter/>
            </a:ln>
          </p:spPr>
          <p:txBody>
            <a:bodyPr rtlCol="0" anchor="ctr"/>
            <a:lstStyle/>
            <a:p>
              <a:endParaRPr lang="zh-CN" altLang="en-US"/>
            </a:p>
          </p:txBody>
        </p:sp>
        <p:sp>
          <p:nvSpPr>
            <p:cNvPr id="247" name="任意多边形: 形状 246"/>
            <p:cNvSpPr/>
            <p:nvPr/>
          </p:nvSpPr>
          <p:spPr>
            <a:xfrm flipV="1">
              <a:off x="9942760" y="2812362"/>
              <a:ext cx="14528" cy="8637"/>
            </a:xfrm>
            <a:custGeom>
              <a:avLst/>
              <a:gdLst>
                <a:gd name="connsiteX0" fmla="*/ 4964 w 14528"/>
                <a:gd name="connsiteY0" fmla="*/ -579 h 8637"/>
                <a:gd name="connsiteX1" fmla="*/ 8685 w 14528"/>
                <a:gd name="connsiteY1" fmla="*/ 653 h 8637"/>
                <a:gd name="connsiteX2" fmla="*/ 10793 w 14528"/>
                <a:gd name="connsiteY2" fmla="*/ 2773 h 8637"/>
                <a:gd name="connsiteX3" fmla="*/ 9688 w 14528"/>
                <a:gd name="connsiteY3" fmla="*/ 4653 h 8637"/>
                <a:gd name="connsiteX4" fmla="*/ 6450 w 14528"/>
                <a:gd name="connsiteY4" fmla="*/ 5276 h 8637"/>
                <a:gd name="connsiteX5" fmla="*/ 2792 w 14528"/>
                <a:gd name="connsiteY5" fmla="*/ 4043 h 8637"/>
                <a:gd name="connsiteX6" fmla="*/ 608 w 14528"/>
                <a:gd name="connsiteY6" fmla="*/ 1897 h 8637"/>
                <a:gd name="connsiteX7" fmla="*/ 1687 w 14528"/>
                <a:gd name="connsiteY7" fmla="*/ 43 h 8637"/>
                <a:gd name="connsiteX8" fmla="*/ 4964 w 14528"/>
                <a:gd name="connsiteY8" fmla="*/ -579 h 8637"/>
                <a:gd name="connsiteX9" fmla="*/ -1564 w 14528"/>
                <a:gd name="connsiteY9" fmla="*/ 907 h 8637"/>
                <a:gd name="connsiteX10" fmla="*/ -1259 w 14528"/>
                <a:gd name="connsiteY10" fmla="*/ 2964 h 8637"/>
                <a:gd name="connsiteX11" fmla="*/ 1116 w 14528"/>
                <a:gd name="connsiteY11" fmla="*/ 4996 h 8637"/>
                <a:gd name="connsiteX12" fmla="*/ 6450 w 14528"/>
                <a:gd name="connsiteY12" fmla="*/ 6672 h 8637"/>
                <a:gd name="connsiteX13" fmla="*/ 11238 w 14528"/>
                <a:gd name="connsiteY13" fmla="*/ 5530 h 8637"/>
                <a:gd name="connsiteX14" fmla="*/ 12965 w 14528"/>
                <a:gd name="connsiteY14" fmla="*/ 3764 h 8637"/>
                <a:gd name="connsiteX15" fmla="*/ 12673 w 14528"/>
                <a:gd name="connsiteY15" fmla="*/ 1720 h 8637"/>
                <a:gd name="connsiteX16" fmla="*/ 10323 w 14528"/>
                <a:gd name="connsiteY16" fmla="*/ -325 h 8637"/>
                <a:gd name="connsiteX17" fmla="*/ 6754 w 14528"/>
                <a:gd name="connsiteY17" fmla="*/ -1697 h 8637"/>
                <a:gd name="connsiteX18" fmla="*/ 3198 w 14528"/>
                <a:gd name="connsiteY18" fmla="*/ -1875 h 8637"/>
                <a:gd name="connsiteX19" fmla="*/ 163 w 14528"/>
                <a:gd name="connsiteY19" fmla="*/ -871 h 8637"/>
                <a:gd name="connsiteX20" fmla="*/ -1564 w 14528"/>
                <a:gd name="connsiteY20" fmla="*/ 907 h 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528" h="8637">
                  <a:moveTo>
                    <a:pt x="4964" y="-579"/>
                  </a:moveTo>
                  <a:cubicBezTo>
                    <a:pt x="6196" y="-465"/>
                    <a:pt x="7428" y="-33"/>
                    <a:pt x="8685" y="653"/>
                  </a:cubicBezTo>
                  <a:cubicBezTo>
                    <a:pt x="9866" y="1364"/>
                    <a:pt x="10577" y="2075"/>
                    <a:pt x="10793" y="2773"/>
                  </a:cubicBezTo>
                  <a:lnTo>
                    <a:pt x="9688" y="4653"/>
                  </a:lnTo>
                  <a:cubicBezTo>
                    <a:pt x="8748" y="5199"/>
                    <a:pt x="7656" y="5390"/>
                    <a:pt x="6450" y="5276"/>
                  </a:cubicBezTo>
                  <a:cubicBezTo>
                    <a:pt x="5231" y="5149"/>
                    <a:pt x="4011" y="4729"/>
                    <a:pt x="2792" y="4043"/>
                  </a:cubicBezTo>
                  <a:cubicBezTo>
                    <a:pt x="1573" y="3320"/>
                    <a:pt x="849" y="2621"/>
                    <a:pt x="608" y="1897"/>
                  </a:cubicBezTo>
                  <a:lnTo>
                    <a:pt x="1687" y="43"/>
                  </a:lnTo>
                  <a:cubicBezTo>
                    <a:pt x="2627" y="-503"/>
                    <a:pt x="3719" y="-719"/>
                    <a:pt x="4964" y="-579"/>
                  </a:cubicBezTo>
                  <a:close/>
                  <a:moveTo>
                    <a:pt x="-1564" y="907"/>
                  </a:moveTo>
                  <a:lnTo>
                    <a:pt x="-1259" y="2964"/>
                  </a:lnTo>
                  <a:lnTo>
                    <a:pt x="1116" y="4996"/>
                  </a:lnTo>
                  <a:cubicBezTo>
                    <a:pt x="2906" y="6050"/>
                    <a:pt x="4697" y="6609"/>
                    <a:pt x="6450" y="6672"/>
                  </a:cubicBezTo>
                  <a:cubicBezTo>
                    <a:pt x="8228" y="6749"/>
                    <a:pt x="9815" y="6368"/>
                    <a:pt x="11238" y="5530"/>
                  </a:cubicBezTo>
                  <a:lnTo>
                    <a:pt x="12965" y="3764"/>
                  </a:lnTo>
                  <a:lnTo>
                    <a:pt x="12673" y="1720"/>
                  </a:lnTo>
                  <a:lnTo>
                    <a:pt x="10323" y="-325"/>
                  </a:lnTo>
                  <a:cubicBezTo>
                    <a:pt x="9168" y="-986"/>
                    <a:pt x="7986" y="-1443"/>
                    <a:pt x="6754" y="-1697"/>
                  </a:cubicBezTo>
                  <a:cubicBezTo>
                    <a:pt x="5535" y="-1964"/>
                    <a:pt x="4341" y="-2027"/>
                    <a:pt x="3198" y="-1875"/>
                  </a:cubicBezTo>
                  <a:lnTo>
                    <a:pt x="163" y="-871"/>
                  </a:lnTo>
                  <a:lnTo>
                    <a:pt x="-1564" y="907"/>
                  </a:lnTo>
                </a:path>
              </a:pathLst>
            </a:custGeom>
            <a:solidFill>
              <a:srgbClr val="FFFFFF"/>
            </a:solidFill>
            <a:ln w="1270" cap="flat">
              <a:noFill/>
              <a:prstDash val="solid"/>
              <a:miter/>
            </a:ln>
          </p:spPr>
          <p:txBody>
            <a:bodyPr rtlCol="0" anchor="ctr"/>
            <a:lstStyle/>
            <a:p>
              <a:endParaRPr lang="zh-CN" altLang="en-US"/>
            </a:p>
          </p:txBody>
        </p:sp>
        <p:sp>
          <p:nvSpPr>
            <p:cNvPr id="248" name="任意多边形: 形状 247"/>
            <p:cNvSpPr/>
            <p:nvPr/>
          </p:nvSpPr>
          <p:spPr>
            <a:xfrm flipV="1">
              <a:off x="9712751" y="2626381"/>
              <a:ext cx="30886" cy="19595"/>
            </a:xfrm>
            <a:custGeom>
              <a:avLst/>
              <a:gdLst>
                <a:gd name="connsiteX0" fmla="*/ 29474 w 30886"/>
                <a:gd name="connsiteY0" fmla="*/ 13377 h 19595"/>
                <a:gd name="connsiteX1" fmla="*/ 2601 w 30886"/>
                <a:gd name="connsiteY1" fmla="*/ -2117 h 19595"/>
                <a:gd name="connsiteX2" fmla="*/ -1413 w 30886"/>
                <a:gd name="connsiteY2" fmla="*/ 195 h 19595"/>
                <a:gd name="connsiteX3" fmla="*/ 21651 w 30886"/>
                <a:gd name="connsiteY3" fmla="*/ 13517 h 19595"/>
                <a:gd name="connsiteX4" fmla="*/ 18577 w 30886"/>
                <a:gd name="connsiteY4" fmla="*/ 15295 h 19595"/>
                <a:gd name="connsiteX5" fmla="*/ 22374 w 30886"/>
                <a:gd name="connsiteY5" fmla="*/ 17479 h 19595"/>
                <a:gd name="connsiteX6" fmla="*/ 29474 w 30886"/>
                <a:gd name="connsiteY6" fmla="*/ 13377 h 1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86" h="19595">
                  <a:moveTo>
                    <a:pt x="29474" y="13377"/>
                  </a:moveTo>
                  <a:lnTo>
                    <a:pt x="2601" y="-2117"/>
                  </a:lnTo>
                  <a:lnTo>
                    <a:pt x="-1413" y="195"/>
                  </a:lnTo>
                  <a:lnTo>
                    <a:pt x="21651" y="13517"/>
                  </a:lnTo>
                  <a:lnTo>
                    <a:pt x="18577" y="15295"/>
                  </a:lnTo>
                  <a:lnTo>
                    <a:pt x="22374" y="17479"/>
                  </a:lnTo>
                  <a:lnTo>
                    <a:pt x="29474" y="13377"/>
                  </a:lnTo>
                </a:path>
              </a:pathLst>
            </a:custGeom>
            <a:solidFill>
              <a:srgbClr val="FFFFFF"/>
            </a:solidFill>
            <a:ln w="1270" cap="flat">
              <a:noFill/>
              <a:prstDash val="solid"/>
              <a:miter/>
            </a:ln>
          </p:spPr>
          <p:txBody>
            <a:bodyPr rtlCol="0" anchor="ctr"/>
            <a:lstStyle/>
            <a:p>
              <a:endParaRPr lang="zh-CN" altLang="en-US"/>
            </a:p>
          </p:txBody>
        </p:sp>
        <p:sp>
          <p:nvSpPr>
            <p:cNvPr id="249" name="任意多边形: 形状 248"/>
            <p:cNvSpPr/>
            <p:nvPr/>
          </p:nvSpPr>
          <p:spPr>
            <a:xfrm flipV="1">
              <a:off x="9723267" y="2636622"/>
              <a:ext cx="39815" cy="23730"/>
            </a:xfrm>
            <a:custGeom>
              <a:avLst/>
              <a:gdLst>
                <a:gd name="connsiteX0" fmla="*/ 20815 w 39815"/>
                <a:gd name="connsiteY0" fmla="*/ 104 h 23730"/>
                <a:gd name="connsiteX1" fmla="*/ 16979 w 39815"/>
                <a:gd name="connsiteY1" fmla="*/ -2106 h 23730"/>
                <a:gd name="connsiteX2" fmla="*/ -1423 w 39815"/>
                <a:gd name="connsiteY2" fmla="*/ 8511 h 23730"/>
                <a:gd name="connsiteX3" fmla="*/ 1282 w 39815"/>
                <a:gd name="connsiteY3" fmla="*/ 8511 h 23730"/>
                <a:gd name="connsiteX4" fmla="*/ 14554 w 39815"/>
                <a:gd name="connsiteY4" fmla="*/ 8626 h 23730"/>
                <a:gd name="connsiteX5" fmla="*/ 23672 w 39815"/>
                <a:gd name="connsiteY5" fmla="*/ 9362 h 23730"/>
                <a:gd name="connsiteX6" fmla="*/ 30251 w 39815"/>
                <a:gd name="connsiteY6" fmla="*/ 11331 h 23730"/>
                <a:gd name="connsiteX7" fmla="*/ 32575 w 39815"/>
                <a:gd name="connsiteY7" fmla="*/ 14391 h 23730"/>
                <a:gd name="connsiteX8" fmla="*/ 30263 w 39815"/>
                <a:gd name="connsiteY8" fmla="*/ 17236 h 23730"/>
                <a:gd name="connsiteX9" fmla="*/ 26758 w 39815"/>
                <a:gd name="connsiteY9" fmla="*/ 18456 h 23730"/>
                <a:gd name="connsiteX10" fmla="*/ 23367 w 39815"/>
                <a:gd name="connsiteY10" fmla="*/ 18392 h 23730"/>
                <a:gd name="connsiteX11" fmla="*/ 20726 w 39815"/>
                <a:gd name="connsiteY11" fmla="*/ 17465 h 23730"/>
                <a:gd name="connsiteX12" fmla="*/ 18033 w 39815"/>
                <a:gd name="connsiteY12" fmla="*/ 14061 h 23730"/>
                <a:gd name="connsiteX13" fmla="*/ 13411 w 39815"/>
                <a:gd name="connsiteY13" fmla="*/ 14188 h 23730"/>
                <a:gd name="connsiteX14" fmla="*/ 13969 w 39815"/>
                <a:gd name="connsiteY14" fmla="*/ 17046 h 23730"/>
                <a:gd name="connsiteX15" fmla="*/ 16776 w 39815"/>
                <a:gd name="connsiteY15" fmla="*/ 19649 h 23730"/>
                <a:gd name="connsiteX16" fmla="*/ 22097 w 39815"/>
                <a:gd name="connsiteY16" fmla="*/ 21402 h 23730"/>
                <a:gd name="connsiteX17" fmla="*/ 28460 w 39815"/>
                <a:gd name="connsiteY17" fmla="*/ 21300 h 23730"/>
                <a:gd name="connsiteX18" fmla="*/ 34721 w 39815"/>
                <a:gd name="connsiteY18" fmla="*/ 19040 h 23730"/>
                <a:gd name="connsiteX19" fmla="*/ 38023 w 39815"/>
                <a:gd name="connsiteY19" fmla="*/ 15788 h 23730"/>
                <a:gd name="connsiteX20" fmla="*/ 37909 w 39815"/>
                <a:gd name="connsiteY20" fmla="*/ 12258 h 23730"/>
                <a:gd name="connsiteX21" fmla="*/ 34696 w 39815"/>
                <a:gd name="connsiteY21" fmla="*/ 9146 h 23730"/>
                <a:gd name="connsiteX22" fmla="*/ 28930 w 39815"/>
                <a:gd name="connsiteY22" fmla="*/ 7114 h 23730"/>
                <a:gd name="connsiteX23" fmla="*/ 21831 w 39815"/>
                <a:gd name="connsiteY23" fmla="*/ 6162 h 23730"/>
                <a:gd name="connsiteX24" fmla="*/ 12433 w 39815"/>
                <a:gd name="connsiteY24" fmla="*/ 5743 h 23730"/>
                <a:gd name="connsiteX25" fmla="*/ 11125 w 39815"/>
                <a:gd name="connsiteY25" fmla="*/ 5692 h 23730"/>
                <a:gd name="connsiteX26" fmla="*/ 20815 w 39815"/>
                <a:gd name="connsiteY26" fmla="*/ 104 h 2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815" h="23730">
                  <a:moveTo>
                    <a:pt x="20815" y="104"/>
                  </a:moveTo>
                  <a:lnTo>
                    <a:pt x="16979" y="-2106"/>
                  </a:lnTo>
                  <a:lnTo>
                    <a:pt x="-1423" y="8511"/>
                  </a:lnTo>
                  <a:lnTo>
                    <a:pt x="1282" y="8511"/>
                  </a:lnTo>
                  <a:cubicBezTo>
                    <a:pt x="6845" y="8511"/>
                    <a:pt x="11264" y="8550"/>
                    <a:pt x="14554" y="8626"/>
                  </a:cubicBezTo>
                  <a:cubicBezTo>
                    <a:pt x="17818" y="8715"/>
                    <a:pt x="20866" y="8969"/>
                    <a:pt x="23672" y="9362"/>
                  </a:cubicBezTo>
                  <a:cubicBezTo>
                    <a:pt x="26479" y="9769"/>
                    <a:pt x="28676" y="10442"/>
                    <a:pt x="30251" y="11331"/>
                  </a:cubicBezTo>
                  <a:cubicBezTo>
                    <a:pt x="31915" y="12296"/>
                    <a:pt x="32689" y="13325"/>
                    <a:pt x="32575" y="14391"/>
                  </a:cubicBezTo>
                  <a:cubicBezTo>
                    <a:pt x="32473" y="15458"/>
                    <a:pt x="31686" y="16411"/>
                    <a:pt x="30263" y="17236"/>
                  </a:cubicBezTo>
                  <a:cubicBezTo>
                    <a:pt x="29133" y="17871"/>
                    <a:pt x="27978" y="18290"/>
                    <a:pt x="26758" y="18456"/>
                  </a:cubicBezTo>
                  <a:cubicBezTo>
                    <a:pt x="25552" y="18621"/>
                    <a:pt x="24409" y="18608"/>
                    <a:pt x="23367" y="18392"/>
                  </a:cubicBezTo>
                  <a:lnTo>
                    <a:pt x="20726" y="17465"/>
                  </a:lnTo>
                  <a:cubicBezTo>
                    <a:pt x="18986" y="16462"/>
                    <a:pt x="18072" y="15319"/>
                    <a:pt x="18033" y="14061"/>
                  </a:cubicBezTo>
                  <a:lnTo>
                    <a:pt x="13411" y="14188"/>
                  </a:lnTo>
                  <a:lnTo>
                    <a:pt x="13969" y="17046"/>
                  </a:lnTo>
                  <a:lnTo>
                    <a:pt x="16776" y="19649"/>
                  </a:lnTo>
                  <a:cubicBezTo>
                    <a:pt x="18275" y="20513"/>
                    <a:pt x="20053" y="21097"/>
                    <a:pt x="22097" y="21402"/>
                  </a:cubicBezTo>
                  <a:cubicBezTo>
                    <a:pt x="24142" y="21732"/>
                    <a:pt x="26263" y="21694"/>
                    <a:pt x="28460" y="21300"/>
                  </a:cubicBezTo>
                  <a:cubicBezTo>
                    <a:pt x="30657" y="20945"/>
                    <a:pt x="32753" y="20195"/>
                    <a:pt x="34721" y="19040"/>
                  </a:cubicBezTo>
                  <a:cubicBezTo>
                    <a:pt x="36385" y="18087"/>
                    <a:pt x="37503" y="17008"/>
                    <a:pt x="38023" y="15788"/>
                  </a:cubicBezTo>
                  <a:cubicBezTo>
                    <a:pt x="38557" y="14595"/>
                    <a:pt x="38506" y="13414"/>
                    <a:pt x="37909" y="12258"/>
                  </a:cubicBezTo>
                  <a:cubicBezTo>
                    <a:pt x="37325" y="11077"/>
                    <a:pt x="36245" y="10048"/>
                    <a:pt x="34696" y="9146"/>
                  </a:cubicBezTo>
                  <a:cubicBezTo>
                    <a:pt x="33146" y="8257"/>
                    <a:pt x="31229" y="7572"/>
                    <a:pt x="28930" y="7114"/>
                  </a:cubicBezTo>
                  <a:cubicBezTo>
                    <a:pt x="26657" y="6632"/>
                    <a:pt x="24269" y="6327"/>
                    <a:pt x="21831" y="6162"/>
                  </a:cubicBezTo>
                  <a:cubicBezTo>
                    <a:pt x="19380" y="5997"/>
                    <a:pt x="16243" y="5870"/>
                    <a:pt x="12433" y="5743"/>
                  </a:cubicBezTo>
                  <a:lnTo>
                    <a:pt x="11125" y="5692"/>
                  </a:lnTo>
                  <a:lnTo>
                    <a:pt x="20815" y="104"/>
                  </a:lnTo>
                </a:path>
              </a:pathLst>
            </a:custGeom>
            <a:solidFill>
              <a:srgbClr val="FFFFFF"/>
            </a:solidFill>
            <a:ln w="1270" cap="flat">
              <a:noFill/>
              <a:prstDash val="solid"/>
              <a:miter/>
            </a:ln>
          </p:spPr>
          <p:txBody>
            <a:bodyPr rtlCol="0" anchor="ctr"/>
            <a:lstStyle/>
            <a:p>
              <a:endParaRPr lang="zh-CN" altLang="en-US"/>
            </a:p>
          </p:txBody>
        </p:sp>
        <p:sp>
          <p:nvSpPr>
            <p:cNvPr id="250" name="任意多边形: 形状 249"/>
            <p:cNvSpPr/>
            <p:nvPr/>
          </p:nvSpPr>
          <p:spPr>
            <a:xfrm flipV="1">
              <a:off x="9748235" y="2648059"/>
              <a:ext cx="40030" cy="21369"/>
            </a:xfrm>
            <a:custGeom>
              <a:avLst/>
              <a:gdLst>
                <a:gd name="connsiteX0" fmla="*/ 25509 w 40030"/>
                <a:gd name="connsiteY0" fmla="*/ 4782 h 21369"/>
                <a:gd name="connsiteX1" fmla="*/ 21610 w 40030"/>
                <a:gd name="connsiteY1" fmla="*/ 198 h 21369"/>
                <a:gd name="connsiteX2" fmla="*/ 15451 w 40030"/>
                <a:gd name="connsiteY2" fmla="*/ -1885 h 21369"/>
                <a:gd name="connsiteX3" fmla="*/ 8745 w 40030"/>
                <a:gd name="connsiteY3" fmla="*/ -1758 h 21369"/>
                <a:gd name="connsiteX4" fmla="*/ 2764 w 40030"/>
                <a:gd name="connsiteY4" fmla="*/ 375 h 21369"/>
                <a:gd name="connsiteX5" fmla="*/ -322 w 40030"/>
                <a:gd name="connsiteY5" fmla="*/ 3093 h 21369"/>
                <a:gd name="connsiteX6" fmla="*/ -1440 w 40030"/>
                <a:gd name="connsiteY6" fmla="*/ 6192 h 21369"/>
                <a:gd name="connsiteX7" fmla="*/ 3868 w 40030"/>
                <a:gd name="connsiteY7" fmla="*/ 6903 h 21369"/>
                <a:gd name="connsiteX8" fmla="*/ 4389 w 40030"/>
                <a:gd name="connsiteY8" fmla="*/ 4668 h 21369"/>
                <a:gd name="connsiteX9" fmla="*/ 6523 w 40030"/>
                <a:gd name="connsiteY9" fmla="*/ 2636 h 21369"/>
                <a:gd name="connsiteX10" fmla="*/ 12022 w 40030"/>
                <a:gd name="connsiteY10" fmla="*/ 1252 h 21369"/>
                <a:gd name="connsiteX11" fmla="*/ 17750 w 40030"/>
                <a:gd name="connsiteY11" fmla="*/ 2712 h 21369"/>
                <a:gd name="connsiteX12" fmla="*/ 20023 w 40030"/>
                <a:gd name="connsiteY12" fmla="*/ 5608 h 21369"/>
                <a:gd name="connsiteX13" fmla="*/ 17623 w 40030"/>
                <a:gd name="connsiteY13" fmla="*/ 8580 h 21369"/>
                <a:gd name="connsiteX14" fmla="*/ 13533 w 40030"/>
                <a:gd name="connsiteY14" fmla="*/ 10243 h 21369"/>
                <a:gd name="connsiteX15" fmla="*/ 13571 w 40030"/>
                <a:gd name="connsiteY15" fmla="*/ 10396 h 21369"/>
                <a:gd name="connsiteX16" fmla="*/ 28913 w 40030"/>
                <a:gd name="connsiteY16" fmla="*/ 12288 h 21369"/>
                <a:gd name="connsiteX17" fmla="*/ 20620 w 40030"/>
                <a:gd name="connsiteY17" fmla="*/ 17089 h 21369"/>
                <a:gd name="connsiteX18" fmla="*/ 24417 w 40030"/>
                <a:gd name="connsiteY18" fmla="*/ 19273 h 21369"/>
                <a:gd name="connsiteX19" fmla="*/ 38590 w 40030"/>
                <a:gd name="connsiteY19" fmla="*/ 11094 h 21369"/>
                <a:gd name="connsiteX20" fmla="*/ 22499 w 40030"/>
                <a:gd name="connsiteY20" fmla="*/ 8973 h 21369"/>
                <a:gd name="connsiteX21" fmla="*/ 25509 w 40030"/>
                <a:gd name="connsiteY21" fmla="*/ 4782 h 21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030" h="21369">
                  <a:moveTo>
                    <a:pt x="25509" y="4782"/>
                  </a:moveTo>
                  <a:cubicBezTo>
                    <a:pt x="25560" y="3258"/>
                    <a:pt x="24252" y="1722"/>
                    <a:pt x="21610" y="198"/>
                  </a:cubicBezTo>
                  <a:cubicBezTo>
                    <a:pt x="19756" y="-869"/>
                    <a:pt x="17699" y="-1568"/>
                    <a:pt x="15451" y="-1885"/>
                  </a:cubicBezTo>
                  <a:cubicBezTo>
                    <a:pt x="13203" y="-2203"/>
                    <a:pt x="10968" y="-2165"/>
                    <a:pt x="8745" y="-1758"/>
                  </a:cubicBezTo>
                  <a:cubicBezTo>
                    <a:pt x="6510" y="-1352"/>
                    <a:pt x="4516" y="-641"/>
                    <a:pt x="2764" y="375"/>
                  </a:cubicBezTo>
                  <a:cubicBezTo>
                    <a:pt x="1481" y="1125"/>
                    <a:pt x="440" y="2026"/>
                    <a:pt x="-322" y="3093"/>
                  </a:cubicBezTo>
                  <a:lnTo>
                    <a:pt x="-1440" y="6192"/>
                  </a:lnTo>
                  <a:lnTo>
                    <a:pt x="3868" y="6903"/>
                  </a:lnTo>
                  <a:lnTo>
                    <a:pt x="4389" y="4668"/>
                  </a:lnTo>
                  <a:lnTo>
                    <a:pt x="6523" y="2636"/>
                  </a:lnTo>
                  <a:cubicBezTo>
                    <a:pt x="8098" y="1734"/>
                    <a:pt x="9914" y="1264"/>
                    <a:pt x="12022" y="1252"/>
                  </a:cubicBezTo>
                  <a:cubicBezTo>
                    <a:pt x="14117" y="1252"/>
                    <a:pt x="16035" y="1722"/>
                    <a:pt x="17750" y="2712"/>
                  </a:cubicBezTo>
                  <a:cubicBezTo>
                    <a:pt x="19274" y="3589"/>
                    <a:pt x="20023" y="4554"/>
                    <a:pt x="20023" y="5608"/>
                  </a:cubicBezTo>
                  <a:cubicBezTo>
                    <a:pt x="20023" y="6675"/>
                    <a:pt x="19223" y="7665"/>
                    <a:pt x="17623" y="8580"/>
                  </a:cubicBezTo>
                  <a:cubicBezTo>
                    <a:pt x="16429" y="9265"/>
                    <a:pt x="15057" y="9824"/>
                    <a:pt x="13533" y="10243"/>
                  </a:cubicBezTo>
                  <a:lnTo>
                    <a:pt x="13571" y="10396"/>
                  </a:lnTo>
                  <a:lnTo>
                    <a:pt x="28913" y="12288"/>
                  </a:lnTo>
                  <a:lnTo>
                    <a:pt x="20620" y="17089"/>
                  </a:lnTo>
                  <a:lnTo>
                    <a:pt x="24417" y="19273"/>
                  </a:lnTo>
                  <a:lnTo>
                    <a:pt x="38590" y="11094"/>
                  </a:lnTo>
                  <a:lnTo>
                    <a:pt x="22499" y="8973"/>
                  </a:lnTo>
                  <a:cubicBezTo>
                    <a:pt x="24481" y="7703"/>
                    <a:pt x="25497" y="6306"/>
                    <a:pt x="25509" y="4782"/>
                  </a:cubicBezTo>
                </a:path>
              </a:pathLst>
            </a:custGeom>
            <a:solidFill>
              <a:srgbClr val="FFFFFF"/>
            </a:solidFill>
            <a:ln w="1270" cap="flat">
              <a:noFill/>
              <a:prstDash val="solid"/>
              <a:miter/>
            </a:ln>
          </p:spPr>
          <p:txBody>
            <a:bodyPr rtlCol="0" anchor="ctr"/>
            <a:lstStyle/>
            <a:p>
              <a:endParaRPr lang="zh-CN" altLang="en-US"/>
            </a:p>
          </p:txBody>
        </p:sp>
        <p:sp>
          <p:nvSpPr>
            <p:cNvPr id="251" name="任意多边形: 形状 250"/>
            <p:cNvSpPr/>
            <p:nvPr/>
          </p:nvSpPr>
          <p:spPr>
            <a:xfrm flipV="1">
              <a:off x="9772009" y="2667935"/>
              <a:ext cx="37210" cy="15722"/>
            </a:xfrm>
            <a:custGeom>
              <a:avLst/>
              <a:gdLst>
                <a:gd name="connsiteX0" fmla="*/ 14128 w 37210"/>
                <a:gd name="connsiteY0" fmla="*/ 5742 h 15722"/>
                <a:gd name="connsiteX1" fmla="*/ 22497 w 37210"/>
                <a:gd name="connsiteY1" fmla="*/ 10568 h 15722"/>
                <a:gd name="connsiteX2" fmla="*/ 7600 w 37210"/>
                <a:gd name="connsiteY2" fmla="*/ 9501 h 15722"/>
                <a:gd name="connsiteX3" fmla="*/ 21646 w 37210"/>
                <a:gd name="connsiteY3" fmla="*/ 1386 h 15722"/>
                <a:gd name="connsiteX4" fmla="*/ 18585 w 37210"/>
                <a:gd name="connsiteY4" fmla="*/ -380 h 15722"/>
                <a:gd name="connsiteX5" fmla="*/ 15055 w 37210"/>
                <a:gd name="connsiteY5" fmla="*/ 1665 h 15722"/>
                <a:gd name="connsiteX6" fmla="*/ 8565 w 37210"/>
                <a:gd name="connsiteY6" fmla="*/ -2082 h 15722"/>
                <a:gd name="connsiteX7" fmla="*/ 4565 w 37210"/>
                <a:gd name="connsiteY7" fmla="*/ 217 h 15722"/>
                <a:gd name="connsiteX8" fmla="*/ 11067 w 37210"/>
                <a:gd name="connsiteY8" fmla="*/ 3964 h 15722"/>
                <a:gd name="connsiteX9" fmla="*/ -1455 w 37210"/>
                <a:gd name="connsiteY9" fmla="*/ 11203 h 15722"/>
                <a:gd name="connsiteX10" fmla="*/ -1417 w 37210"/>
                <a:gd name="connsiteY10" fmla="*/ 11228 h 15722"/>
                <a:gd name="connsiteX11" fmla="*/ 35718 w 37210"/>
                <a:gd name="connsiteY11" fmla="*/ 13641 h 15722"/>
                <a:gd name="connsiteX12" fmla="*/ 35756 w 37210"/>
                <a:gd name="connsiteY12" fmla="*/ 13615 h 15722"/>
                <a:gd name="connsiteX13" fmla="*/ 18115 w 37210"/>
                <a:gd name="connsiteY13" fmla="*/ 3417 h 15722"/>
                <a:gd name="connsiteX14" fmla="*/ 21646 w 37210"/>
                <a:gd name="connsiteY14" fmla="*/ 1386 h 15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210" h="15722">
                  <a:moveTo>
                    <a:pt x="14128" y="5742"/>
                  </a:moveTo>
                  <a:lnTo>
                    <a:pt x="22497" y="10568"/>
                  </a:lnTo>
                  <a:lnTo>
                    <a:pt x="7600" y="9501"/>
                  </a:lnTo>
                  <a:close/>
                  <a:moveTo>
                    <a:pt x="21646" y="1386"/>
                  </a:moveTo>
                  <a:lnTo>
                    <a:pt x="18585" y="-380"/>
                  </a:lnTo>
                  <a:lnTo>
                    <a:pt x="15055" y="1665"/>
                  </a:lnTo>
                  <a:lnTo>
                    <a:pt x="8565" y="-2082"/>
                  </a:lnTo>
                  <a:lnTo>
                    <a:pt x="4565" y="217"/>
                  </a:lnTo>
                  <a:lnTo>
                    <a:pt x="11067" y="3964"/>
                  </a:lnTo>
                  <a:lnTo>
                    <a:pt x="-1455" y="11203"/>
                  </a:lnTo>
                  <a:lnTo>
                    <a:pt x="-1417" y="11228"/>
                  </a:lnTo>
                  <a:lnTo>
                    <a:pt x="35718" y="13641"/>
                  </a:lnTo>
                  <a:lnTo>
                    <a:pt x="35756" y="13615"/>
                  </a:lnTo>
                  <a:lnTo>
                    <a:pt x="18115" y="3417"/>
                  </a:lnTo>
                  <a:lnTo>
                    <a:pt x="21646" y="1386"/>
                  </a:lnTo>
                </a:path>
              </a:pathLst>
            </a:custGeom>
            <a:solidFill>
              <a:srgbClr val="FFFFFF"/>
            </a:solidFill>
            <a:ln w="1270" cap="flat">
              <a:noFill/>
              <a:prstDash val="solid"/>
              <a:miter/>
            </a:ln>
          </p:spPr>
          <p:txBody>
            <a:bodyPr rtlCol="0" anchor="ctr"/>
            <a:lstStyle/>
            <a:p>
              <a:endParaRPr lang="zh-CN" altLang="en-US"/>
            </a:p>
          </p:txBody>
        </p:sp>
        <p:sp>
          <p:nvSpPr>
            <p:cNvPr id="252" name="任意多边形: 形状 251"/>
            <p:cNvSpPr/>
            <p:nvPr/>
          </p:nvSpPr>
          <p:spPr>
            <a:xfrm flipV="1">
              <a:off x="9808230" y="2681486"/>
              <a:ext cx="30886" cy="19621"/>
            </a:xfrm>
            <a:custGeom>
              <a:avLst/>
              <a:gdLst>
                <a:gd name="connsiteX0" fmla="*/ 29408 w 30886"/>
                <a:gd name="connsiteY0" fmla="*/ 13439 h 19621"/>
                <a:gd name="connsiteX1" fmla="*/ 2535 w 30886"/>
                <a:gd name="connsiteY1" fmla="*/ -2068 h 19621"/>
                <a:gd name="connsiteX2" fmla="*/ -1478 w 30886"/>
                <a:gd name="connsiteY2" fmla="*/ 243 h 19621"/>
                <a:gd name="connsiteX3" fmla="*/ 21585 w 30886"/>
                <a:gd name="connsiteY3" fmla="*/ 13578 h 19621"/>
                <a:gd name="connsiteX4" fmla="*/ 18499 w 30886"/>
                <a:gd name="connsiteY4" fmla="*/ 15357 h 19621"/>
                <a:gd name="connsiteX5" fmla="*/ 22309 w 30886"/>
                <a:gd name="connsiteY5" fmla="*/ 17554 h 19621"/>
                <a:gd name="connsiteX6" fmla="*/ 29408 w 30886"/>
                <a:gd name="connsiteY6" fmla="*/ 13439 h 1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86" h="19621">
                  <a:moveTo>
                    <a:pt x="29408" y="13439"/>
                  </a:moveTo>
                  <a:lnTo>
                    <a:pt x="2535" y="-2068"/>
                  </a:lnTo>
                  <a:lnTo>
                    <a:pt x="-1478" y="243"/>
                  </a:lnTo>
                  <a:lnTo>
                    <a:pt x="21585" y="13578"/>
                  </a:lnTo>
                  <a:lnTo>
                    <a:pt x="18499" y="15357"/>
                  </a:lnTo>
                  <a:lnTo>
                    <a:pt x="22309" y="17554"/>
                  </a:lnTo>
                  <a:lnTo>
                    <a:pt x="29408" y="13439"/>
                  </a:lnTo>
                </a:path>
              </a:pathLst>
            </a:custGeom>
            <a:solidFill>
              <a:srgbClr val="FFFFFF"/>
            </a:solidFill>
            <a:ln w="1270" cap="flat">
              <a:noFill/>
              <a:prstDash val="solid"/>
              <a:miter/>
            </a:ln>
          </p:spPr>
          <p:txBody>
            <a:bodyPr rtlCol="0" anchor="ctr"/>
            <a:lstStyle/>
            <a:p>
              <a:endParaRPr lang="zh-CN" altLang="en-US"/>
            </a:p>
          </p:txBody>
        </p:sp>
        <p:sp>
          <p:nvSpPr>
            <p:cNvPr id="253" name="任意多边形: 形状 252"/>
            <p:cNvSpPr/>
            <p:nvPr/>
          </p:nvSpPr>
          <p:spPr>
            <a:xfrm flipV="1">
              <a:off x="9818720" y="2691749"/>
              <a:ext cx="39838" cy="23734"/>
            </a:xfrm>
            <a:custGeom>
              <a:avLst/>
              <a:gdLst>
                <a:gd name="connsiteX0" fmla="*/ 20775 w 39838"/>
                <a:gd name="connsiteY0" fmla="*/ 166 h 23734"/>
                <a:gd name="connsiteX1" fmla="*/ 16940 w 39838"/>
                <a:gd name="connsiteY1" fmla="*/ -2057 h 23734"/>
                <a:gd name="connsiteX2" fmla="*/ -1488 w 39838"/>
                <a:gd name="connsiteY2" fmla="*/ 8573 h 23734"/>
                <a:gd name="connsiteX3" fmla="*/ 1242 w 39838"/>
                <a:gd name="connsiteY3" fmla="*/ 8573 h 23734"/>
                <a:gd name="connsiteX4" fmla="*/ 14501 w 39838"/>
                <a:gd name="connsiteY4" fmla="*/ 8687 h 23734"/>
                <a:gd name="connsiteX5" fmla="*/ 23633 w 39838"/>
                <a:gd name="connsiteY5" fmla="*/ 9424 h 23734"/>
                <a:gd name="connsiteX6" fmla="*/ 30211 w 39838"/>
                <a:gd name="connsiteY6" fmla="*/ 11393 h 23734"/>
                <a:gd name="connsiteX7" fmla="*/ 32548 w 39838"/>
                <a:gd name="connsiteY7" fmla="*/ 14453 h 23734"/>
                <a:gd name="connsiteX8" fmla="*/ 30224 w 39838"/>
                <a:gd name="connsiteY8" fmla="*/ 17285 h 23734"/>
                <a:gd name="connsiteX9" fmla="*/ 26719 w 39838"/>
                <a:gd name="connsiteY9" fmla="*/ 18504 h 23734"/>
                <a:gd name="connsiteX10" fmla="*/ 23315 w 39838"/>
                <a:gd name="connsiteY10" fmla="*/ 18441 h 23734"/>
                <a:gd name="connsiteX11" fmla="*/ 20686 w 39838"/>
                <a:gd name="connsiteY11" fmla="*/ 17527 h 23734"/>
                <a:gd name="connsiteX12" fmla="*/ 17994 w 39838"/>
                <a:gd name="connsiteY12" fmla="*/ 14110 h 23734"/>
                <a:gd name="connsiteX13" fmla="*/ 13371 w 39838"/>
                <a:gd name="connsiteY13" fmla="*/ 14237 h 23734"/>
                <a:gd name="connsiteX14" fmla="*/ 13917 w 39838"/>
                <a:gd name="connsiteY14" fmla="*/ 17108 h 23734"/>
                <a:gd name="connsiteX15" fmla="*/ 16736 w 39838"/>
                <a:gd name="connsiteY15" fmla="*/ 19711 h 23734"/>
                <a:gd name="connsiteX16" fmla="*/ 22045 w 39838"/>
                <a:gd name="connsiteY16" fmla="*/ 21451 h 23734"/>
                <a:gd name="connsiteX17" fmla="*/ 28420 w 39838"/>
                <a:gd name="connsiteY17" fmla="*/ 21387 h 23734"/>
                <a:gd name="connsiteX18" fmla="*/ 34669 w 39838"/>
                <a:gd name="connsiteY18" fmla="*/ 19101 h 23734"/>
                <a:gd name="connsiteX19" fmla="*/ 37971 w 39838"/>
                <a:gd name="connsiteY19" fmla="*/ 15850 h 23734"/>
                <a:gd name="connsiteX20" fmla="*/ 37869 w 39838"/>
                <a:gd name="connsiteY20" fmla="*/ 12307 h 23734"/>
                <a:gd name="connsiteX21" fmla="*/ 34656 w 39838"/>
                <a:gd name="connsiteY21" fmla="*/ 9221 h 23734"/>
                <a:gd name="connsiteX22" fmla="*/ 28890 w 39838"/>
                <a:gd name="connsiteY22" fmla="*/ 7164 h 23734"/>
                <a:gd name="connsiteX23" fmla="*/ 21791 w 39838"/>
                <a:gd name="connsiteY23" fmla="*/ 6224 h 23734"/>
                <a:gd name="connsiteX24" fmla="*/ 12393 w 39838"/>
                <a:gd name="connsiteY24" fmla="*/ 5805 h 23734"/>
                <a:gd name="connsiteX25" fmla="*/ 11085 w 39838"/>
                <a:gd name="connsiteY25" fmla="*/ 5754 h 23734"/>
                <a:gd name="connsiteX26" fmla="*/ 20775 w 39838"/>
                <a:gd name="connsiteY26" fmla="*/ 166 h 2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838" h="23734">
                  <a:moveTo>
                    <a:pt x="20775" y="166"/>
                  </a:moveTo>
                  <a:lnTo>
                    <a:pt x="16940" y="-2057"/>
                  </a:lnTo>
                  <a:lnTo>
                    <a:pt x="-1488" y="8573"/>
                  </a:lnTo>
                  <a:lnTo>
                    <a:pt x="1242" y="8573"/>
                  </a:lnTo>
                  <a:cubicBezTo>
                    <a:pt x="6805" y="8548"/>
                    <a:pt x="11225" y="8598"/>
                    <a:pt x="14501" y="8687"/>
                  </a:cubicBezTo>
                  <a:cubicBezTo>
                    <a:pt x="17778" y="8764"/>
                    <a:pt x="20826" y="9018"/>
                    <a:pt x="23633" y="9424"/>
                  </a:cubicBezTo>
                  <a:cubicBezTo>
                    <a:pt x="26452" y="9818"/>
                    <a:pt x="28636" y="10491"/>
                    <a:pt x="30211" y="11393"/>
                  </a:cubicBezTo>
                  <a:cubicBezTo>
                    <a:pt x="31875" y="12358"/>
                    <a:pt x="32649" y="13374"/>
                    <a:pt x="32548" y="14453"/>
                  </a:cubicBezTo>
                  <a:cubicBezTo>
                    <a:pt x="32421" y="15520"/>
                    <a:pt x="31646" y="16460"/>
                    <a:pt x="30224" y="17285"/>
                  </a:cubicBezTo>
                  <a:cubicBezTo>
                    <a:pt x="29106" y="17933"/>
                    <a:pt x="27938" y="18340"/>
                    <a:pt x="26719" y="18504"/>
                  </a:cubicBezTo>
                  <a:cubicBezTo>
                    <a:pt x="25499" y="18682"/>
                    <a:pt x="24369" y="18657"/>
                    <a:pt x="23315" y="18441"/>
                  </a:cubicBezTo>
                  <a:lnTo>
                    <a:pt x="20686" y="17527"/>
                  </a:lnTo>
                  <a:cubicBezTo>
                    <a:pt x="18933" y="16511"/>
                    <a:pt x="18032" y="15380"/>
                    <a:pt x="17994" y="14110"/>
                  </a:cubicBezTo>
                  <a:lnTo>
                    <a:pt x="13371" y="14237"/>
                  </a:lnTo>
                  <a:lnTo>
                    <a:pt x="13917" y="17108"/>
                  </a:lnTo>
                  <a:lnTo>
                    <a:pt x="16736" y="19711"/>
                  </a:lnTo>
                  <a:cubicBezTo>
                    <a:pt x="18235" y="20562"/>
                    <a:pt x="20013" y="21146"/>
                    <a:pt x="22045" y="21451"/>
                  </a:cubicBezTo>
                  <a:cubicBezTo>
                    <a:pt x="24102" y="21781"/>
                    <a:pt x="26223" y="21743"/>
                    <a:pt x="28420" y="21387"/>
                  </a:cubicBezTo>
                  <a:cubicBezTo>
                    <a:pt x="30618" y="20994"/>
                    <a:pt x="32700" y="20245"/>
                    <a:pt x="34669" y="19101"/>
                  </a:cubicBezTo>
                  <a:cubicBezTo>
                    <a:pt x="36345" y="18136"/>
                    <a:pt x="37450" y="17057"/>
                    <a:pt x="37971" y="15850"/>
                  </a:cubicBezTo>
                  <a:cubicBezTo>
                    <a:pt x="38517" y="14656"/>
                    <a:pt x="38466" y="13475"/>
                    <a:pt x="37869" y="12307"/>
                  </a:cubicBezTo>
                  <a:cubicBezTo>
                    <a:pt x="37272" y="11151"/>
                    <a:pt x="36205" y="10110"/>
                    <a:pt x="34656" y="9221"/>
                  </a:cubicBezTo>
                  <a:cubicBezTo>
                    <a:pt x="33107" y="8319"/>
                    <a:pt x="31189" y="7646"/>
                    <a:pt x="28890" y="7164"/>
                  </a:cubicBezTo>
                  <a:cubicBezTo>
                    <a:pt x="26592" y="6693"/>
                    <a:pt x="24229" y="6389"/>
                    <a:pt x="21791" y="6224"/>
                  </a:cubicBezTo>
                  <a:cubicBezTo>
                    <a:pt x="19340" y="6071"/>
                    <a:pt x="16203" y="5919"/>
                    <a:pt x="12393" y="5805"/>
                  </a:cubicBezTo>
                  <a:lnTo>
                    <a:pt x="11085" y="5754"/>
                  </a:lnTo>
                  <a:lnTo>
                    <a:pt x="20775" y="166"/>
                  </a:lnTo>
                </a:path>
              </a:pathLst>
            </a:custGeom>
            <a:solidFill>
              <a:srgbClr val="FFFFFF"/>
            </a:solidFill>
            <a:ln w="1270" cap="flat">
              <a:noFill/>
              <a:prstDash val="solid"/>
              <a:miter/>
            </a:ln>
          </p:spPr>
          <p:txBody>
            <a:bodyPr rtlCol="0" anchor="ctr"/>
            <a:lstStyle/>
            <a:p>
              <a:endParaRPr lang="zh-CN" altLang="en-US"/>
            </a:p>
          </p:txBody>
        </p:sp>
        <p:sp>
          <p:nvSpPr>
            <p:cNvPr id="254" name="任意多边形: 形状 253"/>
            <p:cNvSpPr/>
            <p:nvPr/>
          </p:nvSpPr>
          <p:spPr>
            <a:xfrm flipV="1">
              <a:off x="9843713" y="2703178"/>
              <a:ext cx="40030" cy="21370"/>
            </a:xfrm>
            <a:custGeom>
              <a:avLst/>
              <a:gdLst>
                <a:gd name="connsiteX0" fmla="*/ 25444 w 40030"/>
                <a:gd name="connsiteY0" fmla="*/ 4820 h 21370"/>
                <a:gd name="connsiteX1" fmla="*/ 21558 w 40030"/>
                <a:gd name="connsiteY1" fmla="*/ 248 h 21370"/>
                <a:gd name="connsiteX2" fmla="*/ 15386 w 40030"/>
                <a:gd name="connsiteY2" fmla="*/ -1835 h 21370"/>
                <a:gd name="connsiteX3" fmla="*/ 8680 w 40030"/>
                <a:gd name="connsiteY3" fmla="*/ -1721 h 21370"/>
                <a:gd name="connsiteX4" fmla="*/ 2699 w 40030"/>
                <a:gd name="connsiteY4" fmla="*/ 413 h 21370"/>
                <a:gd name="connsiteX5" fmla="*/ -400 w 40030"/>
                <a:gd name="connsiteY5" fmla="*/ 3143 h 21370"/>
                <a:gd name="connsiteX6" fmla="*/ -1505 w 40030"/>
                <a:gd name="connsiteY6" fmla="*/ 6230 h 21370"/>
                <a:gd name="connsiteX7" fmla="*/ 3816 w 40030"/>
                <a:gd name="connsiteY7" fmla="*/ 6953 h 21370"/>
                <a:gd name="connsiteX8" fmla="*/ 4312 w 40030"/>
                <a:gd name="connsiteY8" fmla="*/ 4718 h 21370"/>
                <a:gd name="connsiteX9" fmla="*/ 6458 w 40030"/>
                <a:gd name="connsiteY9" fmla="*/ 2686 h 21370"/>
                <a:gd name="connsiteX10" fmla="*/ 11944 w 40030"/>
                <a:gd name="connsiteY10" fmla="*/ 1302 h 21370"/>
                <a:gd name="connsiteX11" fmla="*/ 17684 w 40030"/>
                <a:gd name="connsiteY11" fmla="*/ 2762 h 21370"/>
                <a:gd name="connsiteX12" fmla="*/ 19958 w 40030"/>
                <a:gd name="connsiteY12" fmla="*/ 5658 h 21370"/>
                <a:gd name="connsiteX13" fmla="*/ 17558 w 40030"/>
                <a:gd name="connsiteY13" fmla="*/ 8630 h 21370"/>
                <a:gd name="connsiteX14" fmla="*/ 13455 w 40030"/>
                <a:gd name="connsiteY14" fmla="*/ 10294 h 21370"/>
                <a:gd name="connsiteX15" fmla="*/ 13506 w 40030"/>
                <a:gd name="connsiteY15" fmla="*/ 10446 h 21370"/>
                <a:gd name="connsiteX16" fmla="*/ 28848 w 40030"/>
                <a:gd name="connsiteY16" fmla="*/ 12338 h 21370"/>
                <a:gd name="connsiteX17" fmla="*/ 20542 w 40030"/>
                <a:gd name="connsiteY17" fmla="*/ 17139 h 21370"/>
                <a:gd name="connsiteX18" fmla="*/ 24352 w 40030"/>
                <a:gd name="connsiteY18" fmla="*/ 19323 h 21370"/>
                <a:gd name="connsiteX19" fmla="*/ 38525 w 40030"/>
                <a:gd name="connsiteY19" fmla="*/ 11132 h 21370"/>
                <a:gd name="connsiteX20" fmla="*/ 22434 w 40030"/>
                <a:gd name="connsiteY20" fmla="*/ 9011 h 21370"/>
                <a:gd name="connsiteX21" fmla="*/ 25444 w 40030"/>
                <a:gd name="connsiteY21" fmla="*/ 4820 h 2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030" h="21370">
                  <a:moveTo>
                    <a:pt x="25444" y="4820"/>
                  </a:moveTo>
                  <a:cubicBezTo>
                    <a:pt x="25482" y="3296"/>
                    <a:pt x="24187" y="1772"/>
                    <a:pt x="21558" y="248"/>
                  </a:cubicBezTo>
                  <a:cubicBezTo>
                    <a:pt x="19691" y="-819"/>
                    <a:pt x="17634" y="-1517"/>
                    <a:pt x="15386" y="-1835"/>
                  </a:cubicBezTo>
                  <a:cubicBezTo>
                    <a:pt x="13138" y="-2152"/>
                    <a:pt x="10903" y="-2114"/>
                    <a:pt x="8680" y="-1721"/>
                  </a:cubicBezTo>
                  <a:cubicBezTo>
                    <a:pt x="6432" y="-1289"/>
                    <a:pt x="4438" y="-603"/>
                    <a:pt x="2699" y="413"/>
                  </a:cubicBezTo>
                  <a:cubicBezTo>
                    <a:pt x="1403" y="1162"/>
                    <a:pt x="374" y="2077"/>
                    <a:pt x="-400" y="3143"/>
                  </a:cubicBezTo>
                  <a:lnTo>
                    <a:pt x="-1505" y="6230"/>
                  </a:lnTo>
                  <a:lnTo>
                    <a:pt x="3816" y="6953"/>
                  </a:lnTo>
                  <a:lnTo>
                    <a:pt x="4312" y="4718"/>
                  </a:lnTo>
                  <a:lnTo>
                    <a:pt x="6458" y="2686"/>
                  </a:lnTo>
                  <a:cubicBezTo>
                    <a:pt x="8020" y="1785"/>
                    <a:pt x="9849" y="1315"/>
                    <a:pt x="11944" y="1302"/>
                  </a:cubicBezTo>
                  <a:cubicBezTo>
                    <a:pt x="14052" y="1276"/>
                    <a:pt x="15970" y="1772"/>
                    <a:pt x="17684" y="2762"/>
                  </a:cubicBezTo>
                  <a:cubicBezTo>
                    <a:pt x="19209" y="3626"/>
                    <a:pt x="19958" y="4604"/>
                    <a:pt x="19958" y="5658"/>
                  </a:cubicBezTo>
                  <a:cubicBezTo>
                    <a:pt x="19958" y="6712"/>
                    <a:pt x="19158" y="7715"/>
                    <a:pt x="17558" y="8630"/>
                  </a:cubicBezTo>
                  <a:cubicBezTo>
                    <a:pt x="16364" y="9316"/>
                    <a:pt x="14979" y="9862"/>
                    <a:pt x="13455" y="10294"/>
                  </a:cubicBezTo>
                  <a:lnTo>
                    <a:pt x="13506" y="10446"/>
                  </a:lnTo>
                  <a:lnTo>
                    <a:pt x="28848" y="12338"/>
                  </a:lnTo>
                  <a:lnTo>
                    <a:pt x="20542" y="17139"/>
                  </a:lnTo>
                  <a:lnTo>
                    <a:pt x="24352" y="19323"/>
                  </a:lnTo>
                  <a:lnTo>
                    <a:pt x="38525" y="11132"/>
                  </a:lnTo>
                  <a:lnTo>
                    <a:pt x="22434" y="9011"/>
                  </a:lnTo>
                  <a:cubicBezTo>
                    <a:pt x="24403" y="7741"/>
                    <a:pt x="25432" y="6356"/>
                    <a:pt x="25444" y="4820"/>
                  </a:cubicBezTo>
                </a:path>
              </a:pathLst>
            </a:custGeom>
            <a:solidFill>
              <a:srgbClr val="FFFFFF"/>
            </a:solidFill>
            <a:ln w="1270" cap="flat">
              <a:noFill/>
              <a:prstDash val="solid"/>
              <a:miter/>
            </a:ln>
          </p:spPr>
          <p:txBody>
            <a:bodyPr rtlCol="0" anchor="ctr"/>
            <a:lstStyle/>
            <a:p>
              <a:endParaRPr lang="zh-CN" altLang="en-US"/>
            </a:p>
          </p:txBody>
        </p:sp>
        <p:sp>
          <p:nvSpPr>
            <p:cNvPr id="255" name="任意多边形: 形状 254"/>
            <p:cNvSpPr/>
            <p:nvPr/>
          </p:nvSpPr>
          <p:spPr>
            <a:xfrm flipV="1">
              <a:off x="9867488" y="2723066"/>
              <a:ext cx="37210" cy="15722"/>
            </a:xfrm>
            <a:custGeom>
              <a:avLst/>
              <a:gdLst>
                <a:gd name="connsiteX0" fmla="*/ 14062 w 37210"/>
                <a:gd name="connsiteY0" fmla="*/ 5791 h 15722"/>
                <a:gd name="connsiteX1" fmla="*/ 22432 w 37210"/>
                <a:gd name="connsiteY1" fmla="*/ 10617 h 15722"/>
                <a:gd name="connsiteX2" fmla="*/ 7535 w 37210"/>
                <a:gd name="connsiteY2" fmla="*/ 9563 h 15722"/>
                <a:gd name="connsiteX3" fmla="*/ 21581 w 37210"/>
                <a:gd name="connsiteY3" fmla="*/ 1447 h 15722"/>
                <a:gd name="connsiteX4" fmla="*/ 18520 w 37210"/>
                <a:gd name="connsiteY4" fmla="*/ -318 h 15722"/>
                <a:gd name="connsiteX5" fmla="*/ 14990 w 37210"/>
                <a:gd name="connsiteY5" fmla="*/ 1714 h 15722"/>
                <a:gd name="connsiteX6" fmla="*/ 8500 w 37210"/>
                <a:gd name="connsiteY6" fmla="*/ -2032 h 15722"/>
                <a:gd name="connsiteX7" fmla="*/ 4499 w 37210"/>
                <a:gd name="connsiteY7" fmla="*/ 279 h 15722"/>
                <a:gd name="connsiteX8" fmla="*/ 11002 w 37210"/>
                <a:gd name="connsiteY8" fmla="*/ 4013 h 15722"/>
                <a:gd name="connsiteX9" fmla="*/ -1520 w 37210"/>
                <a:gd name="connsiteY9" fmla="*/ 11252 h 15722"/>
                <a:gd name="connsiteX10" fmla="*/ -1482 w 37210"/>
                <a:gd name="connsiteY10" fmla="*/ 11290 h 15722"/>
                <a:gd name="connsiteX11" fmla="*/ 35640 w 37210"/>
                <a:gd name="connsiteY11" fmla="*/ 13690 h 15722"/>
                <a:gd name="connsiteX12" fmla="*/ 35690 w 37210"/>
                <a:gd name="connsiteY12" fmla="*/ 13665 h 15722"/>
                <a:gd name="connsiteX13" fmla="*/ 18050 w 37210"/>
                <a:gd name="connsiteY13" fmla="*/ 3480 h 15722"/>
                <a:gd name="connsiteX14" fmla="*/ 21581 w 37210"/>
                <a:gd name="connsiteY14" fmla="*/ 1447 h 15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210" h="15722">
                  <a:moveTo>
                    <a:pt x="14062" y="5791"/>
                  </a:moveTo>
                  <a:lnTo>
                    <a:pt x="22432" y="10617"/>
                  </a:lnTo>
                  <a:lnTo>
                    <a:pt x="7535" y="9563"/>
                  </a:lnTo>
                  <a:close/>
                  <a:moveTo>
                    <a:pt x="21581" y="1447"/>
                  </a:moveTo>
                  <a:lnTo>
                    <a:pt x="18520" y="-318"/>
                  </a:lnTo>
                  <a:lnTo>
                    <a:pt x="14990" y="1714"/>
                  </a:lnTo>
                  <a:lnTo>
                    <a:pt x="8500" y="-2032"/>
                  </a:lnTo>
                  <a:lnTo>
                    <a:pt x="4499" y="279"/>
                  </a:lnTo>
                  <a:lnTo>
                    <a:pt x="11002" y="4013"/>
                  </a:lnTo>
                  <a:lnTo>
                    <a:pt x="-1520" y="11252"/>
                  </a:lnTo>
                  <a:lnTo>
                    <a:pt x="-1482" y="11290"/>
                  </a:lnTo>
                  <a:lnTo>
                    <a:pt x="35640" y="13690"/>
                  </a:lnTo>
                  <a:lnTo>
                    <a:pt x="35690" y="13665"/>
                  </a:lnTo>
                  <a:lnTo>
                    <a:pt x="18050" y="3480"/>
                  </a:lnTo>
                  <a:lnTo>
                    <a:pt x="21581" y="1447"/>
                  </a:lnTo>
                </a:path>
              </a:pathLst>
            </a:custGeom>
            <a:solidFill>
              <a:srgbClr val="FFFFFF"/>
            </a:solidFill>
            <a:ln w="1270" cap="flat">
              <a:noFill/>
              <a:prstDash val="solid"/>
              <a:miter/>
            </a:ln>
          </p:spPr>
          <p:txBody>
            <a:bodyPr rtlCol="0" anchor="ctr"/>
            <a:lstStyle/>
            <a:p>
              <a:endParaRPr lang="zh-CN" altLang="en-US"/>
            </a:p>
          </p:txBody>
        </p:sp>
        <p:sp>
          <p:nvSpPr>
            <p:cNvPr id="256" name="任意多边形: 形状 255"/>
            <p:cNvSpPr/>
            <p:nvPr/>
          </p:nvSpPr>
          <p:spPr>
            <a:xfrm flipV="1">
              <a:off x="9903695" y="2736616"/>
              <a:ext cx="30899" cy="19608"/>
            </a:xfrm>
            <a:custGeom>
              <a:avLst/>
              <a:gdLst>
                <a:gd name="connsiteX0" fmla="*/ 29356 w 30899"/>
                <a:gd name="connsiteY0" fmla="*/ 13488 h 19608"/>
                <a:gd name="connsiteX1" fmla="*/ 2483 w 30899"/>
                <a:gd name="connsiteY1" fmla="*/ -2018 h 19608"/>
                <a:gd name="connsiteX2" fmla="*/ -1543 w 30899"/>
                <a:gd name="connsiteY2" fmla="*/ 293 h 19608"/>
                <a:gd name="connsiteX3" fmla="*/ 21533 w 30899"/>
                <a:gd name="connsiteY3" fmla="*/ 13615 h 19608"/>
                <a:gd name="connsiteX4" fmla="*/ 18447 w 30899"/>
                <a:gd name="connsiteY4" fmla="*/ 15393 h 19608"/>
                <a:gd name="connsiteX5" fmla="*/ 22244 w 30899"/>
                <a:gd name="connsiteY5" fmla="*/ 17591 h 19608"/>
                <a:gd name="connsiteX6" fmla="*/ 29356 w 30899"/>
                <a:gd name="connsiteY6" fmla="*/ 13488 h 1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99" h="19608">
                  <a:moveTo>
                    <a:pt x="29356" y="13488"/>
                  </a:moveTo>
                  <a:lnTo>
                    <a:pt x="2483" y="-2018"/>
                  </a:lnTo>
                  <a:lnTo>
                    <a:pt x="-1543" y="293"/>
                  </a:lnTo>
                  <a:lnTo>
                    <a:pt x="21533" y="13615"/>
                  </a:lnTo>
                  <a:lnTo>
                    <a:pt x="18447" y="15393"/>
                  </a:lnTo>
                  <a:lnTo>
                    <a:pt x="22244" y="17591"/>
                  </a:lnTo>
                  <a:lnTo>
                    <a:pt x="29356" y="13488"/>
                  </a:lnTo>
                </a:path>
              </a:pathLst>
            </a:custGeom>
            <a:solidFill>
              <a:srgbClr val="FFFFFF"/>
            </a:solidFill>
            <a:ln w="1270" cap="flat">
              <a:noFill/>
              <a:prstDash val="solid"/>
              <a:miter/>
            </a:ln>
          </p:spPr>
          <p:txBody>
            <a:bodyPr rtlCol="0" anchor="ctr"/>
            <a:lstStyle/>
            <a:p>
              <a:endParaRPr lang="zh-CN" altLang="en-US"/>
            </a:p>
          </p:txBody>
        </p:sp>
        <p:sp>
          <p:nvSpPr>
            <p:cNvPr id="257" name="任意多边形: 形状 256"/>
            <p:cNvSpPr/>
            <p:nvPr/>
          </p:nvSpPr>
          <p:spPr>
            <a:xfrm flipV="1">
              <a:off x="9914198" y="2746867"/>
              <a:ext cx="39828" cy="23734"/>
            </a:xfrm>
            <a:custGeom>
              <a:avLst/>
              <a:gdLst>
                <a:gd name="connsiteX0" fmla="*/ 20710 w 39828"/>
                <a:gd name="connsiteY0" fmla="*/ 202 h 23734"/>
                <a:gd name="connsiteX1" fmla="*/ 16874 w 39828"/>
                <a:gd name="connsiteY1" fmla="*/ -2007 h 23734"/>
                <a:gd name="connsiteX2" fmla="*/ -1553 w 39828"/>
                <a:gd name="connsiteY2" fmla="*/ 8610 h 23734"/>
                <a:gd name="connsiteX3" fmla="*/ 1165 w 39828"/>
                <a:gd name="connsiteY3" fmla="*/ 8610 h 23734"/>
                <a:gd name="connsiteX4" fmla="*/ 14423 w 39828"/>
                <a:gd name="connsiteY4" fmla="*/ 8737 h 23734"/>
                <a:gd name="connsiteX5" fmla="*/ 23555 w 39828"/>
                <a:gd name="connsiteY5" fmla="*/ 9461 h 23734"/>
                <a:gd name="connsiteX6" fmla="*/ 30146 w 39828"/>
                <a:gd name="connsiteY6" fmla="*/ 11442 h 23734"/>
                <a:gd name="connsiteX7" fmla="*/ 32470 w 39828"/>
                <a:gd name="connsiteY7" fmla="*/ 14490 h 23734"/>
                <a:gd name="connsiteX8" fmla="*/ 30159 w 39828"/>
                <a:gd name="connsiteY8" fmla="*/ 17335 h 23734"/>
                <a:gd name="connsiteX9" fmla="*/ 26654 w 39828"/>
                <a:gd name="connsiteY9" fmla="*/ 18554 h 23734"/>
                <a:gd name="connsiteX10" fmla="*/ 23250 w 39828"/>
                <a:gd name="connsiteY10" fmla="*/ 18477 h 23734"/>
                <a:gd name="connsiteX11" fmla="*/ 20621 w 39828"/>
                <a:gd name="connsiteY11" fmla="*/ 17563 h 23734"/>
                <a:gd name="connsiteX12" fmla="*/ 17929 w 39828"/>
                <a:gd name="connsiteY12" fmla="*/ 14160 h 23734"/>
                <a:gd name="connsiteX13" fmla="*/ 13306 w 39828"/>
                <a:gd name="connsiteY13" fmla="*/ 14286 h 23734"/>
                <a:gd name="connsiteX14" fmla="*/ 13852 w 39828"/>
                <a:gd name="connsiteY14" fmla="*/ 17157 h 23734"/>
                <a:gd name="connsiteX15" fmla="*/ 16671 w 39828"/>
                <a:gd name="connsiteY15" fmla="*/ 19747 h 23734"/>
                <a:gd name="connsiteX16" fmla="*/ 21980 w 39828"/>
                <a:gd name="connsiteY16" fmla="*/ 21513 h 23734"/>
                <a:gd name="connsiteX17" fmla="*/ 28355 w 39828"/>
                <a:gd name="connsiteY17" fmla="*/ 21411 h 23734"/>
                <a:gd name="connsiteX18" fmla="*/ 34616 w 39828"/>
                <a:gd name="connsiteY18" fmla="*/ 19138 h 23734"/>
                <a:gd name="connsiteX19" fmla="*/ 37906 w 39828"/>
                <a:gd name="connsiteY19" fmla="*/ 15887 h 23734"/>
                <a:gd name="connsiteX20" fmla="*/ 37804 w 39828"/>
                <a:gd name="connsiteY20" fmla="*/ 12356 h 23734"/>
                <a:gd name="connsiteX21" fmla="*/ 34578 w 39828"/>
                <a:gd name="connsiteY21" fmla="*/ 9257 h 23734"/>
                <a:gd name="connsiteX22" fmla="*/ 28812 w 39828"/>
                <a:gd name="connsiteY22" fmla="*/ 7225 h 23734"/>
                <a:gd name="connsiteX23" fmla="*/ 21713 w 39828"/>
                <a:gd name="connsiteY23" fmla="*/ 6260 h 23734"/>
                <a:gd name="connsiteX24" fmla="*/ 12328 w 39828"/>
                <a:gd name="connsiteY24" fmla="*/ 5841 h 23734"/>
                <a:gd name="connsiteX25" fmla="*/ 11020 w 39828"/>
                <a:gd name="connsiteY25" fmla="*/ 5790 h 23734"/>
                <a:gd name="connsiteX26" fmla="*/ 20710 w 39828"/>
                <a:gd name="connsiteY26" fmla="*/ 202 h 2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828" h="23734">
                  <a:moveTo>
                    <a:pt x="20710" y="202"/>
                  </a:moveTo>
                  <a:lnTo>
                    <a:pt x="16874" y="-2007"/>
                  </a:lnTo>
                  <a:lnTo>
                    <a:pt x="-1553" y="8610"/>
                  </a:lnTo>
                  <a:lnTo>
                    <a:pt x="1165" y="8610"/>
                  </a:lnTo>
                  <a:cubicBezTo>
                    <a:pt x="6740" y="8610"/>
                    <a:pt x="11147" y="8648"/>
                    <a:pt x="14423" y="8737"/>
                  </a:cubicBezTo>
                  <a:cubicBezTo>
                    <a:pt x="17713" y="8826"/>
                    <a:pt x="20761" y="9067"/>
                    <a:pt x="23555" y="9461"/>
                  </a:cubicBezTo>
                  <a:cubicBezTo>
                    <a:pt x="26387" y="9879"/>
                    <a:pt x="28571" y="10527"/>
                    <a:pt x="30146" y="11442"/>
                  </a:cubicBezTo>
                  <a:cubicBezTo>
                    <a:pt x="31810" y="12407"/>
                    <a:pt x="32584" y="13423"/>
                    <a:pt x="32470" y="14490"/>
                  </a:cubicBezTo>
                  <a:cubicBezTo>
                    <a:pt x="32356" y="15569"/>
                    <a:pt x="31581" y="16509"/>
                    <a:pt x="30159" y="17335"/>
                  </a:cubicBezTo>
                  <a:cubicBezTo>
                    <a:pt x="29041" y="17970"/>
                    <a:pt x="27873" y="18388"/>
                    <a:pt x="26654" y="18554"/>
                  </a:cubicBezTo>
                  <a:cubicBezTo>
                    <a:pt x="25434" y="18719"/>
                    <a:pt x="24304" y="18706"/>
                    <a:pt x="23250" y="18477"/>
                  </a:cubicBezTo>
                  <a:lnTo>
                    <a:pt x="20621" y="17563"/>
                  </a:lnTo>
                  <a:cubicBezTo>
                    <a:pt x="18868" y="16560"/>
                    <a:pt x="17967" y="15417"/>
                    <a:pt x="17929" y="14160"/>
                  </a:cubicBezTo>
                  <a:lnTo>
                    <a:pt x="13306" y="14286"/>
                  </a:lnTo>
                  <a:lnTo>
                    <a:pt x="13852" y="17157"/>
                  </a:lnTo>
                  <a:cubicBezTo>
                    <a:pt x="14576" y="18223"/>
                    <a:pt x="15528" y="19087"/>
                    <a:pt x="16671" y="19747"/>
                  </a:cubicBezTo>
                  <a:cubicBezTo>
                    <a:pt x="18170" y="20611"/>
                    <a:pt x="19948" y="21195"/>
                    <a:pt x="21980" y="21513"/>
                  </a:cubicBezTo>
                  <a:cubicBezTo>
                    <a:pt x="24037" y="21830"/>
                    <a:pt x="26158" y="21792"/>
                    <a:pt x="28355" y="21411"/>
                  </a:cubicBezTo>
                  <a:cubicBezTo>
                    <a:pt x="30552" y="21043"/>
                    <a:pt x="32635" y="20281"/>
                    <a:pt x="34616" y="19138"/>
                  </a:cubicBezTo>
                  <a:cubicBezTo>
                    <a:pt x="36280" y="18185"/>
                    <a:pt x="37372" y="17106"/>
                    <a:pt x="37906" y="15887"/>
                  </a:cubicBezTo>
                  <a:cubicBezTo>
                    <a:pt x="38426" y="14693"/>
                    <a:pt x="38401" y="13525"/>
                    <a:pt x="37804" y="12356"/>
                  </a:cubicBezTo>
                  <a:cubicBezTo>
                    <a:pt x="37207" y="11175"/>
                    <a:pt x="36140" y="10146"/>
                    <a:pt x="34578" y="9257"/>
                  </a:cubicBezTo>
                  <a:cubicBezTo>
                    <a:pt x="33042" y="8356"/>
                    <a:pt x="31124" y="7682"/>
                    <a:pt x="28812" y="7225"/>
                  </a:cubicBezTo>
                  <a:cubicBezTo>
                    <a:pt x="26526" y="6743"/>
                    <a:pt x="24152" y="6425"/>
                    <a:pt x="21713" y="6260"/>
                  </a:cubicBezTo>
                  <a:cubicBezTo>
                    <a:pt x="19275" y="6108"/>
                    <a:pt x="16138" y="5968"/>
                    <a:pt x="12328" y="5841"/>
                  </a:cubicBezTo>
                  <a:lnTo>
                    <a:pt x="11020" y="5790"/>
                  </a:lnTo>
                  <a:lnTo>
                    <a:pt x="20710" y="202"/>
                  </a:lnTo>
                </a:path>
              </a:pathLst>
            </a:custGeom>
            <a:solidFill>
              <a:srgbClr val="FFFFFF"/>
            </a:solidFill>
            <a:ln w="1270" cap="flat">
              <a:noFill/>
              <a:prstDash val="solid"/>
              <a:miter/>
            </a:ln>
          </p:spPr>
          <p:txBody>
            <a:bodyPr rtlCol="0" anchor="ctr"/>
            <a:lstStyle/>
            <a:p>
              <a:endParaRPr lang="zh-CN" altLang="en-US"/>
            </a:p>
          </p:txBody>
        </p:sp>
        <p:sp>
          <p:nvSpPr>
            <p:cNvPr id="258" name="任意多边形: 形状 257"/>
            <p:cNvSpPr/>
            <p:nvPr/>
          </p:nvSpPr>
          <p:spPr>
            <a:xfrm flipV="1">
              <a:off x="9939179" y="2758295"/>
              <a:ext cx="40043" cy="21379"/>
            </a:xfrm>
            <a:custGeom>
              <a:avLst/>
              <a:gdLst>
                <a:gd name="connsiteX0" fmla="*/ 25392 w 40043"/>
                <a:gd name="connsiteY0" fmla="*/ 4877 h 21379"/>
                <a:gd name="connsiteX1" fmla="*/ 21493 w 40043"/>
                <a:gd name="connsiteY1" fmla="*/ 293 h 21379"/>
                <a:gd name="connsiteX2" fmla="*/ 15333 w 40043"/>
                <a:gd name="connsiteY2" fmla="*/ -1777 h 21379"/>
                <a:gd name="connsiteX3" fmla="*/ 8615 w 40043"/>
                <a:gd name="connsiteY3" fmla="*/ -1651 h 21379"/>
                <a:gd name="connsiteX4" fmla="*/ 2646 w 40043"/>
                <a:gd name="connsiteY4" fmla="*/ 483 h 21379"/>
                <a:gd name="connsiteX5" fmla="*/ -453 w 40043"/>
                <a:gd name="connsiteY5" fmla="*/ 3188 h 21379"/>
                <a:gd name="connsiteX6" fmla="*/ -1570 w 40043"/>
                <a:gd name="connsiteY6" fmla="*/ 6300 h 21379"/>
                <a:gd name="connsiteX7" fmla="*/ 3751 w 40043"/>
                <a:gd name="connsiteY7" fmla="*/ 6986 h 21379"/>
                <a:gd name="connsiteX8" fmla="*/ 4259 w 40043"/>
                <a:gd name="connsiteY8" fmla="*/ 4763 h 21379"/>
                <a:gd name="connsiteX9" fmla="*/ 6405 w 40043"/>
                <a:gd name="connsiteY9" fmla="*/ 2731 h 21379"/>
                <a:gd name="connsiteX10" fmla="*/ 11892 w 40043"/>
                <a:gd name="connsiteY10" fmla="*/ 1347 h 21379"/>
                <a:gd name="connsiteX11" fmla="*/ 17619 w 40043"/>
                <a:gd name="connsiteY11" fmla="*/ 2807 h 21379"/>
                <a:gd name="connsiteX12" fmla="*/ 19905 w 40043"/>
                <a:gd name="connsiteY12" fmla="*/ 5716 h 21379"/>
                <a:gd name="connsiteX13" fmla="*/ 17505 w 40043"/>
                <a:gd name="connsiteY13" fmla="*/ 8675 h 21379"/>
                <a:gd name="connsiteX14" fmla="*/ 13403 w 40043"/>
                <a:gd name="connsiteY14" fmla="*/ 10338 h 21379"/>
                <a:gd name="connsiteX15" fmla="*/ 13441 w 40043"/>
                <a:gd name="connsiteY15" fmla="*/ 10503 h 21379"/>
                <a:gd name="connsiteX16" fmla="*/ 28795 w 40043"/>
                <a:gd name="connsiteY16" fmla="*/ 12383 h 21379"/>
                <a:gd name="connsiteX17" fmla="*/ 20490 w 40043"/>
                <a:gd name="connsiteY17" fmla="*/ 17184 h 21379"/>
                <a:gd name="connsiteX18" fmla="*/ 24287 w 40043"/>
                <a:gd name="connsiteY18" fmla="*/ 19381 h 21379"/>
                <a:gd name="connsiteX19" fmla="*/ 38473 w 40043"/>
                <a:gd name="connsiteY19" fmla="*/ 11177 h 21379"/>
                <a:gd name="connsiteX20" fmla="*/ 22369 w 40043"/>
                <a:gd name="connsiteY20" fmla="*/ 9068 h 21379"/>
                <a:gd name="connsiteX21" fmla="*/ 25392 w 40043"/>
                <a:gd name="connsiteY21" fmla="*/ 4877 h 21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043" h="21379">
                  <a:moveTo>
                    <a:pt x="25392" y="4877"/>
                  </a:moveTo>
                  <a:cubicBezTo>
                    <a:pt x="25430" y="3353"/>
                    <a:pt x="24122" y="1817"/>
                    <a:pt x="21493" y="293"/>
                  </a:cubicBezTo>
                  <a:cubicBezTo>
                    <a:pt x="19639" y="-774"/>
                    <a:pt x="17581" y="-1473"/>
                    <a:pt x="15333" y="-1777"/>
                  </a:cubicBezTo>
                  <a:cubicBezTo>
                    <a:pt x="13086" y="-2108"/>
                    <a:pt x="10838" y="-2070"/>
                    <a:pt x="8615" y="-1651"/>
                  </a:cubicBezTo>
                  <a:cubicBezTo>
                    <a:pt x="6380" y="-1244"/>
                    <a:pt x="4386" y="-545"/>
                    <a:pt x="2646" y="483"/>
                  </a:cubicBezTo>
                  <a:cubicBezTo>
                    <a:pt x="1351" y="1207"/>
                    <a:pt x="322" y="2121"/>
                    <a:pt x="-453" y="3188"/>
                  </a:cubicBezTo>
                  <a:lnTo>
                    <a:pt x="-1570" y="6300"/>
                  </a:lnTo>
                  <a:lnTo>
                    <a:pt x="3751" y="6986"/>
                  </a:lnTo>
                  <a:lnTo>
                    <a:pt x="4259" y="4763"/>
                  </a:lnTo>
                  <a:lnTo>
                    <a:pt x="6405" y="2731"/>
                  </a:lnTo>
                  <a:cubicBezTo>
                    <a:pt x="7967" y="1829"/>
                    <a:pt x="9796" y="1372"/>
                    <a:pt x="11892" y="1347"/>
                  </a:cubicBezTo>
                  <a:cubicBezTo>
                    <a:pt x="14000" y="1347"/>
                    <a:pt x="15918" y="1817"/>
                    <a:pt x="17619" y="2807"/>
                  </a:cubicBezTo>
                  <a:cubicBezTo>
                    <a:pt x="19156" y="3683"/>
                    <a:pt x="19905" y="4661"/>
                    <a:pt x="19905" y="5716"/>
                  </a:cubicBezTo>
                  <a:cubicBezTo>
                    <a:pt x="19893" y="6782"/>
                    <a:pt x="19105" y="7760"/>
                    <a:pt x="17505" y="8675"/>
                  </a:cubicBezTo>
                  <a:cubicBezTo>
                    <a:pt x="16286" y="9373"/>
                    <a:pt x="14927" y="9932"/>
                    <a:pt x="13403" y="10338"/>
                  </a:cubicBezTo>
                  <a:lnTo>
                    <a:pt x="13441" y="10503"/>
                  </a:lnTo>
                  <a:lnTo>
                    <a:pt x="28795" y="12383"/>
                  </a:lnTo>
                  <a:lnTo>
                    <a:pt x="20490" y="17184"/>
                  </a:lnTo>
                  <a:lnTo>
                    <a:pt x="24287" y="19381"/>
                  </a:lnTo>
                  <a:lnTo>
                    <a:pt x="38473" y="11177"/>
                  </a:lnTo>
                  <a:lnTo>
                    <a:pt x="22369" y="9068"/>
                  </a:lnTo>
                  <a:cubicBezTo>
                    <a:pt x="24350" y="7811"/>
                    <a:pt x="25354" y="6401"/>
                    <a:pt x="25392" y="4877"/>
                  </a:cubicBezTo>
                </a:path>
              </a:pathLst>
            </a:custGeom>
            <a:solidFill>
              <a:srgbClr val="FFFFFF"/>
            </a:solidFill>
            <a:ln w="1270" cap="flat">
              <a:noFill/>
              <a:prstDash val="solid"/>
              <a:miter/>
            </a:ln>
          </p:spPr>
          <p:txBody>
            <a:bodyPr rtlCol="0" anchor="ctr"/>
            <a:lstStyle/>
            <a:p>
              <a:endParaRPr lang="zh-CN" altLang="en-US"/>
            </a:p>
          </p:txBody>
        </p:sp>
        <p:sp>
          <p:nvSpPr>
            <p:cNvPr id="259" name="任意多边形: 形状 258"/>
            <p:cNvSpPr/>
            <p:nvPr/>
          </p:nvSpPr>
          <p:spPr>
            <a:xfrm flipV="1">
              <a:off x="9962953" y="2778183"/>
              <a:ext cx="37223" cy="15735"/>
            </a:xfrm>
            <a:custGeom>
              <a:avLst/>
              <a:gdLst>
                <a:gd name="connsiteX0" fmla="*/ 13997 w 37223"/>
                <a:gd name="connsiteY0" fmla="*/ 5853 h 15735"/>
                <a:gd name="connsiteX1" fmla="*/ 22379 w 37223"/>
                <a:gd name="connsiteY1" fmla="*/ 10679 h 15735"/>
                <a:gd name="connsiteX2" fmla="*/ 7482 w 37223"/>
                <a:gd name="connsiteY2" fmla="*/ 9612 h 15735"/>
                <a:gd name="connsiteX3" fmla="*/ 21528 w 37223"/>
                <a:gd name="connsiteY3" fmla="*/ 1509 h 15735"/>
                <a:gd name="connsiteX4" fmla="*/ 18468 w 37223"/>
                <a:gd name="connsiteY4" fmla="*/ -269 h 15735"/>
                <a:gd name="connsiteX5" fmla="*/ 14937 w 37223"/>
                <a:gd name="connsiteY5" fmla="*/ 1776 h 15735"/>
                <a:gd name="connsiteX6" fmla="*/ 8447 w 37223"/>
                <a:gd name="connsiteY6" fmla="*/ -1983 h 15735"/>
                <a:gd name="connsiteX7" fmla="*/ 4447 w 37223"/>
                <a:gd name="connsiteY7" fmla="*/ 328 h 15735"/>
                <a:gd name="connsiteX8" fmla="*/ 10949 w 37223"/>
                <a:gd name="connsiteY8" fmla="*/ 4088 h 15735"/>
                <a:gd name="connsiteX9" fmla="*/ -1586 w 37223"/>
                <a:gd name="connsiteY9" fmla="*/ 11314 h 15735"/>
                <a:gd name="connsiteX10" fmla="*/ -1547 w 37223"/>
                <a:gd name="connsiteY10" fmla="*/ 11339 h 15735"/>
                <a:gd name="connsiteX11" fmla="*/ 35587 w 37223"/>
                <a:gd name="connsiteY11" fmla="*/ 13752 h 15735"/>
                <a:gd name="connsiteX12" fmla="*/ 35638 w 37223"/>
                <a:gd name="connsiteY12" fmla="*/ 13714 h 15735"/>
                <a:gd name="connsiteX13" fmla="*/ 17998 w 37223"/>
                <a:gd name="connsiteY13" fmla="*/ 3541 h 15735"/>
                <a:gd name="connsiteX14" fmla="*/ 21528 w 37223"/>
                <a:gd name="connsiteY14" fmla="*/ 1509 h 1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223" h="15735">
                  <a:moveTo>
                    <a:pt x="13997" y="5853"/>
                  </a:moveTo>
                  <a:lnTo>
                    <a:pt x="22379" y="10679"/>
                  </a:lnTo>
                  <a:lnTo>
                    <a:pt x="7482" y="9612"/>
                  </a:lnTo>
                  <a:close/>
                  <a:moveTo>
                    <a:pt x="21528" y="1509"/>
                  </a:moveTo>
                  <a:lnTo>
                    <a:pt x="18468" y="-269"/>
                  </a:lnTo>
                  <a:lnTo>
                    <a:pt x="14937" y="1776"/>
                  </a:lnTo>
                  <a:lnTo>
                    <a:pt x="8447" y="-1983"/>
                  </a:lnTo>
                  <a:lnTo>
                    <a:pt x="4447" y="328"/>
                  </a:lnTo>
                  <a:lnTo>
                    <a:pt x="10949" y="4088"/>
                  </a:lnTo>
                  <a:lnTo>
                    <a:pt x="-1586" y="11314"/>
                  </a:lnTo>
                  <a:lnTo>
                    <a:pt x="-1547" y="11339"/>
                  </a:lnTo>
                  <a:lnTo>
                    <a:pt x="35587" y="13752"/>
                  </a:lnTo>
                  <a:lnTo>
                    <a:pt x="35638" y="13714"/>
                  </a:lnTo>
                  <a:lnTo>
                    <a:pt x="17998" y="3541"/>
                  </a:lnTo>
                  <a:lnTo>
                    <a:pt x="21528" y="1509"/>
                  </a:lnTo>
                </a:path>
              </a:pathLst>
            </a:custGeom>
            <a:solidFill>
              <a:srgbClr val="FFFFFF"/>
            </a:solidFill>
            <a:ln w="1270" cap="flat">
              <a:noFill/>
              <a:prstDash val="solid"/>
              <a:miter/>
            </a:ln>
          </p:spPr>
          <p:txBody>
            <a:bodyPr rtlCol="0" anchor="ctr"/>
            <a:lstStyle/>
            <a:p>
              <a:endParaRPr lang="zh-CN" altLang="en-US"/>
            </a:p>
          </p:txBody>
        </p:sp>
        <p:sp>
          <p:nvSpPr>
            <p:cNvPr id="260" name="任意多边形: 形状 259"/>
            <p:cNvSpPr/>
            <p:nvPr/>
          </p:nvSpPr>
          <p:spPr>
            <a:xfrm flipV="1">
              <a:off x="9999174" y="2791734"/>
              <a:ext cx="30886" cy="19621"/>
            </a:xfrm>
            <a:custGeom>
              <a:avLst/>
              <a:gdLst>
                <a:gd name="connsiteX0" fmla="*/ 29278 w 30886"/>
                <a:gd name="connsiteY0" fmla="*/ 13550 h 19621"/>
                <a:gd name="connsiteX1" fmla="*/ 2418 w 30886"/>
                <a:gd name="connsiteY1" fmla="*/ -1969 h 19621"/>
                <a:gd name="connsiteX2" fmla="*/ -1608 w 30886"/>
                <a:gd name="connsiteY2" fmla="*/ 355 h 19621"/>
                <a:gd name="connsiteX3" fmla="*/ 21468 w 30886"/>
                <a:gd name="connsiteY3" fmla="*/ 13664 h 19621"/>
                <a:gd name="connsiteX4" fmla="*/ 18382 w 30886"/>
                <a:gd name="connsiteY4" fmla="*/ 15455 h 19621"/>
                <a:gd name="connsiteX5" fmla="*/ 22179 w 30886"/>
                <a:gd name="connsiteY5" fmla="*/ 17652 h 19621"/>
                <a:gd name="connsiteX6" fmla="*/ 29278 w 30886"/>
                <a:gd name="connsiteY6" fmla="*/ 13550 h 1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86" h="19621">
                  <a:moveTo>
                    <a:pt x="29278" y="13550"/>
                  </a:moveTo>
                  <a:lnTo>
                    <a:pt x="2418" y="-1969"/>
                  </a:lnTo>
                  <a:lnTo>
                    <a:pt x="-1608" y="355"/>
                  </a:lnTo>
                  <a:lnTo>
                    <a:pt x="21468" y="13664"/>
                  </a:lnTo>
                  <a:lnTo>
                    <a:pt x="18382" y="15455"/>
                  </a:lnTo>
                  <a:lnTo>
                    <a:pt x="22179" y="17652"/>
                  </a:lnTo>
                  <a:lnTo>
                    <a:pt x="29278" y="13550"/>
                  </a:lnTo>
                </a:path>
              </a:pathLst>
            </a:custGeom>
            <a:solidFill>
              <a:srgbClr val="FFFFFF"/>
            </a:solidFill>
            <a:ln w="1270" cap="flat">
              <a:noFill/>
              <a:prstDash val="solid"/>
              <a:miter/>
            </a:ln>
          </p:spPr>
          <p:txBody>
            <a:bodyPr rtlCol="0" anchor="ctr"/>
            <a:lstStyle/>
            <a:p>
              <a:endParaRPr lang="zh-CN" altLang="en-US"/>
            </a:p>
          </p:txBody>
        </p:sp>
        <p:sp>
          <p:nvSpPr>
            <p:cNvPr id="261" name="任意多边形: 形状 260"/>
            <p:cNvSpPr/>
            <p:nvPr/>
          </p:nvSpPr>
          <p:spPr>
            <a:xfrm flipV="1">
              <a:off x="10009676" y="2801997"/>
              <a:ext cx="39823" cy="23735"/>
            </a:xfrm>
            <a:custGeom>
              <a:avLst/>
              <a:gdLst>
                <a:gd name="connsiteX0" fmla="*/ 20632 w 39823"/>
                <a:gd name="connsiteY0" fmla="*/ 251 h 23735"/>
                <a:gd name="connsiteX1" fmla="*/ 16809 w 39823"/>
                <a:gd name="connsiteY1" fmla="*/ -1958 h 23735"/>
                <a:gd name="connsiteX2" fmla="*/ -1618 w 39823"/>
                <a:gd name="connsiteY2" fmla="*/ 8672 h 23735"/>
                <a:gd name="connsiteX3" fmla="*/ 1087 w 39823"/>
                <a:gd name="connsiteY3" fmla="*/ 8672 h 23735"/>
                <a:gd name="connsiteX4" fmla="*/ 14358 w 39823"/>
                <a:gd name="connsiteY4" fmla="*/ 8786 h 23735"/>
                <a:gd name="connsiteX5" fmla="*/ 23502 w 39823"/>
                <a:gd name="connsiteY5" fmla="*/ 9535 h 23735"/>
                <a:gd name="connsiteX6" fmla="*/ 30081 w 39823"/>
                <a:gd name="connsiteY6" fmla="*/ 11504 h 23735"/>
                <a:gd name="connsiteX7" fmla="*/ 32405 w 39823"/>
                <a:gd name="connsiteY7" fmla="*/ 14539 h 23735"/>
                <a:gd name="connsiteX8" fmla="*/ 30093 w 39823"/>
                <a:gd name="connsiteY8" fmla="*/ 17396 h 23735"/>
                <a:gd name="connsiteX9" fmla="*/ 26588 w 39823"/>
                <a:gd name="connsiteY9" fmla="*/ 18603 h 23735"/>
                <a:gd name="connsiteX10" fmla="*/ 23185 w 39823"/>
                <a:gd name="connsiteY10" fmla="*/ 18540 h 23735"/>
                <a:gd name="connsiteX11" fmla="*/ 20530 w 39823"/>
                <a:gd name="connsiteY11" fmla="*/ 17613 h 23735"/>
                <a:gd name="connsiteX12" fmla="*/ 17863 w 39823"/>
                <a:gd name="connsiteY12" fmla="*/ 14221 h 23735"/>
                <a:gd name="connsiteX13" fmla="*/ 13228 w 39823"/>
                <a:gd name="connsiteY13" fmla="*/ 14336 h 23735"/>
                <a:gd name="connsiteX14" fmla="*/ 13787 w 39823"/>
                <a:gd name="connsiteY14" fmla="*/ 17206 h 23735"/>
                <a:gd name="connsiteX15" fmla="*/ 16606 w 39823"/>
                <a:gd name="connsiteY15" fmla="*/ 19810 h 23735"/>
                <a:gd name="connsiteX16" fmla="*/ 21915 w 39823"/>
                <a:gd name="connsiteY16" fmla="*/ 21562 h 23735"/>
                <a:gd name="connsiteX17" fmla="*/ 28277 w 39823"/>
                <a:gd name="connsiteY17" fmla="*/ 21473 h 23735"/>
                <a:gd name="connsiteX18" fmla="*/ 34538 w 39823"/>
                <a:gd name="connsiteY18" fmla="*/ 19200 h 23735"/>
                <a:gd name="connsiteX19" fmla="*/ 37840 w 39823"/>
                <a:gd name="connsiteY19" fmla="*/ 15949 h 23735"/>
                <a:gd name="connsiteX20" fmla="*/ 37739 w 39823"/>
                <a:gd name="connsiteY20" fmla="*/ 12405 h 23735"/>
                <a:gd name="connsiteX21" fmla="*/ 34513 w 39823"/>
                <a:gd name="connsiteY21" fmla="*/ 9319 h 23735"/>
                <a:gd name="connsiteX22" fmla="*/ 28747 w 39823"/>
                <a:gd name="connsiteY22" fmla="*/ 7275 h 23735"/>
                <a:gd name="connsiteX23" fmla="*/ 21648 w 39823"/>
                <a:gd name="connsiteY23" fmla="*/ 6335 h 23735"/>
                <a:gd name="connsiteX24" fmla="*/ 12250 w 39823"/>
                <a:gd name="connsiteY24" fmla="*/ 5891 h 23735"/>
                <a:gd name="connsiteX25" fmla="*/ 10955 w 39823"/>
                <a:gd name="connsiteY25" fmla="*/ 5852 h 23735"/>
                <a:gd name="connsiteX26" fmla="*/ 20632 w 39823"/>
                <a:gd name="connsiteY26" fmla="*/ 251 h 2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823" h="23735">
                  <a:moveTo>
                    <a:pt x="20632" y="251"/>
                  </a:moveTo>
                  <a:lnTo>
                    <a:pt x="16809" y="-1958"/>
                  </a:lnTo>
                  <a:lnTo>
                    <a:pt x="-1618" y="8672"/>
                  </a:lnTo>
                  <a:lnTo>
                    <a:pt x="1087" y="8672"/>
                  </a:lnTo>
                  <a:cubicBezTo>
                    <a:pt x="6675" y="8646"/>
                    <a:pt x="11082" y="8697"/>
                    <a:pt x="14358" y="8786"/>
                  </a:cubicBezTo>
                  <a:cubicBezTo>
                    <a:pt x="17648" y="8875"/>
                    <a:pt x="20683" y="9116"/>
                    <a:pt x="23502" y="9535"/>
                  </a:cubicBezTo>
                  <a:cubicBezTo>
                    <a:pt x="26309" y="9929"/>
                    <a:pt x="28506" y="10589"/>
                    <a:pt x="30081" y="11504"/>
                  </a:cubicBezTo>
                  <a:cubicBezTo>
                    <a:pt x="31744" y="12456"/>
                    <a:pt x="32506" y="13472"/>
                    <a:pt x="32405" y="14539"/>
                  </a:cubicBezTo>
                  <a:cubicBezTo>
                    <a:pt x="32278" y="15619"/>
                    <a:pt x="31516" y="16558"/>
                    <a:pt x="30093" y="17396"/>
                  </a:cubicBezTo>
                  <a:cubicBezTo>
                    <a:pt x="28963" y="18031"/>
                    <a:pt x="27808" y="18438"/>
                    <a:pt x="26588" y="18603"/>
                  </a:cubicBezTo>
                  <a:cubicBezTo>
                    <a:pt x="25369" y="18781"/>
                    <a:pt x="24239" y="18755"/>
                    <a:pt x="23185" y="18540"/>
                  </a:cubicBezTo>
                  <a:lnTo>
                    <a:pt x="20530" y="17613"/>
                  </a:lnTo>
                  <a:cubicBezTo>
                    <a:pt x="18790" y="16609"/>
                    <a:pt x="17902" y="15479"/>
                    <a:pt x="17863" y="14221"/>
                  </a:cubicBezTo>
                  <a:lnTo>
                    <a:pt x="13228" y="14336"/>
                  </a:lnTo>
                  <a:lnTo>
                    <a:pt x="13787" y="17206"/>
                  </a:lnTo>
                  <a:lnTo>
                    <a:pt x="16606" y="19810"/>
                  </a:lnTo>
                  <a:cubicBezTo>
                    <a:pt x="18105" y="20660"/>
                    <a:pt x="19870" y="21245"/>
                    <a:pt x="21915" y="21562"/>
                  </a:cubicBezTo>
                  <a:cubicBezTo>
                    <a:pt x="23959" y="21880"/>
                    <a:pt x="26093" y="21841"/>
                    <a:pt x="28277" y="21473"/>
                  </a:cubicBezTo>
                  <a:cubicBezTo>
                    <a:pt x="30487" y="21105"/>
                    <a:pt x="32570" y="20343"/>
                    <a:pt x="34538" y="19200"/>
                  </a:cubicBezTo>
                  <a:cubicBezTo>
                    <a:pt x="36215" y="18235"/>
                    <a:pt x="37307" y="17155"/>
                    <a:pt x="37840" y="15949"/>
                  </a:cubicBezTo>
                  <a:cubicBezTo>
                    <a:pt x="38361" y="14755"/>
                    <a:pt x="38323" y="13574"/>
                    <a:pt x="37739" y="12405"/>
                  </a:cubicBezTo>
                  <a:cubicBezTo>
                    <a:pt x="37142" y="11250"/>
                    <a:pt x="36075" y="10208"/>
                    <a:pt x="34513" y="9319"/>
                  </a:cubicBezTo>
                  <a:cubicBezTo>
                    <a:pt x="32964" y="8430"/>
                    <a:pt x="31033" y="7745"/>
                    <a:pt x="28747" y="7275"/>
                  </a:cubicBezTo>
                  <a:cubicBezTo>
                    <a:pt x="26449" y="6805"/>
                    <a:pt x="24086" y="6487"/>
                    <a:pt x="21648" y="6335"/>
                  </a:cubicBezTo>
                  <a:cubicBezTo>
                    <a:pt x="19210" y="6157"/>
                    <a:pt x="16073" y="6017"/>
                    <a:pt x="12250" y="5891"/>
                  </a:cubicBezTo>
                  <a:lnTo>
                    <a:pt x="10955" y="5852"/>
                  </a:lnTo>
                  <a:lnTo>
                    <a:pt x="20632" y="251"/>
                  </a:lnTo>
                </a:path>
              </a:pathLst>
            </a:custGeom>
            <a:solidFill>
              <a:srgbClr val="FFFFFF"/>
            </a:solidFill>
            <a:ln w="1270" cap="flat">
              <a:noFill/>
              <a:prstDash val="solid"/>
              <a:miter/>
            </a:ln>
          </p:spPr>
          <p:txBody>
            <a:bodyPr rtlCol="0" anchor="ctr"/>
            <a:lstStyle/>
            <a:p>
              <a:endParaRPr lang="zh-CN" altLang="en-US"/>
            </a:p>
          </p:txBody>
        </p:sp>
        <p:sp>
          <p:nvSpPr>
            <p:cNvPr id="262" name="任意多边形: 形状 261"/>
            <p:cNvSpPr/>
            <p:nvPr/>
          </p:nvSpPr>
          <p:spPr>
            <a:xfrm flipV="1">
              <a:off x="10034657" y="2813426"/>
              <a:ext cx="40042" cy="21369"/>
            </a:xfrm>
            <a:custGeom>
              <a:avLst/>
              <a:gdLst>
                <a:gd name="connsiteX0" fmla="*/ 25327 w 40042"/>
                <a:gd name="connsiteY0" fmla="*/ 4917 h 21369"/>
                <a:gd name="connsiteX1" fmla="*/ 21428 w 40042"/>
                <a:gd name="connsiteY1" fmla="*/ 345 h 21369"/>
                <a:gd name="connsiteX2" fmla="*/ 15268 w 40042"/>
                <a:gd name="connsiteY2" fmla="*/ -1738 h 21369"/>
                <a:gd name="connsiteX3" fmla="*/ 8562 w 40042"/>
                <a:gd name="connsiteY3" fmla="*/ -1611 h 21369"/>
                <a:gd name="connsiteX4" fmla="*/ 2568 w 40042"/>
                <a:gd name="connsiteY4" fmla="*/ 523 h 21369"/>
                <a:gd name="connsiteX5" fmla="*/ -518 w 40042"/>
                <a:gd name="connsiteY5" fmla="*/ 3253 h 21369"/>
                <a:gd name="connsiteX6" fmla="*/ -1635 w 40042"/>
                <a:gd name="connsiteY6" fmla="*/ 6340 h 21369"/>
                <a:gd name="connsiteX7" fmla="*/ 3686 w 40042"/>
                <a:gd name="connsiteY7" fmla="*/ 7051 h 21369"/>
                <a:gd name="connsiteX8" fmla="*/ 4194 w 40042"/>
                <a:gd name="connsiteY8" fmla="*/ 4828 h 21369"/>
                <a:gd name="connsiteX9" fmla="*/ 6340 w 40042"/>
                <a:gd name="connsiteY9" fmla="*/ 2771 h 21369"/>
                <a:gd name="connsiteX10" fmla="*/ 11826 w 40042"/>
                <a:gd name="connsiteY10" fmla="*/ 1399 h 21369"/>
                <a:gd name="connsiteX11" fmla="*/ 17554 w 40042"/>
                <a:gd name="connsiteY11" fmla="*/ 2860 h 21369"/>
                <a:gd name="connsiteX12" fmla="*/ 19827 w 40042"/>
                <a:gd name="connsiteY12" fmla="*/ 5768 h 21369"/>
                <a:gd name="connsiteX13" fmla="*/ 17440 w 40042"/>
                <a:gd name="connsiteY13" fmla="*/ 8727 h 21369"/>
                <a:gd name="connsiteX14" fmla="*/ 13325 w 40042"/>
                <a:gd name="connsiteY14" fmla="*/ 10391 h 21369"/>
                <a:gd name="connsiteX15" fmla="*/ 13376 w 40042"/>
                <a:gd name="connsiteY15" fmla="*/ 10556 h 21369"/>
                <a:gd name="connsiteX16" fmla="*/ 28730 w 40042"/>
                <a:gd name="connsiteY16" fmla="*/ 12436 h 21369"/>
                <a:gd name="connsiteX17" fmla="*/ 20437 w 40042"/>
                <a:gd name="connsiteY17" fmla="*/ 17236 h 21369"/>
                <a:gd name="connsiteX18" fmla="*/ 24222 w 40042"/>
                <a:gd name="connsiteY18" fmla="*/ 19421 h 21369"/>
                <a:gd name="connsiteX19" fmla="*/ 38407 w 40042"/>
                <a:gd name="connsiteY19" fmla="*/ 11229 h 21369"/>
                <a:gd name="connsiteX20" fmla="*/ 22304 w 40042"/>
                <a:gd name="connsiteY20" fmla="*/ 9108 h 21369"/>
                <a:gd name="connsiteX21" fmla="*/ 25327 w 40042"/>
                <a:gd name="connsiteY21" fmla="*/ 4917 h 21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042" h="21369">
                  <a:moveTo>
                    <a:pt x="25327" y="4917"/>
                  </a:moveTo>
                  <a:cubicBezTo>
                    <a:pt x="25365" y="3393"/>
                    <a:pt x="24057" y="1869"/>
                    <a:pt x="21428" y="345"/>
                  </a:cubicBezTo>
                  <a:cubicBezTo>
                    <a:pt x="19561" y="-734"/>
                    <a:pt x="17516" y="-1420"/>
                    <a:pt x="15268" y="-1738"/>
                  </a:cubicBezTo>
                  <a:cubicBezTo>
                    <a:pt x="13007" y="-2055"/>
                    <a:pt x="10772" y="-2017"/>
                    <a:pt x="8562" y="-1611"/>
                  </a:cubicBezTo>
                  <a:cubicBezTo>
                    <a:pt x="6315" y="-1204"/>
                    <a:pt x="4321" y="-493"/>
                    <a:pt x="2568" y="523"/>
                  </a:cubicBezTo>
                  <a:cubicBezTo>
                    <a:pt x="1285" y="1260"/>
                    <a:pt x="257" y="2187"/>
                    <a:pt x="-518" y="3253"/>
                  </a:cubicBezTo>
                  <a:lnTo>
                    <a:pt x="-1635" y="6340"/>
                  </a:lnTo>
                  <a:lnTo>
                    <a:pt x="3686" y="7051"/>
                  </a:lnTo>
                  <a:lnTo>
                    <a:pt x="4194" y="4828"/>
                  </a:lnTo>
                  <a:lnTo>
                    <a:pt x="6340" y="2771"/>
                  </a:lnTo>
                  <a:cubicBezTo>
                    <a:pt x="7890" y="1882"/>
                    <a:pt x="9731" y="1412"/>
                    <a:pt x="11826" y="1399"/>
                  </a:cubicBezTo>
                  <a:cubicBezTo>
                    <a:pt x="13935" y="1374"/>
                    <a:pt x="15840" y="1869"/>
                    <a:pt x="17554" y="2860"/>
                  </a:cubicBezTo>
                  <a:cubicBezTo>
                    <a:pt x="19091" y="3736"/>
                    <a:pt x="19840" y="4714"/>
                    <a:pt x="19827" y="5768"/>
                  </a:cubicBezTo>
                  <a:cubicBezTo>
                    <a:pt x="19827" y="6822"/>
                    <a:pt x="19015" y="7813"/>
                    <a:pt x="17440" y="8727"/>
                  </a:cubicBezTo>
                  <a:cubicBezTo>
                    <a:pt x="16233" y="9413"/>
                    <a:pt x="14862" y="9972"/>
                    <a:pt x="13325" y="10391"/>
                  </a:cubicBezTo>
                  <a:lnTo>
                    <a:pt x="13376" y="10556"/>
                  </a:lnTo>
                  <a:lnTo>
                    <a:pt x="28730" y="12436"/>
                  </a:lnTo>
                  <a:lnTo>
                    <a:pt x="20437" y="17236"/>
                  </a:lnTo>
                  <a:lnTo>
                    <a:pt x="24222" y="19421"/>
                  </a:lnTo>
                  <a:lnTo>
                    <a:pt x="38407" y="11229"/>
                  </a:lnTo>
                  <a:lnTo>
                    <a:pt x="22304" y="9108"/>
                  </a:lnTo>
                  <a:cubicBezTo>
                    <a:pt x="24285" y="7851"/>
                    <a:pt x="25288" y="6454"/>
                    <a:pt x="25327" y="4917"/>
                  </a:cubicBezTo>
                </a:path>
              </a:pathLst>
            </a:custGeom>
            <a:solidFill>
              <a:srgbClr val="FFFFFF"/>
            </a:solidFill>
            <a:ln w="1270" cap="flat">
              <a:noFill/>
              <a:prstDash val="solid"/>
              <a:miter/>
            </a:ln>
          </p:spPr>
          <p:txBody>
            <a:bodyPr rtlCol="0" anchor="ctr"/>
            <a:lstStyle/>
            <a:p>
              <a:endParaRPr lang="zh-CN" altLang="en-US"/>
            </a:p>
          </p:txBody>
        </p:sp>
        <p:sp>
          <p:nvSpPr>
            <p:cNvPr id="263" name="任意多边形: 形状 262"/>
            <p:cNvSpPr/>
            <p:nvPr/>
          </p:nvSpPr>
          <p:spPr>
            <a:xfrm flipV="1">
              <a:off x="10058419" y="2833301"/>
              <a:ext cx="37223" cy="15735"/>
            </a:xfrm>
            <a:custGeom>
              <a:avLst/>
              <a:gdLst>
                <a:gd name="connsiteX0" fmla="*/ 13945 w 37223"/>
                <a:gd name="connsiteY0" fmla="*/ 5889 h 15735"/>
                <a:gd name="connsiteX1" fmla="*/ 22327 w 37223"/>
                <a:gd name="connsiteY1" fmla="*/ 10715 h 15735"/>
                <a:gd name="connsiteX2" fmla="*/ 7417 w 37223"/>
                <a:gd name="connsiteY2" fmla="*/ 9661 h 15735"/>
                <a:gd name="connsiteX3" fmla="*/ 21476 w 37223"/>
                <a:gd name="connsiteY3" fmla="*/ 1559 h 15735"/>
                <a:gd name="connsiteX4" fmla="*/ 18415 w 37223"/>
                <a:gd name="connsiteY4" fmla="*/ -220 h 15735"/>
                <a:gd name="connsiteX5" fmla="*/ 14872 w 37223"/>
                <a:gd name="connsiteY5" fmla="*/ 1812 h 15735"/>
                <a:gd name="connsiteX6" fmla="*/ 8370 w 37223"/>
                <a:gd name="connsiteY6" fmla="*/ -1934 h 15735"/>
                <a:gd name="connsiteX7" fmla="*/ 4394 w 37223"/>
                <a:gd name="connsiteY7" fmla="*/ 377 h 15735"/>
                <a:gd name="connsiteX8" fmla="*/ 10897 w 37223"/>
                <a:gd name="connsiteY8" fmla="*/ 4124 h 15735"/>
                <a:gd name="connsiteX9" fmla="*/ -1651 w 37223"/>
                <a:gd name="connsiteY9" fmla="*/ 11350 h 15735"/>
                <a:gd name="connsiteX10" fmla="*/ -1613 w 37223"/>
                <a:gd name="connsiteY10" fmla="*/ 11388 h 15735"/>
                <a:gd name="connsiteX11" fmla="*/ 35535 w 37223"/>
                <a:gd name="connsiteY11" fmla="*/ 13801 h 15735"/>
                <a:gd name="connsiteX12" fmla="*/ 35573 w 37223"/>
                <a:gd name="connsiteY12" fmla="*/ 13776 h 15735"/>
                <a:gd name="connsiteX13" fmla="*/ 17933 w 37223"/>
                <a:gd name="connsiteY13" fmla="*/ 3590 h 15735"/>
                <a:gd name="connsiteX14" fmla="*/ 21476 w 37223"/>
                <a:gd name="connsiteY14" fmla="*/ 1559 h 1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223" h="15735">
                  <a:moveTo>
                    <a:pt x="13945" y="5889"/>
                  </a:moveTo>
                  <a:lnTo>
                    <a:pt x="22327" y="10715"/>
                  </a:lnTo>
                  <a:lnTo>
                    <a:pt x="7417" y="9661"/>
                  </a:lnTo>
                  <a:close/>
                  <a:moveTo>
                    <a:pt x="21476" y="1559"/>
                  </a:moveTo>
                  <a:lnTo>
                    <a:pt x="18415" y="-220"/>
                  </a:lnTo>
                  <a:lnTo>
                    <a:pt x="14872" y="1812"/>
                  </a:lnTo>
                  <a:lnTo>
                    <a:pt x="8370" y="-1934"/>
                  </a:lnTo>
                  <a:lnTo>
                    <a:pt x="4394" y="377"/>
                  </a:lnTo>
                  <a:lnTo>
                    <a:pt x="10897" y="4124"/>
                  </a:lnTo>
                  <a:lnTo>
                    <a:pt x="-1651" y="11350"/>
                  </a:lnTo>
                  <a:lnTo>
                    <a:pt x="-1613" y="11388"/>
                  </a:lnTo>
                  <a:lnTo>
                    <a:pt x="35535" y="13801"/>
                  </a:lnTo>
                  <a:lnTo>
                    <a:pt x="35573" y="13776"/>
                  </a:lnTo>
                  <a:lnTo>
                    <a:pt x="17933" y="3590"/>
                  </a:lnTo>
                  <a:lnTo>
                    <a:pt x="21476" y="1559"/>
                  </a:lnTo>
                </a:path>
              </a:pathLst>
            </a:custGeom>
            <a:solidFill>
              <a:srgbClr val="FFFFFF"/>
            </a:solidFill>
            <a:ln w="1270" cap="flat">
              <a:noFill/>
              <a:prstDash val="solid"/>
              <a:miter/>
            </a:ln>
          </p:spPr>
          <p:txBody>
            <a:bodyPr rtlCol="0" anchor="ctr"/>
            <a:lstStyle/>
            <a:p>
              <a:endParaRPr lang="zh-CN" altLang="en-US"/>
            </a:p>
          </p:txBody>
        </p:sp>
        <p:sp>
          <p:nvSpPr>
            <p:cNvPr id="264" name="任意多边形: 形状 263"/>
            <p:cNvSpPr/>
            <p:nvPr/>
          </p:nvSpPr>
          <p:spPr>
            <a:xfrm flipV="1">
              <a:off x="9633516" y="2673231"/>
              <a:ext cx="35090" cy="20256"/>
            </a:xfrm>
            <a:custGeom>
              <a:avLst/>
              <a:gdLst>
                <a:gd name="connsiteX0" fmla="*/ 16242 w 35090"/>
                <a:gd name="connsiteY0" fmla="*/ -2075 h 20256"/>
                <a:gd name="connsiteX1" fmla="*/ -1360 w 35090"/>
                <a:gd name="connsiteY1" fmla="*/ 8085 h 20256"/>
                <a:gd name="connsiteX2" fmla="*/ 16128 w 35090"/>
                <a:gd name="connsiteY2" fmla="*/ 18182 h 20256"/>
                <a:gd name="connsiteX3" fmla="*/ 33730 w 35090"/>
                <a:gd name="connsiteY3" fmla="*/ 8022 h 20256"/>
                <a:gd name="connsiteX4" fmla="*/ 16242 w 35090"/>
                <a:gd name="connsiteY4" fmla="*/ -2075 h 20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90" h="20256">
                  <a:moveTo>
                    <a:pt x="16242" y="-2075"/>
                  </a:moveTo>
                  <a:lnTo>
                    <a:pt x="-1360" y="8085"/>
                  </a:lnTo>
                  <a:lnTo>
                    <a:pt x="16128" y="18182"/>
                  </a:lnTo>
                  <a:lnTo>
                    <a:pt x="33730" y="8022"/>
                  </a:lnTo>
                  <a:lnTo>
                    <a:pt x="16242" y="-2075"/>
                  </a:lnTo>
                </a:path>
              </a:pathLst>
            </a:custGeom>
            <a:solidFill>
              <a:srgbClr val="FF4F4F"/>
            </a:solidFill>
            <a:ln w="1270" cap="flat">
              <a:noFill/>
              <a:prstDash val="solid"/>
              <a:miter/>
            </a:ln>
          </p:spPr>
          <p:txBody>
            <a:bodyPr rtlCol="0" anchor="ctr"/>
            <a:lstStyle/>
            <a:p>
              <a:endParaRPr lang="zh-CN" altLang="en-US"/>
            </a:p>
          </p:txBody>
        </p:sp>
        <p:sp>
          <p:nvSpPr>
            <p:cNvPr id="265" name="任意多边形: 形状 264"/>
            <p:cNvSpPr/>
            <p:nvPr/>
          </p:nvSpPr>
          <p:spPr>
            <a:xfrm flipV="1">
              <a:off x="9651118" y="2683391"/>
              <a:ext cx="35077" cy="20256"/>
            </a:xfrm>
            <a:custGeom>
              <a:avLst/>
              <a:gdLst>
                <a:gd name="connsiteX0" fmla="*/ 16217 w 35077"/>
                <a:gd name="connsiteY0" fmla="*/ -2066 h 20256"/>
                <a:gd name="connsiteX1" fmla="*/ -1372 w 35077"/>
                <a:gd name="connsiteY1" fmla="*/ 8094 h 20256"/>
                <a:gd name="connsiteX2" fmla="*/ 16116 w 35077"/>
                <a:gd name="connsiteY2" fmla="*/ 18191 h 20256"/>
                <a:gd name="connsiteX3" fmla="*/ 33705 w 35077"/>
                <a:gd name="connsiteY3" fmla="*/ 8031 h 20256"/>
                <a:gd name="connsiteX4" fmla="*/ 16217 w 35077"/>
                <a:gd name="connsiteY4" fmla="*/ -2066 h 20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77" h="20256">
                  <a:moveTo>
                    <a:pt x="16217" y="-2066"/>
                  </a:moveTo>
                  <a:lnTo>
                    <a:pt x="-1372" y="8094"/>
                  </a:lnTo>
                  <a:lnTo>
                    <a:pt x="16116" y="18191"/>
                  </a:lnTo>
                  <a:lnTo>
                    <a:pt x="33705" y="8031"/>
                  </a:lnTo>
                  <a:lnTo>
                    <a:pt x="16217" y="-2066"/>
                  </a:lnTo>
                </a:path>
              </a:pathLst>
            </a:custGeom>
            <a:solidFill>
              <a:srgbClr val="FFF700"/>
            </a:solidFill>
            <a:ln w="1270" cap="flat">
              <a:noFill/>
              <a:prstDash val="solid"/>
              <a:miter/>
            </a:ln>
          </p:spPr>
          <p:txBody>
            <a:bodyPr rtlCol="0" anchor="ctr"/>
            <a:lstStyle/>
            <a:p>
              <a:endParaRPr lang="zh-CN" altLang="en-US"/>
            </a:p>
          </p:txBody>
        </p:sp>
        <p:sp>
          <p:nvSpPr>
            <p:cNvPr id="266" name="任意多边形: 形状 265"/>
            <p:cNvSpPr/>
            <p:nvPr/>
          </p:nvSpPr>
          <p:spPr>
            <a:xfrm flipV="1">
              <a:off x="9762955" y="2580826"/>
              <a:ext cx="139826" cy="80737"/>
            </a:xfrm>
            <a:custGeom>
              <a:avLst/>
              <a:gdLst>
                <a:gd name="connsiteX0" fmla="*/ 69622 w 139826"/>
                <a:gd name="connsiteY0" fmla="*/ 604 h 80737"/>
                <a:gd name="connsiteX1" fmla="*/ 3240 w 139826"/>
                <a:gd name="connsiteY1" fmla="*/ 38920 h 80737"/>
                <a:gd name="connsiteX2" fmla="*/ 5208 w 139826"/>
                <a:gd name="connsiteY2" fmla="*/ 54706 h 80737"/>
                <a:gd name="connsiteX3" fmla="*/ 39917 w 139826"/>
                <a:gd name="connsiteY3" fmla="*/ 74746 h 80737"/>
                <a:gd name="connsiteX4" fmla="*/ 67235 w 139826"/>
                <a:gd name="connsiteY4" fmla="*/ 75877 h 80737"/>
                <a:gd name="connsiteX5" fmla="*/ 133618 w 139826"/>
                <a:gd name="connsiteY5" fmla="*/ 37561 h 80737"/>
                <a:gd name="connsiteX6" fmla="*/ 131662 w 139826"/>
                <a:gd name="connsiteY6" fmla="*/ 21788 h 80737"/>
                <a:gd name="connsiteX7" fmla="*/ 96940 w 139826"/>
                <a:gd name="connsiteY7" fmla="*/ 1747 h 80737"/>
                <a:gd name="connsiteX8" fmla="*/ 69622 w 139826"/>
                <a:gd name="connsiteY8" fmla="*/ 604 h 8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826" h="80737">
                  <a:moveTo>
                    <a:pt x="69622" y="604"/>
                  </a:moveTo>
                  <a:lnTo>
                    <a:pt x="3240" y="38920"/>
                  </a:lnTo>
                  <a:cubicBezTo>
                    <a:pt x="-3758" y="42971"/>
                    <a:pt x="-2882" y="50020"/>
                    <a:pt x="5208" y="54706"/>
                  </a:cubicBezTo>
                  <a:lnTo>
                    <a:pt x="39917" y="74746"/>
                  </a:lnTo>
                  <a:cubicBezTo>
                    <a:pt x="48007" y="79420"/>
                    <a:pt x="60237" y="79915"/>
                    <a:pt x="67235" y="75877"/>
                  </a:cubicBezTo>
                  <a:lnTo>
                    <a:pt x="133618" y="37561"/>
                  </a:lnTo>
                  <a:cubicBezTo>
                    <a:pt x="140615" y="33522"/>
                    <a:pt x="139739" y="26448"/>
                    <a:pt x="131662" y="21788"/>
                  </a:cubicBezTo>
                  <a:lnTo>
                    <a:pt x="96940" y="1747"/>
                  </a:lnTo>
                  <a:cubicBezTo>
                    <a:pt x="88850" y="-2939"/>
                    <a:pt x="76620" y="-3447"/>
                    <a:pt x="69622" y="604"/>
                  </a:cubicBezTo>
                </a:path>
              </a:pathLst>
            </a:custGeom>
            <a:solidFill>
              <a:srgbClr val="FFF700"/>
            </a:solidFill>
            <a:ln w="1270" cap="flat">
              <a:noFill/>
              <a:prstDash val="solid"/>
              <a:miter/>
            </a:ln>
          </p:spPr>
          <p:txBody>
            <a:bodyPr rtlCol="0" anchor="ctr"/>
            <a:lstStyle/>
            <a:p>
              <a:endParaRPr lang="zh-CN" altLang="en-US"/>
            </a:p>
          </p:txBody>
        </p:sp>
        <p:sp>
          <p:nvSpPr>
            <p:cNvPr id="267" name="任意多边形: 形状 266"/>
            <p:cNvSpPr/>
            <p:nvPr/>
          </p:nvSpPr>
          <p:spPr>
            <a:xfrm flipV="1">
              <a:off x="9762992" y="2580889"/>
              <a:ext cx="139686" cy="80657"/>
            </a:xfrm>
            <a:custGeom>
              <a:avLst/>
              <a:gdLst>
                <a:gd name="connsiteX0" fmla="*/ 31028 w 139686"/>
                <a:gd name="connsiteY0" fmla="*/ 31715 h 80657"/>
                <a:gd name="connsiteX1" fmla="*/ 79034 w 139686"/>
                <a:gd name="connsiteY1" fmla="*/ 59439 h 80657"/>
                <a:gd name="connsiteX2" fmla="*/ 105335 w 139686"/>
                <a:gd name="connsiteY2" fmla="*/ 44250 h 80657"/>
                <a:gd name="connsiteX3" fmla="*/ 57329 w 139686"/>
                <a:gd name="connsiteY3" fmla="*/ 16539 h 80657"/>
                <a:gd name="connsiteX4" fmla="*/ 112028 w 139686"/>
                <a:gd name="connsiteY4" fmla="*/ 10456 h 80657"/>
                <a:gd name="connsiteX5" fmla="*/ 115864 w 139686"/>
                <a:gd name="connsiteY5" fmla="*/ 12678 h 80657"/>
                <a:gd name="connsiteX6" fmla="*/ 87098 w 139686"/>
                <a:gd name="connsiteY6" fmla="*/ 29289 h 80657"/>
                <a:gd name="connsiteX7" fmla="*/ 109183 w 139686"/>
                <a:gd name="connsiteY7" fmla="*/ 42028 h 80657"/>
                <a:gd name="connsiteX8" fmla="*/ 136869 w 139686"/>
                <a:gd name="connsiteY8" fmla="*/ 26051 h 80657"/>
                <a:gd name="connsiteX9" fmla="*/ 138203 w 139686"/>
                <a:gd name="connsiteY9" fmla="*/ 29163 h 80657"/>
                <a:gd name="connsiteX10" fmla="*/ 52707 w 139686"/>
                <a:gd name="connsiteY10" fmla="*/ 78527 h 80657"/>
                <a:gd name="connsiteX11" fmla="*/ 47309 w 139686"/>
                <a:gd name="connsiteY11" fmla="*/ 77753 h 80657"/>
                <a:gd name="connsiteX12" fmla="*/ 75198 w 139686"/>
                <a:gd name="connsiteY12" fmla="*/ 61649 h 80657"/>
                <a:gd name="connsiteX13" fmla="*/ 53113 w 139686"/>
                <a:gd name="connsiteY13" fmla="*/ 48911 h 80657"/>
                <a:gd name="connsiteX14" fmla="*/ 24144 w 139686"/>
                <a:gd name="connsiteY14" fmla="*/ 65624 h 80657"/>
                <a:gd name="connsiteX15" fmla="*/ 20309 w 139686"/>
                <a:gd name="connsiteY15" fmla="*/ 63414 h 80657"/>
                <a:gd name="connsiteX16" fmla="*/ 49265 w 139686"/>
                <a:gd name="connsiteY16" fmla="*/ 46688 h 80657"/>
                <a:gd name="connsiteX17" fmla="*/ 27180 w 139686"/>
                <a:gd name="connsiteY17" fmla="*/ 33938 h 80657"/>
                <a:gd name="connsiteX18" fmla="*/ -405 w 139686"/>
                <a:gd name="connsiteY18" fmla="*/ 49863 h 80657"/>
                <a:gd name="connsiteX19" fmla="*/ -1484 w 139686"/>
                <a:gd name="connsiteY19" fmla="*/ 46434 h 80657"/>
                <a:gd name="connsiteX20" fmla="*/ 82615 w 139686"/>
                <a:gd name="connsiteY20" fmla="*/ -2130 h 80657"/>
                <a:gd name="connsiteX21" fmla="*/ 88584 w 139686"/>
                <a:gd name="connsiteY21" fmla="*/ -1521 h 80657"/>
                <a:gd name="connsiteX22" fmla="*/ 61165 w 139686"/>
                <a:gd name="connsiteY22" fmla="*/ 14316 h 80657"/>
                <a:gd name="connsiteX23" fmla="*/ 83250 w 139686"/>
                <a:gd name="connsiteY23" fmla="*/ 27067 h 80657"/>
                <a:gd name="connsiteX24" fmla="*/ 112028 w 139686"/>
                <a:gd name="connsiteY24" fmla="*/ 10456 h 8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9686" h="80657">
                  <a:moveTo>
                    <a:pt x="31028" y="31715"/>
                  </a:moveTo>
                  <a:lnTo>
                    <a:pt x="79034" y="59439"/>
                  </a:lnTo>
                  <a:lnTo>
                    <a:pt x="105335" y="44250"/>
                  </a:lnTo>
                  <a:lnTo>
                    <a:pt x="57329" y="16539"/>
                  </a:lnTo>
                  <a:close/>
                  <a:moveTo>
                    <a:pt x="112028" y="10456"/>
                  </a:moveTo>
                  <a:lnTo>
                    <a:pt x="115864" y="12678"/>
                  </a:lnTo>
                  <a:lnTo>
                    <a:pt x="87098" y="29289"/>
                  </a:lnTo>
                  <a:lnTo>
                    <a:pt x="109183" y="42028"/>
                  </a:lnTo>
                  <a:lnTo>
                    <a:pt x="136869" y="26051"/>
                  </a:lnTo>
                  <a:lnTo>
                    <a:pt x="138203" y="29163"/>
                  </a:lnTo>
                  <a:lnTo>
                    <a:pt x="52707" y="78527"/>
                  </a:lnTo>
                  <a:cubicBezTo>
                    <a:pt x="50865" y="78426"/>
                    <a:pt x="49036" y="78159"/>
                    <a:pt x="47309" y="77753"/>
                  </a:cubicBezTo>
                  <a:lnTo>
                    <a:pt x="75198" y="61649"/>
                  </a:lnTo>
                  <a:lnTo>
                    <a:pt x="53113" y="48911"/>
                  </a:lnTo>
                  <a:lnTo>
                    <a:pt x="24144" y="65624"/>
                  </a:lnTo>
                  <a:lnTo>
                    <a:pt x="20309" y="63414"/>
                  </a:lnTo>
                  <a:lnTo>
                    <a:pt x="49265" y="46688"/>
                  </a:lnTo>
                  <a:lnTo>
                    <a:pt x="27180" y="33938"/>
                  </a:lnTo>
                  <a:lnTo>
                    <a:pt x="-405" y="49863"/>
                  </a:lnTo>
                  <a:cubicBezTo>
                    <a:pt x="-1116" y="48759"/>
                    <a:pt x="-1459" y="47590"/>
                    <a:pt x="-1484" y="46434"/>
                  </a:cubicBezTo>
                  <a:lnTo>
                    <a:pt x="82615" y="-2130"/>
                  </a:lnTo>
                  <a:cubicBezTo>
                    <a:pt x="84622" y="-2118"/>
                    <a:pt x="86654" y="-1902"/>
                    <a:pt x="88584" y="-1521"/>
                  </a:cubicBezTo>
                  <a:lnTo>
                    <a:pt x="61165" y="14316"/>
                  </a:lnTo>
                  <a:lnTo>
                    <a:pt x="83250" y="27067"/>
                  </a:lnTo>
                  <a:lnTo>
                    <a:pt x="112028" y="10456"/>
                  </a:lnTo>
                </a:path>
              </a:pathLst>
            </a:custGeom>
            <a:solidFill>
              <a:srgbClr val="FFBB00"/>
            </a:solidFill>
            <a:ln w="1270" cap="flat">
              <a:noFill/>
              <a:prstDash val="solid"/>
              <a:miter/>
            </a:ln>
          </p:spPr>
          <p:txBody>
            <a:bodyPr rtlCol="0" anchor="ctr"/>
            <a:lstStyle/>
            <a:p>
              <a:endParaRPr lang="zh-CN" altLang="en-US"/>
            </a:p>
          </p:txBody>
        </p:sp>
        <p:sp>
          <p:nvSpPr>
            <p:cNvPr id="268" name="任意多边形: 形状 267"/>
            <p:cNvSpPr/>
            <p:nvPr/>
          </p:nvSpPr>
          <p:spPr>
            <a:xfrm flipV="1">
              <a:off x="9661752" y="1890545"/>
              <a:ext cx="773107" cy="949234"/>
            </a:xfrm>
            <a:custGeom>
              <a:avLst/>
              <a:gdLst>
                <a:gd name="connsiteX0" fmla="*/ 771476 w 773107"/>
                <a:gd name="connsiteY0" fmla="*/ 755856 h 949234"/>
                <a:gd name="connsiteX1" fmla="*/ 765571 w 773107"/>
                <a:gd name="connsiteY1" fmla="*/ 720118 h 949234"/>
                <a:gd name="connsiteX2" fmla="*/ 739256 w 773107"/>
                <a:gd name="connsiteY2" fmla="*/ 688889 h 949234"/>
                <a:gd name="connsiteX3" fmla="*/ 736310 w 773107"/>
                <a:gd name="connsiteY3" fmla="*/ 685447 h 949234"/>
                <a:gd name="connsiteX4" fmla="*/ 636805 w 773107"/>
                <a:gd name="connsiteY4" fmla="*/ 547259 h 949234"/>
                <a:gd name="connsiteX5" fmla="*/ 615736 w 773107"/>
                <a:gd name="connsiteY5" fmla="*/ 468735 h 949234"/>
                <a:gd name="connsiteX6" fmla="*/ 589435 w 773107"/>
                <a:gd name="connsiteY6" fmla="*/ 339386 h 949234"/>
                <a:gd name="connsiteX7" fmla="*/ 563362 w 773107"/>
                <a:gd name="connsiteY7" fmla="*/ 156443 h 949234"/>
                <a:gd name="connsiteX8" fmla="*/ 555577 w 773107"/>
                <a:gd name="connsiteY8" fmla="*/ 126280 h 949234"/>
                <a:gd name="connsiteX9" fmla="*/ 467553 w 773107"/>
                <a:gd name="connsiteY9" fmla="*/ 177105 h 949234"/>
                <a:gd name="connsiteX10" fmla="*/ 470906 w 773107"/>
                <a:gd name="connsiteY10" fmla="*/ 242333 h 949234"/>
                <a:gd name="connsiteX11" fmla="*/ 452059 w 773107"/>
                <a:gd name="connsiteY11" fmla="*/ 312589 h 949234"/>
                <a:gd name="connsiteX12" fmla="*/ 437556 w 773107"/>
                <a:gd name="connsiteY12" fmla="*/ 322342 h 949234"/>
                <a:gd name="connsiteX13" fmla="*/ 411407 w 773107"/>
                <a:gd name="connsiteY13" fmla="*/ 312170 h 949234"/>
                <a:gd name="connsiteX14" fmla="*/ 352720 w 773107"/>
                <a:gd name="connsiteY14" fmla="*/ 243399 h 949234"/>
                <a:gd name="connsiteX15" fmla="*/ 308867 w 773107"/>
                <a:gd name="connsiteY15" fmla="*/ 189551 h 949234"/>
                <a:gd name="connsiteX16" fmla="*/ 198784 w 773107"/>
                <a:gd name="connsiteY16" fmla="*/ 23093 h 949234"/>
                <a:gd name="connsiteX17" fmla="*/ 184852 w 773107"/>
                <a:gd name="connsiteY17" fmla="*/ 5377 h 949234"/>
                <a:gd name="connsiteX18" fmla="*/ 171326 w 773107"/>
                <a:gd name="connsiteY18" fmla="*/ -1824 h 949234"/>
                <a:gd name="connsiteX19" fmla="*/ 140592 w 773107"/>
                <a:gd name="connsiteY19" fmla="*/ 12603 h 949234"/>
                <a:gd name="connsiteX20" fmla="*/ 134280 w 773107"/>
                <a:gd name="connsiteY20" fmla="*/ 34650 h 949234"/>
                <a:gd name="connsiteX21" fmla="*/ 134204 w 773107"/>
                <a:gd name="connsiteY21" fmla="*/ 38422 h 949234"/>
                <a:gd name="connsiteX22" fmla="*/ 134204 w 773107"/>
                <a:gd name="connsiteY22" fmla="*/ 38574 h 949234"/>
                <a:gd name="connsiteX23" fmla="*/ 134941 w 773107"/>
                <a:gd name="connsiteY23" fmla="*/ 47591 h 949234"/>
                <a:gd name="connsiteX24" fmla="*/ 131906 w 773107"/>
                <a:gd name="connsiteY24" fmla="*/ 45458 h 949234"/>
                <a:gd name="connsiteX25" fmla="*/ 123536 w 773107"/>
                <a:gd name="connsiteY25" fmla="*/ 40784 h 949234"/>
                <a:gd name="connsiteX26" fmla="*/ 96244 w 773107"/>
                <a:gd name="connsiteY26" fmla="*/ 41940 h 949234"/>
                <a:gd name="connsiteX27" fmla="*/ 88459 w 773107"/>
                <a:gd name="connsiteY27" fmla="*/ 61041 h 949234"/>
                <a:gd name="connsiteX28" fmla="*/ 82808 w 773107"/>
                <a:gd name="connsiteY28" fmla="*/ 93413 h 949234"/>
                <a:gd name="connsiteX29" fmla="*/ 82236 w 773107"/>
                <a:gd name="connsiteY29" fmla="*/ 93337 h 949234"/>
                <a:gd name="connsiteX30" fmla="*/ 77563 w 773107"/>
                <a:gd name="connsiteY30" fmla="*/ 93337 h 949234"/>
                <a:gd name="connsiteX31" fmla="*/ 59452 w 773107"/>
                <a:gd name="connsiteY31" fmla="*/ 108335 h 949234"/>
                <a:gd name="connsiteX32" fmla="*/ 56658 w 773107"/>
                <a:gd name="connsiteY32" fmla="*/ 138002 h 949234"/>
                <a:gd name="connsiteX33" fmla="*/ 54525 w 773107"/>
                <a:gd name="connsiteY33" fmla="*/ 211357 h 949234"/>
                <a:gd name="connsiteX34" fmla="*/ 53953 w 773107"/>
                <a:gd name="connsiteY34" fmla="*/ 218076 h 949234"/>
                <a:gd name="connsiteX35" fmla="*/ 49864 w 773107"/>
                <a:gd name="connsiteY35" fmla="*/ 216602 h 949234"/>
                <a:gd name="connsiteX36" fmla="*/ 11497 w 773107"/>
                <a:gd name="connsiteY36" fmla="*/ 201197 h 949234"/>
                <a:gd name="connsiteX37" fmla="*/ -1533 w 773107"/>
                <a:gd name="connsiteY37" fmla="*/ 220209 h 949234"/>
                <a:gd name="connsiteX38" fmla="*/ 2239 w 773107"/>
                <a:gd name="connsiteY38" fmla="*/ 238497 h 949234"/>
                <a:gd name="connsiteX39" fmla="*/ 29201 w 773107"/>
                <a:gd name="connsiteY39" fmla="*/ 273244 h 949234"/>
                <a:gd name="connsiteX40" fmla="*/ 36745 w 773107"/>
                <a:gd name="connsiteY40" fmla="*/ 296434 h 949234"/>
                <a:gd name="connsiteX41" fmla="*/ 51007 w 773107"/>
                <a:gd name="connsiteY41" fmla="*/ 321771 h 949234"/>
                <a:gd name="connsiteX42" fmla="*/ 86173 w 773107"/>
                <a:gd name="connsiteY42" fmla="*/ 370450 h 949234"/>
                <a:gd name="connsiteX43" fmla="*/ 131906 w 773107"/>
                <a:gd name="connsiteY43" fmla="*/ 450866 h 949234"/>
                <a:gd name="connsiteX44" fmla="*/ 167720 w 773107"/>
                <a:gd name="connsiteY44" fmla="*/ 497589 h 949234"/>
                <a:gd name="connsiteX45" fmla="*/ 237633 w 773107"/>
                <a:gd name="connsiteY45" fmla="*/ 586108 h 949234"/>
                <a:gd name="connsiteX46" fmla="*/ 305336 w 773107"/>
                <a:gd name="connsiteY46" fmla="*/ 635943 h 949234"/>
                <a:gd name="connsiteX47" fmla="*/ 381168 w 773107"/>
                <a:gd name="connsiteY47" fmla="*/ 681104 h 949234"/>
                <a:gd name="connsiteX48" fmla="*/ 417388 w 773107"/>
                <a:gd name="connsiteY48" fmla="*/ 704624 h 949234"/>
                <a:gd name="connsiteX49" fmla="*/ 521896 w 773107"/>
                <a:gd name="connsiteY49" fmla="*/ 846343 h 949234"/>
                <a:gd name="connsiteX50" fmla="*/ 574842 w 773107"/>
                <a:gd name="connsiteY50" fmla="*/ 916422 h 949234"/>
                <a:gd name="connsiteX51" fmla="*/ 585244 w 773107"/>
                <a:gd name="connsiteY51" fmla="*/ 929210 h 949234"/>
                <a:gd name="connsiteX52" fmla="*/ 592876 w 773107"/>
                <a:gd name="connsiteY52" fmla="*/ 937973 h 949234"/>
                <a:gd name="connsiteX53" fmla="*/ 668848 w 773107"/>
                <a:gd name="connsiteY53" fmla="*/ 932817 h 949234"/>
                <a:gd name="connsiteX54" fmla="*/ 771476 w 773107"/>
                <a:gd name="connsiteY54" fmla="*/ 755856 h 94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73107" h="949234">
                  <a:moveTo>
                    <a:pt x="771476" y="755856"/>
                  </a:moveTo>
                  <a:cubicBezTo>
                    <a:pt x="771476" y="742165"/>
                    <a:pt x="769431" y="730113"/>
                    <a:pt x="765571" y="720118"/>
                  </a:cubicBezTo>
                  <a:cubicBezTo>
                    <a:pt x="756884" y="709628"/>
                    <a:pt x="748121" y="699214"/>
                    <a:pt x="739256" y="688889"/>
                  </a:cubicBezTo>
                  <a:lnTo>
                    <a:pt x="736310" y="685447"/>
                  </a:lnTo>
                  <a:cubicBezTo>
                    <a:pt x="700001" y="642661"/>
                    <a:pt x="658040" y="599710"/>
                    <a:pt x="636805" y="547259"/>
                  </a:cubicBezTo>
                  <a:cubicBezTo>
                    <a:pt x="626557" y="522088"/>
                    <a:pt x="621159" y="495367"/>
                    <a:pt x="615736" y="468735"/>
                  </a:cubicBezTo>
                  <a:cubicBezTo>
                    <a:pt x="606973" y="425619"/>
                    <a:pt x="598198" y="382502"/>
                    <a:pt x="589435" y="339386"/>
                  </a:cubicBezTo>
                  <a:cubicBezTo>
                    <a:pt x="577052" y="278654"/>
                    <a:pt x="570258" y="217911"/>
                    <a:pt x="563362" y="156443"/>
                  </a:cubicBezTo>
                  <a:cubicBezTo>
                    <a:pt x="562219" y="146029"/>
                    <a:pt x="560834" y="135132"/>
                    <a:pt x="555577" y="126280"/>
                  </a:cubicBezTo>
                  <a:lnTo>
                    <a:pt x="467553" y="177105"/>
                  </a:lnTo>
                  <a:cubicBezTo>
                    <a:pt x="473611" y="197997"/>
                    <a:pt x="472303" y="220463"/>
                    <a:pt x="470906" y="242333"/>
                  </a:cubicBezTo>
                  <a:cubicBezTo>
                    <a:pt x="469433" y="266932"/>
                    <a:pt x="467299" y="293247"/>
                    <a:pt x="452059" y="312589"/>
                  </a:cubicBezTo>
                  <a:cubicBezTo>
                    <a:pt x="448376" y="317262"/>
                    <a:pt x="443537" y="321682"/>
                    <a:pt x="437556" y="322342"/>
                  </a:cubicBezTo>
                  <a:cubicBezTo>
                    <a:pt x="426977" y="323574"/>
                    <a:pt x="418620" y="319713"/>
                    <a:pt x="411407" y="312170"/>
                  </a:cubicBezTo>
                  <a:cubicBezTo>
                    <a:pt x="390426" y="290377"/>
                    <a:pt x="371491" y="266932"/>
                    <a:pt x="352720" y="243399"/>
                  </a:cubicBezTo>
                  <a:cubicBezTo>
                    <a:pt x="338293" y="225302"/>
                    <a:pt x="323942" y="207103"/>
                    <a:pt x="308867" y="189551"/>
                  </a:cubicBezTo>
                  <a:cubicBezTo>
                    <a:pt x="265344" y="139145"/>
                    <a:pt x="234521" y="79316"/>
                    <a:pt x="198784" y="23093"/>
                  </a:cubicBezTo>
                  <a:cubicBezTo>
                    <a:pt x="194859" y="16857"/>
                    <a:pt x="190351" y="10304"/>
                    <a:pt x="184852" y="5377"/>
                  </a:cubicBezTo>
                  <a:cubicBezTo>
                    <a:pt x="181004" y="1948"/>
                    <a:pt x="176495" y="-758"/>
                    <a:pt x="171326" y="-1824"/>
                  </a:cubicBezTo>
                  <a:cubicBezTo>
                    <a:pt x="159604" y="-4364"/>
                    <a:pt x="147069" y="2430"/>
                    <a:pt x="140592" y="12603"/>
                  </a:cubicBezTo>
                  <a:cubicBezTo>
                    <a:pt x="136490" y="19156"/>
                    <a:pt x="134535" y="26776"/>
                    <a:pt x="134280" y="34650"/>
                  </a:cubicBezTo>
                  <a:cubicBezTo>
                    <a:pt x="134204" y="35882"/>
                    <a:pt x="134204" y="37190"/>
                    <a:pt x="134204" y="38422"/>
                  </a:cubicBezTo>
                  <a:lnTo>
                    <a:pt x="134204" y="38574"/>
                  </a:lnTo>
                  <a:cubicBezTo>
                    <a:pt x="134204" y="41610"/>
                    <a:pt x="134535" y="44645"/>
                    <a:pt x="134941" y="47591"/>
                  </a:cubicBezTo>
                  <a:lnTo>
                    <a:pt x="131906" y="45458"/>
                  </a:lnTo>
                  <a:cubicBezTo>
                    <a:pt x="129289" y="43743"/>
                    <a:pt x="126407" y="42105"/>
                    <a:pt x="123536" y="40784"/>
                  </a:cubicBezTo>
                  <a:cubicBezTo>
                    <a:pt x="114113" y="36695"/>
                    <a:pt x="103712" y="35539"/>
                    <a:pt x="96244" y="41940"/>
                  </a:cubicBezTo>
                  <a:cubicBezTo>
                    <a:pt x="90682" y="46690"/>
                    <a:pt x="89119" y="53573"/>
                    <a:pt x="88459" y="61041"/>
                  </a:cubicBezTo>
                  <a:cubicBezTo>
                    <a:pt x="87557" y="72013"/>
                    <a:pt x="88789" y="84396"/>
                    <a:pt x="82808" y="93413"/>
                  </a:cubicBezTo>
                  <a:lnTo>
                    <a:pt x="82236" y="93337"/>
                  </a:lnTo>
                  <a:cubicBezTo>
                    <a:pt x="80674" y="93006"/>
                    <a:pt x="79036" y="93006"/>
                    <a:pt x="77563" y="93337"/>
                  </a:cubicBezTo>
                  <a:cubicBezTo>
                    <a:pt x="69688" y="94225"/>
                    <a:pt x="62640" y="100703"/>
                    <a:pt x="59452" y="108335"/>
                  </a:cubicBezTo>
                  <a:cubicBezTo>
                    <a:pt x="55681" y="117594"/>
                    <a:pt x="56252" y="127995"/>
                    <a:pt x="56658" y="138002"/>
                  </a:cubicBezTo>
                  <a:cubicBezTo>
                    <a:pt x="57560" y="162500"/>
                    <a:pt x="56900" y="187024"/>
                    <a:pt x="54525" y="211357"/>
                  </a:cubicBezTo>
                  <a:cubicBezTo>
                    <a:pt x="54448" y="213656"/>
                    <a:pt x="54195" y="215866"/>
                    <a:pt x="53953" y="218076"/>
                  </a:cubicBezTo>
                  <a:cubicBezTo>
                    <a:pt x="52569" y="217669"/>
                    <a:pt x="51172" y="217187"/>
                    <a:pt x="49864" y="216602"/>
                  </a:cubicBezTo>
                  <a:cubicBezTo>
                    <a:pt x="36669" y="210875"/>
                    <a:pt x="25099" y="197273"/>
                    <a:pt x="11497" y="201197"/>
                  </a:cubicBezTo>
                  <a:cubicBezTo>
                    <a:pt x="3217" y="203585"/>
                    <a:pt x="-872" y="211446"/>
                    <a:pt x="-1533" y="220209"/>
                  </a:cubicBezTo>
                  <a:cubicBezTo>
                    <a:pt x="-2028" y="226432"/>
                    <a:pt x="-631" y="233087"/>
                    <a:pt x="2239" y="238497"/>
                  </a:cubicBezTo>
                  <a:cubicBezTo>
                    <a:pt x="9198" y="251438"/>
                    <a:pt x="21746" y="260620"/>
                    <a:pt x="29201" y="273244"/>
                  </a:cubicBezTo>
                  <a:cubicBezTo>
                    <a:pt x="33875" y="281029"/>
                    <a:pt x="34611" y="288167"/>
                    <a:pt x="36745" y="296434"/>
                  </a:cubicBezTo>
                  <a:cubicBezTo>
                    <a:pt x="39120" y="305540"/>
                    <a:pt x="45762" y="314062"/>
                    <a:pt x="51007" y="321771"/>
                  </a:cubicBezTo>
                  <a:cubicBezTo>
                    <a:pt x="62399" y="338243"/>
                    <a:pt x="75264" y="353648"/>
                    <a:pt x="86173" y="370450"/>
                  </a:cubicBezTo>
                  <a:cubicBezTo>
                    <a:pt x="102886" y="396358"/>
                    <a:pt x="114608" y="425288"/>
                    <a:pt x="131906" y="450866"/>
                  </a:cubicBezTo>
                  <a:cubicBezTo>
                    <a:pt x="142967" y="467097"/>
                    <a:pt x="156086" y="481765"/>
                    <a:pt x="167720" y="497589"/>
                  </a:cubicBezTo>
                  <a:cubicBezTo>
                    <a:pt x="190503" y="528730"/>
                    <a:pt x="206988" y="561597"/>
                    <a:pt x="237633" y="586108"/>
                  </a:cubicBezTo>
                  <a:cubicBezTo>
                    <a:pt x="259515" y="603647"/>
                    <a:pt x="283861" y="617909"/>
                    <a:pt x="305336" y="635943"/>
                  </a:cubicBezTo>
                  <a:cubicBezTo>
                    <a:pt x="327968" y="654954"/>
                    <a:pt x="355501" y="666181"/>
                    <a:pt x="381168" y="681104"/>
                  </a:cubicBezTo>
                  <a:cubicBezTo>
                    <a:pt x="393627" y="688317"/>
                    <a:pt x="406162" y="695607"/>
                    <a:pt x="417388" y="704624"/>
                  </a:cubicBezTo>
                  <a:cubicBezTo>
                    <a:pt x="439931" y="722569"/>
                    <a:pt x="513286" y="834456"/>
                    <a:pt x="521896" y="846343"/>
                  </a:cubicBezTo>
                  <a:cubicBezTo>
                    <a:pt x="539029" y="870118"/>
                    <a:pt x="556402" y="893638"/>
                    <a:pt x="574842" y="916422"/>
                  </a:cubicBezTo>
                  <a:cubicBezTo>
                    <a:pt x="578208" y="920676"/>
                    <a:pt x="581726" y="924943"/>
                    <a:pt x="585244" y="929210"/>
                  </a:cubicBezTo>
                  <a:cubicBezTo>
                    <a:pt x="587708" y="932157"/>
                    <a:pt x="590171" y="935116"/>
                    <a:pt x="592876" y="937973"/>
                  </a:cubicBezTo>
                  <a:cubicBezTo>
                    <a:pt x="611647" y="950927"/>
                    <a:pt x="638685" y="950191"/>
                    <a:pt x="668848" y="932817"/>
                  </a:cubicBezTo>
                  <a:cubicBezTo>
                    <a:pt x="725489" y="900115"/>
                    <a:pt x="771476" y="820930"/>
                    <a:pt x="771476" y="755856"/>
                  </a:cubicBezTo>
                </a:path>
              </a:pathLst>
            </a:custGeom>
            <a:solidFill>
              <a:srgbClr val="FFE5CC"/>
            </a:solidFill>
            <a:ln w="1270" cap="flat">
              <a:noFill/>
              <a:prstDash val="solid"/>
              <a:miter/>
            </a:ln>
          </p:spPr>
          <p:txBody>
            <a:bodyPr rtlCol="0" anchor="ctr"/>
            <a:lstStyle/>
            <a:p>
              <a:endParaRPr lang="zh-CN" altLang="en-US"/>
            </a:p>
          </p:txBody>
        </p:sp>
        <p:sp>
          <p:nvSpPr>
            <p:cNvPr id="269" name="任意多边形: 形状 268"/>
            <p:cNvSpPr/>
            <p:nvPr/>
          </p:nvSpPr>
          <p:spPr>
            <a:xfrm flipV="1">
              <a:off x="9661752" y="2001564"/>
              <a:ext cx="721897" cy="838215"/>
            </a:xfrm>
            <a:custGeom>
              <a:avLst/>
              <a:gdLst>
                <a:gd name="connsiteX0" fmla="*/ 720109 w 721897"/>
                <a:gd name="connsiteY0" fmla="*/ 642380 h 838215"/>
                <a:gd name="connsiteX1" fmla="*/ 697402 w 721897"/>
                <a:gd name="connsiteY1" fmla="*/ 611888 h 838215"/>
                <a:gd name="connsiteX2" fmla="*/ 616490 w 721897"/>
                <a:gd name="connsiteY2" fmla="*/ 472391 h 838215"/>
                <a:gd name="connsiteX3" fmla="*/ 589452 w 721897"/>
                <a:gd name="connsiteY3" fmla="*/ 339435 h 838215"/>
                <a:gd name="connsiteX4" fmla="*/ 563379 w 721897"/>
                <a:gd name="connsiteY4" fmla="*/ 156492 h 838215"/>
                <a:gd name="connsiteX5" fmla="*/ 555594 w 721897"/>
                <a:gd name="connsiteY5" fmla="*/ 126330 h 838215"/>
                <a:gd name="connsiteX6" fmla="*/ 467571 w 721897"/>
                <a:gd name="connsiteY6" fmla="*/ 177155 h 838215"/>
                <a:gd name="connsiteX7" fmla="*/ 470923 w 721897"/>
                <a:gd name="connsiteY7" fmla="*/ 242382 h 838215"/>
                <a:gd name="connsiteX8" fmla="*/ 452077 w 721897"/>
                <a:gd name="connsiteY8" fmla="*/ 312638 h 838215"/>
                <a:gd name="connsiteX9" fmla="*/ 437573 w 721897"/>
                <a:gd name="connsiteY9" fmla="*/ 322392 h 838215"/>
                <a:gd name="connsiteX10" fmla="*/ 411424 w 721897"/>
                <a:gd name="connsiteY10" fmla="*/ 312219 h 838215"/>
                <a:gd name="connsiteX11" fmla="*/ 352737 w 721897"/>
                <a:gd name="connsiteY11" fmla="*/ 243449 h 838215"/>
                <a:gd name="connsiteX12" fmla="*/ 308885 w 721897"/>
                <a:gd name="connsiteY12" fmla="*/ 189601 h 838215"/>
                <a:gd name="connsiteX13" fmla="*/ 198801 w 721897"/>
                <a:gd name="connsiteY13" fmla="*/ 23142 h 838215"/>
                <a:gd name="connsiteX14" fmla="*/ 184869 w 721897"/>
                <a:gd name="connsiteY14" fmla="*/ 5426 h 838215"/>
                <a:gd name="connsiteX15" fmla="*/ 171344 w 721897"/>
                <a:gd name="connsiteY15" fmla="*/ -1775 h 838215"/>
                <a:gd name="connsiteX16" fmla="*/ 140610 w 721897"/>
                <a:gd name="connsiteY16" fmla="*/ 12652 h 838215"/>
                <a:gd name="connsiteX17" fmla="*/ 134298 w 721897"/>
                <a:gd name="connsiteY17" fmla="*/ 34700 h 838215"/>
                <a:gd name="connsiteX18" fmla="*/ 134222 w 721897"/>
                <a:gd name="connsiteY18" fmla="*/ 38624 h 838215"/>
                <a:gd name="connsiteX19" fmla="*/ 134958 w 721897"/>
                <a:gd name="connsiteY19" fmla="*/ 47641 h 838215"/>
                <a:gd name="connsiteX20" fmla="*/ 131923 w 721897"/>
                <a:gd name="connsiteY20" fmla="*/ 45507 h 838215"/>
                <a:gd name="connsiteX21" fmla="*/ 123554 w 721897"/>
                <a:gd name="connsiteY21" fmla="*/ 40834 h 838215"/>
                <a:gd name="connsiteX22" fmla="*/ 96262 w 721897"/>
                <a:gd name="connsiteY22" fmla="*/ 41989 h 838215"/>
                <a:gd name="connsiteX23" fmla="*/ 88477 w 721897"/>
                <a:gd name="connsiteY23" fmla="*/ 61090 h 838215"/>
                <a:gd name="connsiteX24" fmla="*/ 82825 w 721897"/>
                <a:gd name="connsiteY24" fmla="*/ 93462 h 838215"/>
                <a:gd name="connsiteX25" fmla="*/ 82254 w 721897"/>
                <a:gd name="connsiteY25" fmla="*/ 93386 h 838215"/>
                <a:gd name="connsiteX26" fmla="*/ 77580 w 721897"/>
                <a:gd name="connsiteY26" fmla="*/ 93386 h 838215"/>
                <a:gd name="connsiteX27" fmla="*/ 59470 w 721897"/>
                <a:gd name="connsiteY27" fmla="*/ 108385 h 838215"/>
                <a:gd name="connsiteX28" fmla="*/ 56676 w 721897"/>
                <a:gd name="connsiteY28" fmla="*/ 138052 h 838215"/>
                <a:gd name="connsiteX29" fmla="*/ 54542 w 721897"/>
                <a:gd name="connsiteY29" fmla="*/ 211407 h 838215"/>
                <a:gd name="connsiteX30" fmla="*/ 53971 w 721897"/>
                <a:gd name="connsiteY30" fmla="*/ 218125 h 838215"/>
                <a:gd name="connsiteX31" fmla="*/ 49881 w 721897"/>
                <a:gd name="connsiteY31" fmla="*/ 216652 h 838215"/>
                <a:gd name="connsiteX32" fmla="*/ 11515 w 721897"/>
                <a:gd name="connsiteY32" fmla="*/ 201247 h 838215"/>
                <a:gd name="connsiteX33" fmla="*/ -1515 w 721897"/>
                <a:gd name="connsiteY33" fmla="*/ 220259 h 838215"/>
                <a:gd name="connsiteX34" fmla="*/ 2256 w 721897"/>
                <a:gd name="connsiteY34" fmla="*/ 238547 h 838215"/>
                <a:gd name="connsiteX35" fmla="*/ 29218 w 721897"/>
                <a:gd name="connsiteY35" fmla="*/ 273294 h 838215"/>
                <a:gd name="connsiteX36" fmla="*/ 36762 w 721897"/>
                <a:gd name="connsiteY36" fmla="*/ 296484 h 838215"/>
                <a:gd name="connsiteX37" fmla="*/ 51024 w 721897"/>
                <a:gd name="connsiteY37" fmla="*/ 321821 h 838215"/>
                <a:gd name="connsiteX38" fmla="*/ 86190 w 721897"/>
                <a:gd name="connsiteY38" fmla="*/ 370499 h 838215"/>
                <a:gd name="connsiteX39" fmla="*/ 131923 w 721897"/>
                <a:gd name="connsiteY39" fmla="*/ 450916 h 838215"/>
                <a:gd name="connsiteX40" fmla="*/ 167737 w 721897"/>
                <a:gd name="connsiteY40" fmla="*/ 497639 h 838215"/>
                <a:gd name="connsiteX41" fmla="*/ 198801 w 721897"/>
                <a:gd name="connsiteY41" fmla="*/ 543041 h 838215"/>
                <a:gd name="connsiteX42" fmla="*/ 234209 w 721897"/>
                <a:gd name="connsiteY42" fmla="*/ 583453 h 838215"/>
                <a:gd name="connsiteX43" fmla="*/ 360434 w 721897"/>
                <a:gd name="connsiteY43" fmla="*/ 669838 h 838215"/>
                <a:gd name="connsiteX44" fmla="*/ 404122 w 721897"/>
                <a:gd name="connsiteY44" fmla="*/ 708522 h 838215"/>
                <a:gd name="connsiteX45" fmla="*/ 469615 w 721897"/>
                <a:gd name="connsiteY45" fmla="*/ 813195 h 838215"/>
                <a:gd name="connsiteX46" fmla="*/ 480271 w 721897"/>
                <a:gd name="connsiteY46" fmla="*/ 826720 h 838215"/>
                <a:gd name="connsiteX47" fmla="*/ 495841 w 721897"/>
                <a:gd name="connsiteY47" fmla="*/ 832702 h 838215"/>
                <a:gd name="connsiteX48" fmla="*/ 527895 w 721897"/>
                <a:gd name="connsiteY48" fmla="*/ 835902 h 838215"/>
                <a:gd name="connsiteX49" fmla="*/ 652406 w 721897"/>
                <a:gd name="connsiteY49" fmla="*/ 778117 h 838215"/>
                <a:gd name="connsiteX50" fmla="*/ 718382 w 721897"/>
                <a:gd name="connsiteY50" fmla="*/ 655334 h 838215"/>
                <a:gd name="connsiteX51" fmla="*/ 719614 w 721897"/>
                <a:gd name="connsiteY51" fmla="*/ 650737 h 838215"/>
                <a:gd name="connsiteX52" fmla="*/ 720109 w 721897"/>
                <a:gd name="connsiteY52" fmla="*/ 642380 h 83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21897" h="838215">
                  <a:moveTo>
                    <a:pt x="720109" y="642380"/>
                  </a:moveTo>
                  <a:cubicBezTo>
                    <a:pt x="718789" y="631801"/>
                    <a:pt x="703714" y="620003"/>
                    <a:pt x="697402" y="611888"/>
                  </a:cubicBezTo>
                  <a:cubicBezTo>
                    <a:pt x="688385" y="600331"/>
                    <a:pt x="620923" y="480989"/>
                    <a:pt x="616490" y="472391"/>
                  </a:cubicBezTo>
                  <a:cubicBezTo>
                    <a:pt x="616249" y="471236"/>
                    <a:pt x="598215" y="382552"/>
                    <a:pt x="589452" y="339435"/>
                  </a:cubicBezTo>
                  <a:cubicBezTo>
                    <a:pt x="577070" y="278704"/>
                    <a:pt x="570275" y="217960"/>
                    <a:pt x="563379" y="156492"/>
                  </a:cubicBezTo>
                  <a:cubicBezTo>
                    <a:pt x="562236" y="146078"/>
                    <a:pt x="560852" y="135182"/>
                    <a:pt x="555594" y="126330"/>
                  </a:cubicBezTo>
                  <a:lnTo>
                    <a:pt x="467571" y="177155"/>
                  </a:lnTo>
                  <a:cubicBezTo>
                    <a:pt x="473628" y="198046"/>
                    <a:pt x="472320" y="220513"/>
                    <a:pt x="470923" y="242382"/>
                  </a:cubicBezTo>
                  <a:cubicBezTo>
                    <a:pt x="469450" y="266982"/>
                    <a:pt x="467317" y="293296"/>
                    <a:pt x="452077" y="312638"/>
                  </a:cubicBezTo>
                  <a:cubicBezTo>
                    <a:pt x="448394" y="317312"/>
                    <a:pt x="443555" y="321732"/>
                    <a:pt x="437573" y="322392"/>
                  </a:cubicBezTo>
                  <a:cubicBezTo>
                    <a:pt x="426994" y="323624"/>
                    <a:pt x="418638" y="319763"/>
                    <a:pt x="411424" y="312219"/>
                  </a:cubicBezTo>
                  <a:cubicBezTo>
                    <a:pt x="390444" y="290426"/>
                    <a:pt x="371508" y="266982"/>
                    <a:pt x="352737" y="243449"/>
                  </a:cubicBezTo>
                  <a:cubicBezTo>
                    <a:pt x="338310" y="225351"/>
                    <a:pt x="323959" y="207152"/>
                    <a:pt x="308885" y="189601"/>
                  </a:cubicBezTo>
                  <a:cubicBezTo>
                    <a:pt x="265362" y="139195"/>
                    <a:pt x="234539" y="79365"/>
                    <a:pt x="198801" y="23142"/>
                  </a:cubicBezTo>
                  <a:cubicBezTo>
                    <a:pt x="194877" y="16907"/>
                    <a:pt x="190368" y="10354"/>
                    <a:pt x="184869" y="5426"/>
                  </a:cubicBezTo>
                  <a:cubicBezTo>
                    <a:pt x="181021" y="1997"/>
                    <a:pt x="176513" y="-708"/>
                    <a:pt x="171344" y="-1775"/>
                  </a:cubicBezTo>
                  <a:cubicBezTo>
                    <a:pt x="159622" y="-4315"/>
                    <a:pt x="147087" y="2480"/>
                    <a:pt x="140610" y="12652"/>
                  </a:cubicBezTo>
                  <a:cubicBezTo>
                    <a:pt x="136508" y="19206"/>
                    <a:pt x="134552" y="26749"/>
                    <a:pt x="134298" y="34700"/>
                  </a:cubicBezTo>
                  <a:cubicBezTo>
                    <a:pt x="134222" y="35995"/>
                    <a:pt x="134222" y="37316"/>
                    <a:pt x="134222" y="38624"/>
                  </a:cubicBezTo>
                  <a:cubicBezTo>
                    <a:pt x="134222" y="41659"/>
                    <a:pt x="134552" y="44694"/>
                    <a:pt x="134958" y="47641"/>
                  </a:cubicBezTo>
                  <a:lnTo>
                    <a:pt x="131923" y="45507"/>
                  </a:lnTo>
                  <a:cubicBezTo>
                    <a:pt x="129307" y="43793"/>
                    <a:pt x="126424" y="42154"/>
                    <a:pt x="123554" y="40834"/>
                  </a:cubicBezTo>
                  <a:cubicBezTo>
                    <a:pt x="114130" y="36744"/>
                    <a:pt x="103729" y="35588"/>
                    <a:pt x="96262" y="41989"/>
                  </a:cubicBezTo>
                  <a:cubicBezTo>
                    <a:pt x="90699" y="46739"/>
                    <a:pt x="89137" y="53622"/>
                    <a:pt x="88477" y="61090"/>
                  </a:cubicBezTo>
                  <a:cubicBezTo>
                    <a:pt x="87575" y="72063"/>
                    <a:pt x="88807" y="84445"/>
                    <a:pt x="82825" y="93462"/>
                  </a:cubicBezTo>
                  <a:lnTo>
                    <a:pt x="82254" y="93386"/>
                  </a:lnTo>
                  <a:cubicBezTo>
                    <a:pt x="80691" y="93056"/>
                    <a:pt x="79053" y="93056"/>
                    <a:pt x="77580" y="93386"/>
                  </a:cubicBezTo>
                  <a:cubicBezTo>
                    <a:pt x="69706" y="94275"/>
                    <a:pt x="62658" y="100752"/>
                    <a:pt x="59470" y="108385"/>
                  </a:cubicBezTo>
                  <a:cubicBezTo>
                    <a:pt x="55698" y="117643"/>
                    <a:pt x="56269" y="128044"/>
                    <a:pt x="56676" y="138052"/>
                  </a:cubicBezTo>
                  <a:cubicBezTo>
                    <a:pt x="57578" y="162550"/>
                    <a:pt x="56917" y="187074"/>
                    <a:pt x="54542" y="211407"/>
                  </a:cubicBezTo>
                  <a:cubicBezTo>
                    <a:pt x="54466" y="213706"/>
                    <a:pt x="54212" y="215915"/>
                    <a:pt x="53971" y="218125"/>
                  </a:cubicBezTo>
                  <a:cubicBezTo>
                    <a:pt x="52586" y="217719"/>
                    <a:pt x="51189" y="217236"/>
                    <a:pt x="49881" y="216652"/>
                  </a:cubicBezTo>
                  <a:cubicBezTo>
                    <a:pt x="36686" y="210924"/>
                    <a:pt x="25116" y="197323"/>
                    <a:pt x="11515" y="201247"/>
                  </a:cubicBezTo>
                  <a:cubicBezTo>
                    <a:pt x="3234" y="203635"/>
                    <a:pt x="-855" y="211496"/>
                    <a:pt x="-1515" y="220259"/>
                  </a:cubicBezTo>
                  <a:cubicBezTo>
                    <a:pt x="-2011" y="226482"/>
                    <a:pt x="-614" y="233137"/>
                    <a:pt x="2256" y="238547"/>
                  </a:cubicBezTo>
                  <a:cubicBezTo>
                    <a:pt x="9216" y="251488"/>
                    <a:pt x="21764" y="260670"/>
                    <a:pt x="29218" y="273294"/>
                  </a:cubicBezTo>
                  <a:cubicBezTo>
                    <a:pt x="33892" y="281079"/>
                    <a:pt x="34629" y="288216"/>
                    <a:pt x="36762" y="296484"/>
                  </a:cubicBezTo>
                  <a:cubicBezTo>
                    <a:pt x="39137" y="305590"/>
                    <a:pt x="45779" y="314112"/>
                    <a:pt x="51024" y="321821"/>
                  </a:cubicBezTo>
                  <a:cubicBezTo>
                    <a:pt x="62416" y="338292"/>
                    <a:pt x="75281" y="353697"/>
                    <a:pt x="86190" y="370499"/>
                  </a:cubicBezTo>
                  <a:cubicBezTo>
                    <a:pt x="102904" y="396407"/>
                    <a:pt x="114626" y="425338"/>
                    <a:pt x="131923" y="450916"/>
                  </a:cubicBezTo>
                  <a:cubicBezTo>
                    <a:pt x="142985" y="467146"/>
                    <a:pt x="156104" y="481815"/>
                    <a:pt x="167737" y="497639"/>
                  </a:cubicBezTo>
                  <a:cubicBezTo>
                    <a:pt x="178646" y="512383"/>
                    <a:pt x="188235" y="528042"/>
                    <a:pt x="198801" y="543041"/>
                  </a:cubicBezTo>
                  <a:cubicBezTo>
                    <a:pt x="209380" y="558040"/>
                    <a:pt x="221420" y="570498"/>
                    <a:pt x="234209" y="583453"/>
                  </a:cubicBezTo>
                  <a:cubicBezTo>
                    <a:pt x="270531" y="620333"/>
                    <a:pt x="315031" y="645898"/>
                    <a:pt x="360434" y="669838"/>
                  </a:cubicBezTo>
                  <a:cubicBezTo>
                    <a:pt x="377896" y="679020"/>
                    <a:pt x="391663" y="693282"/>
                    <a:pt x="404122" y="708522"/>
                  </a:cubicBezTo>
                  <a:cubicBezTo>
                    <a:pt x="430360" y="740500"/>
                    <a:pt x="448876" y="777699"/>
                    <a:pt x="469615" y="813195"/>
                  </a:cubicBezTo>
                  <a:cubicBezTo>
                    <a:pt x="472562" y="818110"/>
                    <a:pt x="475673" y="823279"/>
                    <a:pt x="480271" y="826720"/>
                  </a:cubicBezTo>
                  <a:cubicBezTo>
                    <a:pt x="484779" y="830086"/>
                    <a:pt x="490354" y="831546"/>
                    <a:pt x="495841" y="832702"/>
                  </a:cubicBezTo>
                  <a:cubicBezTo>
                    <a:pt x="506420" y="834912"/>
                    <a:pt x="517151" y="835979"/>
                    <a:pt x="527895" y="835902"/>
                  </a:cubicBezTo>
                  <a:cubicBezTo>
                    <a:pt x="574860" y="835331"/>
                    <a:pt x="619856" y="812052"/>
                    <a:pt x="652406" y="778117"/>
                  </a:cubicBezTo>
                  <a:cubicBezTo>
                    <a:pt x="684854" y="744259"/>
                    <a:pt x="705758" y="700495"/>
                    <a:pt x="718382" y="655334"/>
                  </a:cubicBezTo>
                  <a:cubicBezTo>
                    <a:pt x="718789" y="653772"/>
                    <a:pt x="719195" y="652299"/>
                    <a:pt x="719614" y="650737"/>
                  </a:cubicBezTo>
                  <a:cubicBezTo>
                    <a:pt x="720186" y="647955"/>
                    <a:pt x="720503" y="645162"/>
                    <a:pt x="720109" y="642380"/>
                  </a:cubicBezTo>
                </a:path>
              </a:pathLst>
            </a:custGeom>
            <a:solidFill>
              <a:srgbClr val="404040"/>
            </a:solidFill>
            <a:ln w="1270" cap="flat">
              <a:noFill/>
              <a:prstDash val="solid"/>
              <a:miter/>
            </a:ln>
          </p:spPr>
          <p:txBody>
            <a:bodyPr rtlCol="0" anchor="ctr"/>
            <a:lstStyle/>
            <a:p>
              <a:endParaRPr lang="zh-CN" altLang="en-US"/>
            </a:p>
          </p:txBody>
        </p:sp>
        <p:sp>
          <p:nvSpPr>
            <p:cNvPr id="270" name="任意多边形: 形状 269"/>
            <p:cNvSpPr/>
            <p:nvPr/>
          </p:nvSpPr>
          <p:spPr>
            <a:xfrm flipV="1">
              <a:off x="9795288" y="2458284"/>
              <a:ext cx="176171" cy="340562"/>
            </a:xfrm>
            <a:custGeom>
              <a:avLst/>
              <a:gdLst>
                <a:gd name="connsiteX0" fmla="*/ 174617 w 176171"/>
                <a:gd name="connsiteY0" fmla="*/ 338439 h 340562"/>
                <a:gd name="connsiteX1" fmla="*/ 168725 w 176171"/>
                <a:gd name="connsiteY1" fmla="*/ 323364 h 340562"/>
                <a:gd name="connsiteX2" fmla="*/ 116591 w 176171"/>
                <a:gd name="connsiteY2" fmla="*/ 250491 h 340562"/>
                <a:gd name="connsiteX3" fmla="*/ 70274 w 176171"/>
                <a:gd name="connsiteY3" fmla="*/ 192389 h 340562"/>
                <a:gd name="connsiteX4" fmla="*/ 7905 w 176171"/>
                <a:gd name="connsiteY4" fmla="*/ 26654 h 340562"/>
                <a:gd name="connsiteX5" fmla="*/ 780 w 176171"/>
                <a:gd name="connsiteY5" fmla="*/ -2124 h 340562"/>
                <a:gd name="connsiteX6" fmla="*/ 1517 w 176171"/>
                <a:gd name="connsiteY6" fmla="*/ 6893 h 340562"/>
                <a:gd name="connsiteX7" fmla="*/ -1519 w 176171"/>
                <a:gd name="connsiteY7" fmla="*/ 4760 h 340562"/>
                <a:gd name="connsiteX8" fmla="*/ 7740 w 176171"/>
                <a:gd name="connsiteY8" fmla="*/ 53045 h 340562"/>
                <a:gd name="connsiteX9" fmla="*/ 35692 w 176171"/>
                <a:gd name="connsiteY9" fmla="*/ 140903 h 340562"/>
                <a:gd name="connsiteX10" fmla="*/ 57409 w 176171"/>
                <a:gd name="connsiteY10" fmla="*/ 198777 h 340562"/>
                <a:gd name="connsiteX11" fmla="*/ 95687 w 176171"/>
                <a:gd name="connsiteY11" fmla="*/ 248777 h 340562"/>
                <a:gd name="connsiteX12" fmla="*/ 174617 w 176171"/>
                <a:gd name="connsiteY12" fmla="*/ 338439 h 34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6171" h="340562">
                  <a:moveTo>
                    <a:pt x="174617" y="338439"/>
                  </a:moveTo>
                  <a:cubicBezTo>
                    <a:pt x="175024" y="332952"/>
                    <a:pt x="171836" y="327948"/>
                    <a:pt x="168725" y="323364"/>
                  </a:cubicBezTo>
                  <a:cubicBezTo>
                    <a:pt x="151999" y="298611"/>
                    <a:pt x="135197" y="273859"/>
                    <a:pt x="116591" y="250491"/>
                  </a:cubicBezTo>
                  <a:cubicBezTo>
                    <a:pt x="101097" y="231162"/>
                    <a:pt x="84295" y="212785"/>
                    <a:pt x="70274" y="192389"/>
                  </a:cubicBezTo>
                  <a:cubicBezTo>
                    <a:pt x="36835" y="143126"/>
                    <a:pt x="20859" y="83868"/>
                    <a:pt x="7905" y="26654"/>
                  </a:cubicBezTo>
                  <a:cubicBezTo>
                    <a:pt x="5695" y="17053"/>
                    <a:pt x="3485" y="7389"/>
                    <a:pt x="780" y="-2124"/>
                  </a:cubicBezTo>
                  <a:cubicBezTo>
                    <a:pt x="780" y="911"/>
                    <a:pt x="1110" y="3947"/>
                    <a:pt x="1517" y="6893"/>
                  </a:cubicBezTo>
                  <a:lnTo>
                    <a:pt x="-1519" y="4760"/>
                  </a:lnTo>
                  <a:cubicBezTo>
                    <a:pt x="1021" y="20914"/>
                    <a:pt x="3727" y="36903"/>
                    <a:pt x="7740" y="53045"/>
                  </a:cubicBezTo>
                  <a:cubicBezTo>
                    <a:pt x="15119" y="82877"/>
                    <a:pt x="24961" y="112138"/>
                    <a:pt x="35692" y="140903"/>
                  </a:cubicBezTo>
                  <a:cubicBezTo>
                    <a:pt x="42906" y="160334"/>
                    <a:pt x="46919" y="180667"/>
                    <a:pt x="57409" y="198777"/>
                  </a:cubicBezTo>
                  <a:cubicBezTo>
                    <a:pt x="67900" y="216964"/>
                    <a:pt x="81844" y="233042"/>
                    <a:pt x="95687" y="248777"/>
                  </a:cubicBezTo>
                  <a:cubicBezTo>
                    <a:pt x="122001" y="278609"/>
                    <a:pt x="148316" y="308530"/>
                    <a:pt x="174617" y="338439"/>
                  </a:cubicBezTo>
                </a:path>
              </a:pathLst>
            </a:custGeom>
            <a:solidFill>
              <a:srgbClr val="1A1A1A"/>
            </a:solidFill>
            <a:ln w="1270" cap="flat">
              <a:noFill/>
              <a:prstDash val="solid"/>
              <a:miter/>
            </a:ln>
          </p:spPr>
          <p:txBody>
            <a:bodyPr rtlCol="0" anchor="ctr"/>
            <a:lstStyle/>
            <a:p>
              <a:endParaRPr lang="zh-CN" altLang="en-US"/>
            </a:p>
          </p:txBody>
        </p:sp>
        <p:sp>
          <p:nvSpPr>
            <p:cNvPr id="271" name="任意多边形: 形状 270"/>
            <p:cNvSpPr/>
            <p:nvPr/>
          </p:nvSpPr>
          <p:spPr>
            <a:xfrm flipV="1">
              <a:off x="9740431" y="2412462"/>
              <a:ext cx="130917" cy="331869"/>
            </a:xfrm>
            <a:custGeom>
              <a:avLst/>
              <a:gdLst>
                <a:gd name="connsiteX0" fmla="*/ 129452 w 130917"/>
                <a:gd name="connsiteY0" fmla="*/ 329701 h 331869"/>
                <a:gd name="connsiteX1" fmla="*/ 67324 w 130917"/>
                <a:gd name="connsiteY1" fmla="*/ 231594 h 331869"/>
                <a:gd name="connsiteX2" fmla="*/ 32005 w 130917"/>
                <a:gd name="connsiteY2" fmla="*/ 175599 h 331869"/>
                <a:gd name="connsiteX3" fmla="*/ 14377 w 130917"/>
                <a:gd name="connsiteY3" fmla="*/ 108556 h 331869"/>
                <a:gd name="connsiteX4" fmla="*/ 7900 w 130917"/>
                <a:gd name="connsiteY4" fmla="*/ 39621 h 331869"/>
                <a:gd name="connsiteX5" fmla="*/ 4865 w 130917"/>
                <a:gd name="connsiteY5" fmla="*/ 5039 h 331869"/>
                <a:gd name="connsiteX6" fmla="*/ 3722 w 130917"/>
                <a:gd name="connsiteY6" fmla="*/ -1921 h 331869"/>
                <a:gd name="connsiteX7" fmla="*/ -951 w 130917"/>
                <a:gd name="connsiteY7" fmla="*/ -1921 h 331869"/>
                <a:gd name="connsiteX8" fmla="*/ 2986 w 130917"/>
                <a:gd name="connsiteY8" fmla="*/ 101927 h 331869"/>
                <a:gd name="connsiteX9" fmla="*/ 10440 w 130917"/>
                <a:gd name="connsiteY9" fmla="*/ 145437 h 331869"/>
                <a:gd name="connsiteX10" fmla="*/ 26582 w 130917"/>
                <a:gd name="connsiteY10" fmla="*/ 190687 h 331869"/>
                <a:gd name="connsiteX11" fmla="*/ 43879 w 130917"/>
                <a:gd name="connsiteY11" fmla="*/ 216836 h 331869"/>
                <a:gd name="connsiteX12" fmla="*/ 117082 w 130917"/>
                <a:gd name="connsiteY12" fmla="*/ 318068 h 331869"/>
                <a:gd name="connsiteX13" fmla="*/ 129452 w 130917"/>
                <a:gd name="connsiteY13" fmla="*/ 329701 h 33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917" h="331869">
                  <a:moveTo>
                    <a:pt x="129452" y="329701"/>
                  </a:moveTo>
                  <a:cubicBezTo>
                    <a:pt x="110770" y="295767"/>
                    <a:pt x="89955" y="262988"/>
                    <a:pt x="67324" y="231594"/>
                  </a:cubicBezTo>
                  <a:cubicBezTo>
                    <a:pt x="54370" y="213648"/>
                    <a:pt x="41098" y="195856"/>
                    <a:pt x="32005" y="175599"/>
                  </a:cubicBezTo>
                  <a:cubicBezTo>
                    <a:pt x="22569" y="154543"/>
                    <a:pt x="17730" y="131264"/>
                    <a:pt x="14377" y="108556"/>
                  </a:cubicBezTo>
                  <a:cubicBezTo>
                    <a:pt x="11101" y="85773"/>
                    <a:pt x="9615" y="62659"/>
                    <a:pt x="7900" y="39621"/>
                  </a:cubicBezTo>
                  <a:cubicBezTo>
                    <a:pt x="6999" y="28153"/>
                    <a:pt x="6097" y="16596"/>
                    <a:pt x="4865" y="5039"/>
                  </a:cubicBezTo>
                  <a:cubicBezTo>
                    <a:pt x="4624" y="2829"/>
                    <a:pt x="4217" y="442"/>
                    <a:pt x="3722" y="-1921"/>
                  </a:cubicBezTo>
                  <a:cubicBezTo>
                    <a:pt x="2160" y="-2251"/>
                    <a:pt x="522" y="-2251"/>
                    <a:pt x="-951" y="-1921"/>
                  </a:cubicBezTo>
                  <a:cubicBezTo>
                    <a:pt x="-2259" y="32737"/>
                    <a:pt x="-1116" y="67421"/>
                    <a:pt x="2986" y="101927"/>
                  </a:cubicBezTo>
                  <a:cubicBezTo>
                    <a:pt x="4700" y="116595"/>
                    <a:pt x="7164" y="131111"/>
                    <a:pt x="10440" y="145437"/>
                  </a:cubicBezTo>
                  <a:cubicBezTo>
                    <a:pt x="14123" y="161020"/>
                    <a:pt x="18886" y="176514"/>
                    <a:pt x="26582" y="190687"/>
                  </a:cubicBezTo>
                  <a:cubicBezTo>
                    <a:pt x="31586" y="199882"/>
                    <a:pt x="37733" y="208391"/>
                    <a:pt x="43879" y="216836"/>
                  </a:cubicBezTo>
                  <a:cubicBezTo>
                    <a:pt x="68225" y="250606"/>
                    <a:pt x="92647" y="284375"/>
                    <a:pt x="117082" y="318068"/>
                  </a:cubicBezTo>
                  <a:cubicBezTo>
                    <a:pt x="120435" y="322729"/>
                    <a:pt x="124118" y="327656"/>
                    <a:pt x="129452" y="329701"/>
                  </a:cubicBezTo>
                </a:path>
              </a:pathLst>
            </a:custGeom>
            <a:solidFill>
              <a:srgbClr val="1A1A1A"/>
            </a:solidFill>
            <a:ln w="1270" cap="flat">
              <a:noFill/>
              <a:prstDash val="solid"/>
              <a:miter/>
            </a:ln>
          </p:spPr>
          <p:txBody>
            <a:bodyPr rtlCol="0" anchor="ctr"/>
            <a:lstStyle/>
            <a:p>
              <a:endParaRPr lang="zh-CN" altLang="en-US"/>
            </a:p>
          </p:txBody>
        </p:sp>
        <p:sp>
          <p:nvSpPr>
            <p:cNvPr id="272" name="任意多边形: 形状 271"/>
            <p:cNvSpPr/>
            <p:nvPr/>
          </p:nvSpPr>
          <p:spPr>
            <a:xfrm flipV="1">
              <a:off x="9713246" y="2404919"/>
              <a:ext cx="89991" cy="221144"/>
            </a:xfrm>
            <a:custGeom>
              <a:avLst/>
              <a:gdLst>
                <a:gd name="connsiteX0" fmla="*/ 88559 w 89991"/>
                <a:gd name="connsiteY0" fmla="*/ 218920 h 221144"/>
                <a:gd name="connsiteX1" fmla="*/ 65204 w 89991"/>
                <a:gd name="connsiteY1" fmla="*/ 184249 h 221144"/>
                <a:gd name="connsiteX2" fmla="*/ 44211 w 89991"/>
                <a:gd name="connsiteY2" fmla="*/ 146543 h 221144"/>
                <a:gd name="connsiteX3" fmla="*/ 15534 w 89991"/>
                <a:gd name="connsiteY3" fmla="*/ 67041 h 221144"/>
                <a:gd name="connsiteX4" fmla="*/ 3228 w 89991"/>
                <a:gd name="connsiteY4" fmla="*/ -2225 h 221144"/>
                <a:gd name="connsiteX5" fmla="*/ 2656 w 89991"/>
                <a:gd name="connsiteY5" fmla="*/ 4494 h 221144"/>
                <a:gd name="connsiteX6" fmla="*/ -1433 w 89991"/>
                <a:gd name="connsiteY6" fmla="*/ 3021 h 221144"/>
                <a:gd name="connsiteX7" fmla="*/ 11838 w 89991"/>
                <a:gd name="connsiteY7" fmla="*/ 93101 h 221144"/>
                <a:gd name="connsiteX8" fmla="*/ 31752 w 89991"/>
                <a:gd name="connsiteY8" fmla="*/ 140485 h 221144"/>
                <a:gd name="connsiteX9" fmla="*/ 70525 w 89991"/>
                <a:gd name="connsiteY9" fmla="*/ 198270 h 221144"/>
                <a:gd name="connsiteX10" fmla="*/ 88559 w 89991"/>
                <a:gd name="connsiteY10" fmla="*/ 218920 h 22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991" h="221144">
                  <a:moveTo>
                    <a:pt x="88559" y="218920"/>
                  </a:moveTo>
                  <a:cubicBezTo>
                    <a:pt x="79047" y="211300"/>
                    <a:pt x="71592" y="194574"/>
                    <a:pt x="65204" y="184249"/>
                  </a:cubicBezTo>
                  <a:cubicBezTo>
                    <a:pt x="57660" y="172032"/>
                    <a:pt x="50688" y="159408"/>
                    <a:pt x="44211" y="146543"/>
                  </a:cubicBezTo>
                  <a:cubicBezTo>
                    <a:pt x="31180" y="120559"/>
                    <a:pt x="20931" y="95641"/>
                    <a:pt x="15534" y="67041"/>
                  </a:cubicBezTo>
                  <a:cubicBezTo>
                    <a:pt x="11178" y="44016"/>
                    <a:pt x="7165" y="20890"/>
                    <a:pt x="3228" y="-2225"/>
                  </a:cubicBezTo>
                  <a:cubicBezTo>
                    <a:pt x="3151" y="74"/>
                    <a:pt x="2898" y="2284"/>
                    <a:pt x="2656" y="4494"/>
                  </a:cubicBezTo>
                  <a:cubicBezTo>
                    <a:pt x="1272" y="4088"/>
                    <a:pt x="-125" y="3605"/>
                    <a:pt x="-1433" y="3021"/>
                  </a:cubicBezTo>
                  <a:cubicBezTo>
                    <a:pt x="-862" y="33513"/>
                    <a:pt x="4053" y="64006"/>
                    <a:pt x="11838" y="93101"/>
                  </a:cubicBezTo>
                  <a:cubicBezTo>
                    <a:pt x="16347" y="109739"/>
                    <a:pt x="23395" y="125486"/>
                    <a:pt x="31752" y="140485"/>
                  </a:cubicBezTo>
                  <a:cubicBezTo>
                    <a:pt x="43144" y="160716"/>
                    <a:pt x="56999" y="179741"/>
                    <a:pt x="70525" y="198270"/>
                  </a:cubicBezTo>
                  <a:cubicBezTo>
                    <a:pt x="75859" y="205649"/>
                    <a:pt x="81345" y="213180"/>
                    <a:pt x="88559" y="218920"/>
                  </a:cubicBezTo>
                </a:path>
              </a:pathLst>
            </a:custGeom>
            <a:solidFill>
              <a:srgbClr val="1A1A1A"/>
            </a:solidFill>
            <a:ln w="1270" cap="flat">
              <a:noFill/>
              <a:prstDash val="solid"/>
              <a:miter/>
            </a:ln>
          </p:spPr>
          <p:txBody>
            <a:bodyPr rtlCol="0" anchor="ctr"/>
            <a:lstStyle/>
            <a:p>
              <a:endParaRPr lang="zh-CN" altLang="en-US"/>
            </a:p>
          </p:txBody>
        </p:sp>
        <p:sp>
          <p:nvSpPr>
            <p:cNvPr id="273" name="任意多边形: 形状 272"/>
            <p:cNvSpPr/>
            <p:nvPr/>
          </p:nvSpPr>
          <p:spPr>
            <a:xfrm flipV="1">
              <a:off x="10157467" y="2863213"/>
              <a:ext cx="807254" cy="466063"/>
            </a:xfrm>
            <a:custGeom>
              <a:avLst/>
              <a:gdLst>
                <a:gd name="connsiteX0" fmla="*/ 555737 w 807254"/>
                <a:gd name="connsiteY0" fmla="*/ 3617 h 466063"/>
                <a:gd name="connsiteX1" fmla="*/ 7238 w 807254"/>
                <a:gd name="connsiteY1" fmla="*/ 320291 h 466063"/>
                <a:gd name="connsiteX2" fmla="*/ 11074 w 807254"/>
                <a:gd name="connsiteY2" fmla="*/ 351063 h 466063"/>
                <a:gd name="connsiteX3" fmla="*/ 194258 w 807254"/>
                <a:gd name="connsiteY3" fmla="*/ 456829 h 466063"/>
                <a:gd name="connsiteX4" fmla="*/ 247547 w 807254"/>
                <a:gd name="connsiteY4" fmla="*/ 459038 h 466063"/>
                <a:gd name="connsiteX5" fmla="*/ 796059 w 807254"/>
                <a:gd name="connsiteY5" fmla="*/ 142365 h 466063"/>
                <a:gd name="connsiteX6" fmla="*/ 792223 w 807254"/>
                <a:gd name="connsiteY6" fmla="*/ 111593 h 466063"/>
                <a:gd name="connsiteX7" fmla="*/ 609039 w 807254"/>
                <a:gd name="connsiteY7" fmla="*/ 5827 h 466063"/>
                <a:gd name="connsiteX8" fmla="*/ 555737 w 807254"/>
                <a:gd name="connsiteY8" fmla="*/ 3617 h 46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254" h="466063">
                  <a:moveTo>
                    <a:pt x="555737" y="3617"/>
                  </a:moveTo>
                  <a:lnTo>
                    <a:pt x="7238" y="320291"/>
                  </a:lnTo>
                  <a:cubicBezTo>
                    <a:pt x="-6414" y="328178"/>
                    <a:pt x="-4712" y="341945"/>
                    <a:pt x="11074" y="351063"/>
                  </a:cubicBezTo>
                  <a:lnTo>
                    <a:pt x="194258" y="456829"/>
                  </a:lnTo>
                  <a:cubicBezTo>
                    <a:pt x="210031" y="465934"/>
                    <a:pt x="233895" y="466912"/>
                    <a:pt x="247547" y="459038"/>
                  </a:cubicBezTo>
                  <a:lnTo>
                    <a:pt x="796059" y="142365"/>
                  </a:lnTo>
                  <a:cubicBezTo>
                    <a:pt x="809711" y="134465"/>
                    <a:pt x="807997" y="120686"/>
                    <a:pt x="792223" y="111593"/>
                  </a:cubicBezTo>
                  <a:lnTo>
                    <a:pt x="609039" y="5827"/>
                  </a:lnTo>
                  <a:cubicBezTo>
                    <a:pt x="593266" y="-3279"/>
                    <a:pt x="569402" y="-4269"/>
                    <a:pt x="555737" y="3617"/>
                  </a:cubicBezTo>
                </a:path>
              </a:pathLst>
            </a:custGeom>
            <a:solidFill>
              <a:srgbClr val="F2F2F2"/>
            </a:solidFill>
            <a:ln w="1270" cap="flat">
              <a:noFill/>
              <a:prstDash val="solid"/>
              <a:miter/>
            </a:ln>
          </p:spPr>
          <p:txBody>
            <a:bodyPr rtlCol="0" anchor="ctr"/>
            <a:lstStyle/>
            <a:p>
              <a:endParaRPr lang="zh-CN" altLang="en-US"/>
            </a:p>
          </p:txBody>
        </p:sp>
        <p:sp>
          <p:nvSpPr>
            <p:cNvPr id="274" name="任意多边形: 形状 273"/>
            <p:cNvSpPr/>
            <p:nvPr/>
          </p:nvSpPr>
          <p:spPr>
            <a:xfrm flipV="1">
              <a:off x="10179310" y="2864499"/>
              <a:ext cx="763572" cy="440853"/>
            </a:xfrm>
            <a:custGeom>
              <a:avLst/>
              <a:gdLst>
                <a:gd name="connsiteX0" fmla="*/ 761592 w 763572"/>
                <a:gd name="connsiteY0" fmla="*/ 138054 h 440853"/>
                <a:gd name="connsiteX1" fmla="*/ 751546 w 763572"/>
                <a:gd name="connsiteY1" fmla="*/ 138054 h 440853"/>
                <a:gd name="connsiteX2" fmla="*/ 751546 w 763572"/>
                <a:gd name="connsiteY2" fmla="*/ 135323 h 440853"/>
                <a:gd name="connsiteX3" fmla="*/ 234048 w 763572"/>
                <a:gd name="connsiteY3" fmla="*/ 434102 h 440853"/>
                <a:gd name="connsiteX4" fmla="*/ 183642 w 763572"/>
                <a:gd name="connsiteY4" fmla="*/ 432007 h 440853"/>
                <a:gd name="connsiteX5" fmla="*/ 11303 w 763572"/>
                <a:gd name="connsiteY5" fmla="*/ 332515 h 440853"/>
                <a:gd name="connsiteX6" fmla="*/ -1981 w 763572"/>
                <a:gd name="connsiteY6" fmla="*/ 332515 h 440853"/>
                <a:gd name="connsiteX7" fmla="*/ -1956 w 763572"/>
                <a:gd name="connsiteY7" fmla="*/ 315383 h 440853"/>
                <a:gd name="connsiteX8" fmla="*/ 6731 w 763572"/>
                <a:gd name="connsiteY8" fmla="*/ 302861 h 440853"/>
                <a:gd name="connsiteX9" fmla="*/ 525563 w 763572"/>
                <a:gd name="connsiteY9" fmla="*/ 3320 h 440853"/>
                <a:gd name="connsiteX10" fmla="*/ 575969 w 763572"/>
                <a:gd name="connsiteY10" fmla="*/ 5402 h 440853"/>
                <a:gd name="connsiteX11" fmla="*/ 749248 w 763572"/>
                <a:gd name="connsiteY11" fmla="*/ 105453 h 440853"/>
                <a:gd name="connsiteX12" fmla="*/ 761554 w 763572"/>
                <a:gd name="connsiteY12" fmla="*/ 122547 h 440853"/>
                <a:gd name="connsiteX13" fmla="*/ 761592 w 763572"/>
                <a:gd name="connsiteY13" fmla="*/ 122547 h 440853"/>
                <a:gd name="connsiteX14" fmla="*/ 761592 w 763572"/>
                <a:gd name="connsiteY14" fmla="*/ 138054 h 44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3572" h="440853">
                  <a:moveTo>
                    <a:pt x="761592" y="138054"/>
                  </a:moveTo>
                  <a:lnTo>
                    <a:pt x="751546" y="138054"/>
                  </a:lnTo>
                  <a:lnTo>
                    <a:pt x="751546" y="135323"/>
                  </a:lnTo>
                  <a:lnTo>
                    <a:pt x="234048" y="434102"/>
                  </a:lnTo>
                  <a:cubicBezTo>
                    <a:pt x="221119" y="441557"/>
                    <a:pt x="198552" y="440630"/>
                    <a:pt x="183642" y="432007"/>
                  </a:cubicBezTo>
                  <a:lnTo>
                    <a:pt x="11303" y="332515"/>
                  </a:lnTo>
                  <a:lnTo>
                    <a:pt x="-1981" y="332515"/>
                  </a:lnTo>
                  <a:lnTo>
                    <a:pt x="-1956" y="315383"/>
                  </a:lnTo>
                  <a:cubicBezTo>
                    <a:pt x="-1905" y="310684"/>
                    <a:pt x="940" y="306214"/>
                    <a:pt x="6731" y="302861"/>
                  </a:cubicBezTo>
                  <a:lnTo>
                    <a:pt x="525563" y="3320"/>
                  </a:lnTo>
                  <a:cubicBezTo>
                    <a:pt x="538479" y="-4135"/>
                    <a:pt x="561047" y="-3208"/>
                    <a:pt x="575969" y="5402"/>
                  </a:cubicBezTo>
                  <a:lnTo>
                    <a:pt x="749248" y="105453"/>
                  </a:lnTo>
                  <a:cubicBezTo>
                    <a:pt x="757706" y="110342"/>
                    <a:pt x="761871" y="116641"/>
                    <a:pt x="761554" y="122547"/>
                  </a:cubicBezTo>
                  <a:lnTo>
                    <a:pt x="761592" y="122547"/>
                  </a:lnTo>
                  <a:lnTo>
                    <a:pt x="761592" y="138054"/>
                  </a:lnTo>
                </a:path>
              </a:pathLst>
            </a:custGeom>
            <a:solidFill>
              <a:srgbClr val="999999"/>
            </a:solidFill>
            <a:ln w="1270" cap="flat">
              <a:noFill/>
              <a:prstDash val="solid"/>
              <a:miter/>
            </a:ln>
          </p:spPr>
          <p:txBody>
            <a:bodyPr rtlCol="0" anchor="ctr"/>
            <a:lstStyle/>
            <a:p>
              <a:endParaRPr lang="zh-CN" altLang="en-US"/>
            </a:p>
          </p:txBody>
        </p:sp>
        <p:sp>
          <p:nvSpPr>
            <p:cNvPr id="275" name="任意多边形: 形状 274"/>
            <p:cNvSpPr/>
            <p:nvPr/>
          </p:nvSpPr>
          <p:spPr>
            <a:xfrm flipV="1">
              <a:off x="10179306" y="2847799"/>
              <a:ext cx="763573" cy="440839"/>
            </a:xfrm>
            <a:custGeom>
              <a:avLst/>
              <a:gdLst>
                <a:gd name="connsiteX0" fmla="*/ 525567 w 763573"/>
                <a:gd name="connsiteY0" fmla="*/ 3303 h 440839"/>
                <a:gd name="connsiteX1" fmla="*/ 6735 w 763573"/>
                <a:gd name="connsiteY1" fmla="*/ 302832 h 440839"/>
                <a:gd name="connsiteX2" fmla="*/ 10367 w 763573"/>
                <a:gd name="connsiteY2" fmla="*/ 331940 h 440839"/>
                <a:gd name="connsiteX3" fmla="*/ 183646 w 763573"/>
                <a:gd name="connsiteY3" fmla="*/ 431978 h 440839"/>
                <a:gd name="connsiteX4" fmla="*/ 234052 w 763573"/>
                <a:gd name="connsiteY4" fmla="*/ 434074 h 440839"/>
                <a:gd name="connsiteX5" fmla="*/ 752871 w 763573"/>
                <a:gd name="connsiteY5" fmla="*/ 134532 h 440839"/>
                <a:gd name="connsiteX6" fmla="*/ 749252 w 763573"/>
                <a:gd name="connsiteY6" fmla="*/ 105424 h 440839"/>
                <a:gd name="connsiteX7" fmla="*/ 575973 w 763573"/>
                <a:gd name="connsiteY7" fmla="*/ 5399 h 440839"/>
                <a:gd name="connsiteX8" fmla="*/ 525567 w 763573"/>
                <a:gd name="connsiteY8" fmla="*/ 3303 h 44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3573" h="440839">
                  <a:moveTo>
                    <a:pt x="525567" y="3303"/>
                  </a:moveTo>
                  <a:lnTo>
                    <a:pt x="6735" y="302832"/>
                  </a:lnTo>
                  <a:cubicBezTo>
                    <a:pt x="-6181" y="310300"/>
                    <a:pt x="-4555" y="323330"/>
                    <a:pt x="10367" y="331940"/>
                  </a:cubicBezTo>
                  <a:lnTo>
                    <a:pt x="183646" y="431978"/>
                  </a:lnTo>
                  <a:cubicBezTo>
                    <a:pt x="198556" y="440601"/>
                    <a:pt x="221123" y="441528"/>
                    <a:pt x="234052" y="434074"/>
                  </a:cubicBezTo>
                  <a:lnTo>
                    <a:pt x="752871" y="134532"/>
                  </a:lnTo>
                  <a:cubicBezTo>
                    <a:pt x="765787" y="127077"/>
                    <a:pt x="764174" y="114047"/>
                    <a:pt x="749252" y="105424"/>
                  </a:cubicBezTo>
                  <a:lnTo>
                    <a:pt x="575973" y="5399"/>
                  </a:lnTo>
                  <a:cubicBezTo>
                    <a:pt x="561051" y="-3224"/>
                    <a:pt x="538483" y="-4151"/>
                    <a:pt x="525567" y="3303"/>
                  </a:cubicBezTo>
                </a:path>
              </a:pathLst>
            </a:custGeom>
            <a:solidFill>
              <a:srgbClr val="E6E6E6"/>
            </a:solidFill>
            <a:ln w="1270" cap="flat">
              <a:noFill/>
              <a:prstDash val="solid"/>
              <a:miter/>
            </a:ln>
          </p:spPr>
          <p:txBody>
            <a:bodyPr rtlCol="0" anchor="ctr"/>
            <a:lstStyle/>
            <a:p>
              <a:endParaRPr lang="zh-CN" altLang="en-US"/>
            </a:p>
          </p:txBody>
        </p:sp>
        <p:sp>
          <p:nvSpPr>
            <p:cNvPr id="276" name="任意多边形: 形状 275"/>
            <p:cNvSpPr/>
            <p:nvPr/>
          </p:nvSpPr>
          <p:spPr>
            <a:xfrm flipV="1">
              <a:off x="10382294" y="2861758"/>
              <a:ext cx="44030" cy="22869"/>
            </a:xfrm>
            <a:custGeom>
              <a:avLst/>
              <a:gdLst>
                <a:gd name="connsiteX0" fmla="*/ 38448 w 44030"/>
                <a:gd name="connsiteY0" fmla="*/ 7397 h 22869"/>
                <a:gd name="connsiteX1" fmla="*/ 38448 w 44030"/>
                <a:gd name="connsiteY1" fmla="*/ 6775 h 22869"/>
                <a:gd name="connsiteX2" fmla="*/ 16211 w 44030"/>
                <a:gd name="connsiteY2" fmla="*/ 19614 h 22869"/>
                <a:gd name="connsiteX3" fmla="*/ 2761 w 44030"/>
                <a:gd name="connsiteY3" fmla="*/ 19068 h 22869"/>
                <a:gd name="connsiteX4" fmla="*/ 1606 w 44030"/>
                <a:gd name="connsiteY4" fmla="*/ 18395 h 22869"/>
                <a:gd name="connsiteX5" fmla="*/ 1606 w 44030"/>
                <a:gd name="connsiteY5" fmla="*/ 18738 h 22869"/>
                <a:gd name="connsiteX6" fmla="*/ -1874 w 44030"/>
                <a:gd name="connsiteY6" fmla="*/ 18738 h 22869"/>
                <a:gd name="connsiteX7" fmla="*/ -1823 w 44030"/>
                <a:gd name="connsiteY7" fmla="*/ 16439 h 22869"/>
                <a:gd name="connsiteX8" fmla="*/ 450 w 44030"/>
                <a:gd name="connsiteY8" fmla="*/ 13061 h 22869"/>
                <a:gd name="connsiteX9" fmla="*/ 24072 w 44030"/>
                <a:gd name="connsiteY9" fmla="*/ -566 h 22869"/>
                <a:gd name="connsiteX10" fmla="*/ 37521 w 44030"/>
                <a:gd name="connsiteY10" fmla="*/ -7 h 22869"/>
                <a:gd name="connsiteX11" fmla="*/ 38855 w 44030"/>
                <a:gd name="connsiteY11" fmla="*/ 755 h 22869"/>
                <a:gd name="connsiteX12" fmla="*/ 42106 w 44030"/>
                <a:gd name="connsiteY12" fmla="*/ 5200 h 22869"/>
                <a:gd name="connsiteX13" fmla="*/ 42157 w 44030"/>
                <a:gd name="connsiteY13" fmla="*/ 7397 h 22869"/>
                <a:gd name="connsiteX14" fmla="*/ 38448 w 44030"/>
                <a:gd name="connsiteY14" fmla="*/ 7397 h 2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30" h="22869">
                  <a:moveTo>
                    <a:pt x="38448" y="7397"/>
                  </a:moveTo>
                  <a:lnTo>
                    <a:pt x="38448" y="6775"/>
                  </a:lnTo>
                  <a:lnTo>
                    <a:pt x="16211" y="19614"/>
                  </a:lnTo>
                  <a:cubicBezTo>
                    <a:pt x="12756" y="21608"/>
                    <a:pt x="6737" y="21367"/>
                    <a:pt x="2761" y="19068"/>
                  </a:cubicBezTo>
                  <a:lnTo>
                    <a:pt x="1606" y="18395"/>
                  </a:lnTo>
                  <a:lnTo>
                    <a:pt x="1606" y="18738"/>
                  </a:lnTo>
                  <a:lnTo>
                    <a:pt x="-1874" y="18738"/>
                  </a:lnTo>
                  <a:lnTo>
                    <a:pt x="-1823" y="16439"/>
                  </a:lnTo>
                  <a:cubicBezTo>
                    <a:pt x="-1823" y="15169"/>
                    <a:pt x="-1100" y="13976"/>
                    <a:pt x="450" y="13061"/>
                  </a:cubicBezTo>
                  <a:lnTo>
                    <a:pt x="24072" y="-566"/>
                  </a:lnTo>
                  <a:cubicBezTo>
                    <a:pt x="27526" y="-2547"/>
                    <a:pt x="33533" y="-2306"/>
                    <a:pt x="37521" y="-7"/>
                  </a:cubicBezTo>
                  <a:lnTo>
                    <a:pt x="38855" y="755"/>
                  </a:lnTo>
                  <a:cubicBezTo>
                    <a:pt x="41052" y="2038"/>
                    <a:pt x="42131" y="3650"/>
                    <a:pt x="42106" y="5200"/>
                  </a:cubicBezTo>
                  <a:lnTo>
                    <a:pt x="42157" y="7397"/>
                  </a:lnTo>
                  <a:lnTo>
                    <a:pt x="38448" y="7397"/>
                  </a:lnTo>
                </a:path>
              </a:pathLst>
            </a:custGeom>
            <a:solidFill>
              <a:srgbClr val="999999"/>
            </a:solidFill>
            <a:ln w="1270" cap="flat">
              <a:noFill/>
              <a:prstDash val="solid"/>
              <a:miter/>
            </a:ln>
          </p:spPr>
          <p:txBody>
            <a:bodyPr rtlCol="0" anchor="ctr"/>
            <a:lstStyle/>
            <a:p>
              <a:endParaRPr lang="zh-CN" altLang="en-US"/>
            </a:p>
          </p:txBody>
        </p:sp>
        <p:sp>
          <p:nvSpPr>
            <p:cNvPr id="277" name="任意多边形: 形状 276"/>
            <p:cNvSpPr/>
            <p:nvPr/>
          </p:nvSpPr>
          <p:spPr>
            <a:xfrm flipV="1">
              <a:off x="10382295" y="2856810"/>
              <a:ext cx="44020" cy="25422"/>
            </a:xfrm>
            <a:custGeom>
              <a:avLst/>
              <a:gdLst>
                <a:gd name="connsiteX0" fmla="*/ 24070 w 44020"/>
                <a:gd name="connsiteY0" fmla="*/ -564 h 25422"/>
                <a:gd name="connsiteX1" fmla="*/ 448 w 44020"/>
                <a:gd name="connsiteY1" fmla="*/ 13076 h 25422"/>
                <a:gd name="connsiteX2" fmla="*/ 1426 w 44020"/>
                <a:gd name="connsiteY2" fmla="*/ 20836 h 25422"/>
                <a:gd name="connsiteX3" fmla="*/ 2759 w 44020"/>
                <a:gd name="connsiteY3" fmla="*/ 21610 h 25422"/>
                <a:gd name="connsiteX4" fmla="*/ 16209 w 44020"/>
                <a:gd name="connsiteY4" fmla="*/ 22169 h 25422"/>
                <a:gd name="connsiteX5" fmla="*/ 39818 w 44020"/>
                <a:gd name="connsiteY5" fmla="*/ 8529 h 25422"/>
                <a:gd name="connsiteX6" fmla="*/ 38853 w 44020"/>
                <a:gd name="connsiteY6" fmla="*/ 770 h 25422"/>
                <a:gd name="connsiteX7" fmla="*/ 37519 w 44020"/>
                <a:gd name="connsiteY7" fmla="*/ -5 h 25422"/>
                <a:gd name="connsiteX8" fmla="*/ 24070 w 44020"/>
                <a:gd name="connsiteY8" fmla="*/ -564 h 2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20" h="25422">
                  <a:moveTo>
                    <a:pt x="24070" y="-564"/>
                  </a:moveTo>
                  <a:lnTo>
                    <a:pt x="448" y="13076"/>
                  </a:lnTo>
                  <a:cubicBezTo>
                    <a:pt x="-2994" y="15057"/>
                    <a:pt x="-2562" y="18537"/>
                    <a:pt x="1426" y="20836"/>
                  </a:cubicBezTo>
                  <a:lnTo>
                    <a:pt x="2759" y="21610"/>
                  </a:lnTo>
                  <a:cubicBezTo>
                    <a:pt x="6735" y="23909"/>
                    <a:pt x="12754" y="24163"/>
                    <a:pt x="16209" y="22169"/>
                  </a:cubicBezTo>
                  <a:lnTo>
                    <a:pt x="39818" y="8529"/>
                  </a:lnTo>
                  <a:cubicBezTo>
                    <a:pt x="43273" y="6536"/>
                    <a:pt x="42828" y="3069"/>
                    <a:pt x="38853" y="770"/>
                  </a:cubicBezTo>
                  <a:lnTo>
                    <a:pt x="37519" y="-5"/>
                  </a:lnTo>
                  <a:cubicBezTo>
                    <a:pt x="33531" y="-2304"/>
                    <a:pt x="27524" y="-2558"/>
                    <a:pt x="24070" y="-564"/>
                  </a:cubicBezTo>
                </a:path>
              </a:pathLst>
            </a:custGeom>
            <a:solidFill>
              <a:srgbClr val="FFFFFF"/>
            </a:solidFill>
            <a:ln w="1270" cap="flat">
              <a:noFill/>
              <a:prstDash val="solid"/>
              <a:miter/>
            </a:ln>
          </p:spPr>
          <p:txBody>
            <a:bodyPr rtlCol="0" anchor="ctr"/>
            <a:lstStyle/>
            <a:p>
              <a:endParaRPr lang="zh-CN" altLang="en-US"/>
            </a:p>
          </p:txBody>
        </p:sp>
        <p:sp>
          <p:nvSpPr>
            <p:cNvPr id="278" name="任意多边形: 形状 277"/>
            <p:cNvSpPr/>
            <p:nvPr/>
          </p:nvSpPr>
          <p:spPr>
            <a:xfrm flipV="1">
              <a:off x="10423403" y="2885657"/>
              <a:ext cx="44018" cy="22868"/>
            </a:xfrm>
            <a:custGeom>
              <a:avLst/>
              <a:gdLst>
                <a:gd name="connsiteX0" fmla="*/ 38408 w 44018"/>
                <a:gd name="connsiteY0" fmla="*/ 7428 h 22868"/>
                <a:gd name="connsiteX1" fmla="*/ 38408 w 44018"/>
                <a:gd name="connsiteY1" fmla="*/ 6806 h 22868"/>
                <a:gd name="connsiteX2" fmla="*/ 16170 w 44018"/>
                <a:gd name="connsiteY2" fmla="*/ 19645 h 22868"/>
                <a:gd name="connsiteX3" fmla="*/ 2721 w 44018"/>
                <a:gd name="connsiteY3" fmla="*/ 19086 h 22868"/>
                <a:gd name="connsiteX4" fmla="*/ 1578 w 44018"/>
                <a:gd name="connsiteY4" fmla="*/ 18426 h 22868"/>
                <a:gd name="connsiteX5" fmla="*/ 1578 w 44018"/>
                <a:gd name="connsiteY5" fmla="*/ 18782 h 22868"/>
                <a:gd name="connsiteX6" fmla="*/ -1902 w 44018"/>
                <a:gd name="connsiteY6" fmla="*/ 18782 h 22868"/>
                <a:gd name="connsiteX7" fmla="*/ -1851 w 44018"/>
                <a:gd name="connsiteY7" fmla="*/ 16470 h 22868"/>
                <a:gd name="connsiteX8" fmla="*/ 422 w 44018"/>
                <a:gd name="connsiteY8" fmla="*/ 13092 h 22868"/>
                <a:gd name="connsiteX9" fmla="*/ 24044 w 44018"/>
                <a:gd name="connsiteY9" fmla="*/ -535 h 22868"/>
                <a:gd name="connsiteX10" fmla="*/ 37493 w 44018"/>
                <a:gd name="connsiteY10" fmla="*/ 24 h 22868"/>
                <a:gd name="connsiteX11" fmla="*/ 38827 w 44018"/>
                <a:gd name="connsiteY11" fmla="*/ 799 h 22868"/>
                <a:gd name="connsiteX12" fmla="*/ 42078 w 44018"/>
                <a:gd name="connsiteY12" fmla="*/ 5218 h 22868"/>
                <a:gd name="connsiteX13" fmla="*/ 42116 w 44018"/>
                <a:gd name="connsiteY13" fmla="*/ 7428 h 22868"/>
                <a:gd name="connsiteX14" fmla="*/ 38408 w 44018"/>
                <a:gd name="connsiteY14" fmla="*/ 7428 h 22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18" h="22868">
                  <a:moveTo>
                    <a:pt x="38408" y="7428"/>
                  </a:moveTo>
                  <a:lnTo>
                    <a:pt x="38408" y="6806"/>
                  </a:lnTo>
                  <a:lnTo>
                    <a:pt x="16170" y="19645"/>
                  </a:lnTo>
                  <a:cubicBezTo>
                    <a:pt x="12728" y="21626"/>
                    <a:pt x="6709" y="21385"/>
                    <a:pt x="2721" y="19086"/>
                  </a:cubicBezTo>
                  <a:lnTo>
                    <a:pt x="1578" y="18426"/>
                  </a:lnTo>
                  <a:lnTo>
                    <a:pt x="1578" y="18782"/>
                  </a:lnTo>
                  <a:lnTo>
                    <a:pt x="-1902" y="18782"/>
                  </a:lnTo>
                  <a:lnTo>
                    <a:pt x="-1851" y="16470"/>
                  </a:lnTo>
                  <a:cubicBezTo>
                    <a:pt x="-1851" y="15200"/>
                    <a:pt x="-1127" y="14006"/>
                    <a:pt x="422" y="13092"/>
                  </a:cubicBezTo>
                  <a:lnTo>
                    <a:pt x="24044" y="-535"/>
                  </a:lnTo>
                  <a:cubicBezTo>
                    <a:pt x="27486" y="-2529"/>
                    <a:pt x="33506" y="-2288"/>
                    <a:pt x="37493" y="24"/>
                  </a:cubicBezTo>
                  <a:lnTo>
                    <a:pt x="38827" y="799"/>
                  </a:lnTo>
                  <a:cubicBezTo>
                    <a:pt x="41024" y="2056"/>
                    <a:pt x="42091" y="3682"/>
                    <a:pt x="42078" y="5218"/>
                  </a:cubicBezTo>
                  <a:lnTo>
                    <a:pt x="42116" y="7428"/>
                  </a:lnTo>
                  <a:lnTo>
                    <a:pt x="38408" y="7428"/>
                  </a:lnTo>
                </a:path>
              </a:pathLst>
            </a:custGeom>
            <a:solidFill>
              <a:srgbClr val="999999"/>
            </a:solidFill>
            <a:ln w="1270" cap="flat">
              <a:noFill/>
              <a:prstDash val="solid"/>
              <a:miter/>
            </a:ln>
          </p:spPr>
          <p:txBody>
            <a:bodyPr rtlCol="0" anchor="ctr"/>
            <a:lstStyle/>
            <a:p>
              <a:endParaRPr lang="zh-CN" altLang="en-US"/>
            </a:p>
          </p:txBody>
        </p:sp>
        <p:sp>
          <p:nvSpPr>
            <p:cNvPr id="279" name="任意多边形: 形状 278"/>
            <p:cNvSpPr/>
            <p:nvPr/>
          </p:nvSpPr>
          <p:spPr>
            <a:xfrm flipV="1">
              <a:off x="10423404" y="2880709"/>
              <a:ext cx="44016" cy="25412"/>
            </a:xfrm>
            <a:custGeom>
              <a:avLst/>
              <a:gdLst>
                <a:gd name="connsiteX0" fmla="*/ 24043 w 44016"/>
                <a:gd name="connsiteY0" fmla="*/ -543 h 25412"/>
                <a:gd name="connsiteX1" fmla="*/ 421 w 44016"/>
                <a:gd name="connsiteY1" fmla="*/ 13097 h 25412"/>
                <a:gd name="connsiteX2" fmla="*/ 1386 w 44016"/>
                <a:gd name="connsiteY2" fmla="*/ 20857 h 25412"/>
                <a:gd name="connsiteX3" fmla="*/ 2720 w 44016"/>
                <a:gd name="connsiteY3" fmla="*/ 21631 h 25412"/>
                <a:gd name="connsiteX4" fmla="*/ 16169 w 44016"/>
                <a:gd name="connsiteY4" fmla="*/ 22190 h 25412"/>
                <a:gd name="connsiteX5" fmla="*/ 39791 w 44016"/>
                <a:gd name="connsiteY5" fmla="*/ 8551 h 25412"/>
                <a:gd name="connsiteX6" fmla="*/ 38826 w 44016"/>
                <a:gd name="connsiteY6" fmla="*/ 791 h 25412"/>
                <a:gd name="connsiteX7" fmla="*/ 37492 w 44016"/>
                <a:gd name="connsiteY7" fmla="*/ 16 h 25412"/>
                <a:gd name="connsiteX8" fmla="*/ 24043 w 44016"/>
                <a:gd name="connsiteY8" fmla="*/ -543 h 2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16" h="25412">
                  <a:moveTo>
                    <a:pt x="24043" y="-543"/>
                  </a:moveTo>
                  <a:lnTo>
                    <a:pt x="421" y="13097"/>
                  </a:lnTo>
                  <a:cubicBezTo>
                    <a:pt x="-3020" y="15078"/>
                    <a:pt x="-2589" y="18558"/>
                    <a:pt x="1386" y="20857"/>
                  </a:cubicBezTo>
                  <a:lnTo>
                    <a:pt x="2720" y="21631"/>
                  </a:lnTo>
                  <a:cubicBezTo>
                    <a:pt x="6708" y="23917"/>
                    <a:pt x="12727" y="24171"/>
                    <a:pt x="16169" y="22190"/>
                  </a:cubicBezTo>
                  <a:lnTo>
                    <a:pt x="39791" y="8551"/>
                  </a:lnTo>
                  <a:cubicBezTo>
                    <a:pt x="43233" y="6557"/>
                    <a:pt x="42801" y="3090"/>
                    <a:pt x="38826" y="791"/>
                  </a:cubicBezTo>
                  <a:lnTo>
                    <a:pt x="37492" y="16"/>
                  </a:lnTo>
                  <a:cubicBezTo>
                    <a:pt x="33505" y="-2282"/>
                    <a:pt x="27485" y="-2536"/>
                    <a:pt x="24043" y="-543"/>
                  </a:cubicBezTo>
                </a:path>
              </a:pathLst>
            </a:custGeom>
            <a:solidFill>
              <a:srgbClr val="FFFFFF"/>
            </a:solidFill>
            <a:ln w="1270" cap="flat">
              <a:noFill/>
              <a:prstDash val="solid"/>
              <a:miter/>
            </a:ln>
          </p:spPr>
          <p:txBody>
            <a:bodyPr rtlCol="0" anchor="ctr"/>
            <a:lstStyle/>
            <a:p>
              <a:endParaRPr lang="zh-CN" altLang="en-US"/>
            </a:p>
          </p:txBody>
        </p:sp>
        <p:sp>
          <p:nvSpPr>
            <p:cNvPr id="280" name="任意多边形: 形状 279"/>
            <p:cNvSpPr/>
            <p:nvPr/>
          </p:nvSpPr>
          <p:spPr>
            <a:xfrm flipV="1">
              <a:off x="10465059" y="2909546"/>
              <a:ext cx="44018" cy="22867"/>
            </a:xfrm>
            <a:custGeom>
              <a:avLst/>
              <a:gdLst>
                <a:gd name="connsiteX0" fmla="*/ 38379 w 44018"/>
                <a:gd name="connsiteY0" fmla="*/ 7448 h 22867"/>
                <a:gd name="connsiteX1" fmla="*/ 38379 w 44018"/>
                <a:gd name="connsiteY1" fmla="*/ 6826 h 22867"/>
                <a:gd name="connsiteX2" fmla="*/ 16141 w 44018"/>
                <a:gd name="connsiteY2" fmla="*/ 19665 h 22867"/>
                <a:gd name="connsiteX3" fmla="*/ 2705 w 44018"/>
                <a:gd name="connsiteY3" fmla="*/ 19107 h 22867"/>
                <a:gd name="connsiteX4" fmla="*/ 1549 w 44018"/>
                <a:gd name="connsiteY4" fmla="*/ 18434 h 22867"/>
                <a:gd name="connsiteX5" fmla="*/ 1549 w 44018"/>
                <a:gd name="connsiteY5" fmla="*/ 18802 h 22867"/>
                <a:gd name="connsiteX6" fmla="*/ -1931 w 44018"/>
                <a:gd name="connsiteY6" fmla="*/ 18802 h 22867"/>
                <a:gd name="connsiteX7" fmla="*/ -1892 w 44018"/>
                <a:gd name="connsiteY7" fmla="*/ 16478 h 22867"/>
                <a:gd name="connsiteX8" fmla="*/ 394 w 44018"/>
                <a:gd name="connsiteY8" fmla="*/ 13125 h 22867"/>
                <a:gd name="connsiteX9" fmla="*/ 24015 w 44018"/>
                <a:gd name="connsiteY9" fmla="*/ -527 h 22867"/>
                <a:gd name="connsiteX10" fmla="*/ 37452 w 44018"/>
                <a:gd name="connsiteY10" fmla="*/ 31 h 22867"/>
                <a:gd name="connsiteX11" fmla="*/ 38798 w 44018"/>
                <a:gd name="connsiteY11" fmla="*/ 806 h 22867"/>
                <a:gd name="connsiteX12" fmla="*/ 42037 w 44018"/>
                <a:gd name="connsiteY12" fmla="*/ 5238 h 22867"/>
                <a:gd name="connsiteX13" fmla="*/ 42088 w 44018"/>
                <a:gd name="connsiteY13" fmla="*/ 7448 h 22867"/>
                <a:gd name="connsiteX14" fmla="*/ 38379 w 44018"/>
                <a:gd name="connsiteY14" fmla="*/ 7448 h 2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18" h="22867">
                  <a:moveTo>
                    <a:pt x="38379" y="7448"/>
                  </a:moveTo>
                  <a:lnTo>
                    <a:pt x="38379" y="6826"/>
                  </a:lnTo>
                  <a:lnTo>
                    <a:pt x="16141" y="19665"/>
                  </a:lnTo>
                  <a:cubicBezTo>
                    <a:pt x="12700" y="21647"/>
                    <a:pt x="6680" y="21405"/>
                    <a:pt x="2705" y="19107"/>
                  </a:cubicBezTo>
                  <a:lnTo>
                    <a:pt x="1549" y="18434"/>
                  </a:lnTo>
                  <a:lnTo>
                    <a:pt x="1549" y="18802"/>
                  </a:lnTo>
                  <a:lnTo>
                    <a:pt x="-1931" y="18802"/>
                  </a:lnTo>
                  <a:lnTo>
                    <a:pt x="-1892" y="16478"/>
                  </a:lnTo>
                  <a:cubicBezTo>
                    <a:pt x="-1892" y="15233"/>
                    <a:pt x="-1168" y="14014"/>
                    <a:pt x="394" y="13125"/>
                  </a:cubicBezTo>
                  <a:lnTo>
                    <a:pt x="24015" y="-527"/>
                  </a:lnTo>
                  <a:cubicBezTo>
                    <a:pt x="27457" y="-2509"/>
                    <a:pt x="33477" y="-2254"/>
                    <a:pt x="37452" y="31"/>
                  </a:cubicBezTo>
                  <a:lnTo>
                    <a:pt x="38798" y="806"/>
                  </a:lnTo>
                  <a:cubicBezTo>
                    <a:pt x="40995" y="2076"/>
                    <a:pt x="42062" y="3702"/>
                    <a:pt x="42037" y="5238"/>
                  </a:cubicBezTo>
                  <a:lnTo>
                    <a:pt x="42088" y="7448"/>
                  </a:lnTo>
                  <a:lnTo>
                    <a:pt x="38379" y="7448"/>
                  </a:lnTo>
                </a:path>
              </a:pathLst>
            </a:custGeom>
            <a:solidFill>
              <a:srgbClr val="999999"/>
            </a:solidFill>
            <a:ln w="1270" cap="flat">
              <a:noFill/>
              <a:prstDash val="solid"/>
              <a:miter/>
            </a:ln>
          </p:spPr>
          <p:txBody>
            <a:bodyPr rtlCol="0" anchor="ctr"/>
            <a:lstStyle/>
            <a:p>
              <a:endParaRPr lang="zh-CN" altLang="en-US"/>
            </a:p>
          </p:txBody>
        </p:sp>
        <p:sp>
          <p:nvSpPr>
            <p:cNvPr id="281" name="任意多边形: 形状 280"/>
            <p:cNvSpPr/>
            <p:nvPr/>
          </p:nvSpPr>
          <p:spPr>
            <a:xfrm flipV="1">
              <a:off x="10465060" y="2904593"/>
              <a:ext cx="44016" cy="25417"/>
            </a:xfrm>
            <a:custGeom>
              <a:avLst/>
              <a:gdLst>
                <a:gd name="connsiteX0" fmla="*/ 24015 w 44016"/>
                <a:gd name="connsiteY0" fmla="*/ -521 h 25417"/>
                <a:gd name="connsiteX1" fmla="*/ 393 w 44016"/>
                <a:gd name="connsiteY1" fmla="*/ 13119 h 25417"/>
                <a:gd name="connsiteX2" fmla="*/ 1358 w 44016"/>
                <a:gd name="connsiteY2" fmla="*/ 20865 h 25417"/>
                <a:gd name="connsiteX3" fmla="*/ 2704 w 44016"/>
                <a:gd name="connsiteY3" fmla="*/ 21653 h 25417"/>
                <a:gd name="connsiteX4" fmla="*/ 16141 w 44016"/>
                <a:gd name="connsiteY4" fmla="*/ 22212 h 25417"/>
                <a:gd name="connsiteX5" fmla="*/ 39763 w 44016"/>
                <a:gd name="connsiteY5" fmla="*/ 8572 h 25417"/>
                <a:gd name="connsiteX6" fmla="*/ 38798 w 44016"/>
                <a:gd name="connsiteY6" fmla="*/ 799 h 25417"/>
                <a:gd name="connsiteX7" fmla="*/ 37451 w 44016"/>
                <a:gd name="connsiteY7" fmla="*/ 38 h 25417"/>
                <a:gd name="connsiteX8" fmla="*/ 24015 w 44016"/>
                <a:gd name="connsiteY8" fmla="*/ -521 h 25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16" h="25417">
                  <a:moveTo>
                    <a:pt x="24015" y="-521"/>
                  </a:moveTo>
                  <a:lnTo>
                    <a:pt x="393" y="13119"/>
                  </a:lnTo>
                  <a:cubicBezTo>
                    <a:pt x="-3049" y="15100"/>
                    <a:pt x="-2617" y="18579"/>
                    <a:pt x="1358" y="20865"/>
                  </a:cubicBezTo>
                  <a:lnTo>
                    <a:pt x="2704" y="21653"/>
                  </a:lnTo>
                  <a:cubicBezTo>
                    <a:pt x="6679" y="23951"/>
                    <a:pt x="12699" y="24193"/>
                    <a:pt x="16141" y="22212"/>
                  </a:cubicBezTo>
                  <a:lnTo>
                    <a:pt x="39763" y="8572"/>
                  </a:lnTo>
                  <a:cubicBezTo>
                    <a:pt x="43204" y="6578"/>
                    <a:pt x="42772" y="3111"/>
                    <a:pt x="38798" y="799"/>
                  </a:cubicBezTo>
                  <a:lnTo>
                    <a:pt x="37451" y="38"/>
                  </a:lnTo>
                  <a:cubicBezTo>
                    <a:pt x="33476" y="-2261"/>
                    <a:pt x="27457" y="-2515"/>
                    <a:pt x="24015" y="-521"/>
                  </a:cubicBezTo>
                </a:path>
              </a:pathLst>
            </a:custGeom>
            <a:solidFill>
              <a:srgbClr val="FFFFFF"/>
            </a:solidFill>
            <a:ln w="1270" cap="flat">
              <a:noFill/>
              <a:prstDash val="solid"/>
              <a:miter/>
            </a:ln>
          </p:spPr>
          <p:txBody>
            <a:bodyPr rtlCol="0" anchor="ctr"/>
            <a:lstStyle/>
            <a:p>
              <a:endParaRPr lang="zh-CN" altLang="en-US"/>
            </a:p>
          </p:txBody>
        </p:sp>
        <p:sp>
          <p:nvSpPr>
            <p:cNvPr id="282" name="任意多边形: 形状 281"/>
            <p:cNvSpPr/>
            <p:nvPr/>
          </p:nvSpPr>
          <p:spPr>
            <a:xfrm flipV="1">
              <a:off x="10506436" y="2933429"/>
              <a:ext cx="44017" cy="22872"/>
            </a:xfrm>
            <a:custGeom>
              <a:avLst/>
              <a:gdLst>
                <a:gd name="connsiteX0" fmla="*/ 38364 w 44017"/>
                <a:gd name="connsiteY0" fmla="*/ 7469 h 22872"/>
                <a:gd name="connsiteX1" fmla="*/ 38364 w 44017"/>
                <a:gd name="connsiteY1" fmla="*/ 6847 h 22872"/>
                <a:gd name="connsiteX2" fmla="*/ 16126 w 44017"/>
                <a:gd name="connsiteY2" fmla="*/ 19687 h 22872"/>
                <a:gd name="connsiteX3" fmla="*/ 2677 w 44017"/>
                <a:gd name="connsiteY3" fmla="*/ 19128 h 22872"/>
                <a:gd name="connsiteX4" fmla="*/ 1521 w 44017"/>
                <a:gd name="connsiteY4" fmla="*/ 18468 h 22872"/>
                <a:gd name="connsiteX5" fmla="*/ 1521 w 44017"/>
                <a:gd name="connsiteY5" fmla="*/ 18810 h 22872"/>
                <a:gd name="connsiteX6" fmla="*/ -1959 w 44017"/>
                <a:gd name="connsiteY6" fmla="*/ 18810 h 22872"/>
                <a:gd name="connsiteX7" fmla="*/ -1921 w 44017"/>
                <a:gd name="connsiteY7" fmla="*/ 16499 h 22872"/>
                <a:gd name="connsiteX8" fmla="*/ 365 w 44017"/>
                <a:gd name="connsiteY8" fmla="*/ 13133 h 22872"/>
                <a:gd name="connsiteX9" fmla="*/ 23987 w 44017"/>
                <a:gd name="connsiteY9" fmla="*/ -506 h 22872"/>
                <a:gd name="connsiteX10" fmla="*/ 37437 w 44017"/>
                <a:gd name="connsiteY10" fmla="*/ 53 h 22872"/>
                <a:gd name="connsiteX11" fmla="*/ 38770 w 44017"/>
                <a:gd name="connsiteY11" fmla="*/ 827 h 22872"/>
                <a:gd name="connsiteX12" fmla="*/ 42021 w 44017"/>
                <a:gd name="connsiteY12" fmla="*/ 5272 h 22872"/>
                <a:gd name="connsiteX13" fmla="*/ 42059 w 44017"/>
                <a:gd name="connsiteY13" fmla="*/ 7469 h 22872"/>
                <a:gd name="connsiteX14" fmla="*/ 38364 w 44017"/>
                <a:gd name="connsiteY14" fmla="*/ 7469 h 22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17" h="22872">
                  <a:moveTo>
                    <a:pt x="38364" y="7469"/>
                  </a:moveTo>
                  <a:lnTo>
                    <a:pt x="38364" y="6847"/>
                  </a:lnTo>
                  <a:lnTo>
                    <a:pt x="16126" y="19687"/>
                  </a:lnTo>
                  <a:cubicBezTo>
                    <a:pt x="12672" y="21681"/>
                    <a:pt x="6652" y="21427"/>
                    <a:pt x="2677" y="19128"/>
                  </a:cubicBezTo>
                  <a:lnTo>
                    <a:pt x="1521" y="18468"/>
                  </a:lnTo>
                  <a:lnTo>
                    <a:pt x="1521" y="18810"/>
                  </a:lnTo>
                  <a:lnTo>
                    <a:pt x="-1959" y="18810"/>
                  </a:lnTo>
                  <a:lnTo>
                    <a:pt x="-1921" y="16499"/>
                  </a:lnTo>
                  <a:cubicBezTo>
                    <a:pt x="-1908" y="15242"/>
                    <a:pt x="-1184" y="14035"/>
                    <a:pt x="365" y="13133"/>
                  </a:cubicBezTo>
                  <a:lnTo>
                    <a:pt x="23987" y="-506"/>
                  </a:lnTo>
                  <a:cubicBezTo>
                    <a:pt x="27429" y="-2487"/>
                    <a:pt x="33449" y="-2233"/>
                    <a:pt x="37437" y="53"/>
                  </a:cubicBezTo>
                  <a:lnTo>
                    <a:pt x="38770" y="827"/>
                  </a:lnTo>
                  <a:cubicBezTo>
                    <a:pt x="40967" y="2097"/>
                    <a:pt x="42046" y="3723"/>
                    <a:pt x="42021" y="5272"/>
                  </a:cubicBezTo>
                  <a:lnTo>
                    <a:pt x="42059" y="7469"/>
                  </a:lnTo>
                  <a:lnTo>
                    <a:pt x="38364" y="7469"/>
                  </a:lnTo>
                </a:path>
              </a:pathLst>
            </a:custGeom>
            <a:solidFill>
              <a:srgbClr val="999999"/>
            </a:solidFill>
            <a:ln w="1270" cap="flat">
              <a:noFill/>
              <a:prstDash val="solid"/>
              <a:miter/>
            </a:ln>
          </p:spPr>
          <p:txBody>
            <a:bodyPr rtlCol="0" anchor="ctr"/>
            <a:lstStyle/>
            <a:p>
              <a:endParaRPr lang="zh-CN" altLang="en-US"/>
            </a:p>
          </p:txBody>
        </p:sp>
        <p:sp>
          <p:nvSpPr>
            <p:cNvPr id="283" name="任意多边形: 形状 282"/>
            <p:cNvSpPr/>
            <p:nvPr/>
          </p:nvSpPr>
          <p:spPr>
            <a:xfrm flipV="1">
              <a:off x="10506436" y="2928485"/>
              <a:ext cx="44016" cy="25414"/>
            </a:xfrm>
            <a:custGeom>
              <a:avLst/>
              <a:gdLst>
                <a:gd name="connsiteX0" fmla="*/ 23986 w 44016"/>
                <a:gd name="connsiteY0" fmla="*/ -500 h 25414"/>
                <a:gd name="connsiteX1" fmla="*/ 365 w 44016"/>
                <a:gd name="connsiteY1" fmla="*/ 13127 h 25414"/>
                <a:gd name="connsiteX2" fmla="*/ 1330 w 44016"/>
                <a:gd name="connsiteY2" fmla="*/ 20887 h 25414"/>
                <a:gd name="connsiteX3" fmla="*/ 2676 w 44016"/>
                <a:gd name="connsiteY3" fmla="*/ 21662 h 25414"/>
                <a:gd name="connsiteX4" fmla="*/ 16125 w 44016"/>
                <a:gd name="connsiteY4" fmla="*/ 22220 h 25414"/>
                <a:gd name="connsiteX5" fmla="*/ 39735 w 44016"/>
                <a:gd name="connsiteY5" fmla="*/ 8593 h 25414"/>
                <a:gd name="connsiteX6" fmla="*/ 38769 w 44016"/>
                <a:gd name="connsiteY6" fmla="*/ 821 h 25414"/>
                <a:gd name="connsiteX7" fmla="*/ 37436 w 44016"/>
                <a:gd name="connsiteY7" fmla="*/ 59 h 25414"/>
                <a:gd name="connsiteX8" fmla="*/ 23986 w 44016"/>
                <a:gd name="connsiteY8" fmla="*/ -500 h 2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16" h="25414">
                  <a:moveTo>
                    <a:pt x="23986" y="-500"/>
                  </a:moveTo>
                  <a:lnTo>
                    <a:pt x="365" y="13127"/>
                  </a:lnTo>
                  <a:cubicBezTo>
                    <a:pt x="-3077" y="15121"/>
                    <a:pt x="-2645" y="18601"/>
                    <a:pt x="1330" y="20887"/>
                  </a:cubicBezTo>
                  <a:lnTo>
                    <a:pt x="2676" y="21662"/>
                  </a:lnTo>
                  <a:cubicBezTo>
                    <a:pt x="6651" y="23973"/>
                    <a:pt x="12671" y="24214"/>
                    <a:pt x="16125" y="22220"/>
                  </a:cubicBezTo>
                  <a:lnTo>
                    <a:pt x="39735" y="8593"/>
                  </a:lnTo>
                  <a:cubicBezTo>
                    <a:pt x="43176" y="6599"/>
                    <a:pt x="42744" y="3119"/>
                    <a:pt x="38769" y="821"/>
                  </a:cubicBezTo>
                  <a:lnTo>
                    <a:pt x="37436" y="59"/>
                  </a:lnTo>
                  <a:cubicBezTo>
                    <a:pt x="33448" y="-2240"/>
                    <a:pt x="27428" y="-2494"/>
                    <a:pt x="23986" y="-500"/>
                  </a:cubicBezTo>
                </a:path>
              </a:pathLst>
            </a:custGeom>
            <a:solidFill>
              <a:srgbClr val="FFFFFF"/>
            </a:solidFill>
            <a:ln w="1270" cap="flat">
              <a:noFill/>
              <a:prstDash val="solid"/>
              <a:miter/>
            </a:ln>
          </p:spPr>
          <p:txBody>
            <a:bodyPr rtlCol="0" anchor="ctr"/>
            <a:lstStyle/>
            <a:p>
              <a:endParaRPr lang="zh-CN" altLang="en-US"/>
            </a:p>
          </p:txBody>
        </p:sp>
        <p:sp>
          <p:nvSpPr>
            <p:cNvPr id="284" name="任意多边形: 形状 283"/>
            <p:cNvSpPr/>
            <p:nvPr/>
          </p:nvSpPr>
          <p:spPr>
            <a:xfrm flipV="1">
              <a:off x="10547825" y="2957098"/>
              <a:ext cx="44005" cy="22878"/>
            </a:xfrm>
            <a:custGeom>
              <a:avLst/>
              <a:gdLst>
                <a:gd name="connsiteX0" fmla="*/ 38310 w 44005"/>
                <a:gd name="connsiteY0" fmla="*/ 7492 h 22878"/>
                <a:gd name="connsiteX1" fmla="*/ 38310 w 44005"/>
                <a:gd name="connsiteY1" fmla="*/ 6869 h 22878"/>
                <a:gd name="connsiteX2" fmla="*/ 16085 w 44005"/>
                <a:gd name="connsiteY2" fmla="*/ 19709 h 22878"/>
                <a:gd name="connsiteX3" fmla="*/ 2636 w 44005"/>
                <a:gd name="connsiteY3" fmla="*/ 19150 h 22878"/>
                <a:gd name="connsiteX4" fmla="*/ 1480 w 44005"/>
                <a:gd name="connsiteY4" fmla="*/ 18490 h 22878"/>
                <a:gd name="connsiteX5" fmla="*/ 1480 w 44005"/>
                <a:gd name="connsiteY5" fmla="*/ 18845 h 22878"/>
                <a:gd name="connsiteX6" fmla="*/ -1987 w 44005"/>
                <a:gd name="connsiteY6" fmla="*/ 18845 h 22878"/>
                <a:gd name="connsiteX7" fmla="*/ -1962 w 44005"/>
                <a:gd name="connsiteY7" fmla="*/ 16534 h 22878"/>
                <a:gd name="connsiteX8" fmla="*/ 337 w 44005"/>
                <a:gd name="connsiteY8" fmla="*/ 13156 h 22878"/>
                <a:gd name="connsiteX9" fmla="*/ 23947 w 44005"/>
                <a:gd name="connsiteY9" fmla="*/ -471 h 22878"/>
                <a:gd name="connsiteX10" fmla="*/ 37396 w 44005"/>
                <a:gd name="connsiteY10" fmla="*/ 88 h 22878"/>
                <a:gd name="connsiteX11" fmla="*/ 38729 w 44005"/>
                <a:gd name="connsiteY11" fmla="*/ 862 h 22878"/>
                <a:gd name="connsiteX12" fmla="*/ 41980 w 44005"/>
                <a:gd name="connsiteY12" fmla="*/ 5282 h 22878"/>
                <a:gd name="connsiteX13" fmla="*/ 42019 w 44005"/>
                <a:gd name="connsiteY13" fmla="*/ 7492 h 22878"/>
                <a:gd name="connsiteX14" fmla="*/ 38310 w 44005"/>
                <a:gd name="connsiteY14" fmla="*/ 7492 h 2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05" h="22878">
                  <a:moveTo>
                    <a:pt x="38310" y="7492"/>
                  </a:moveTo>
                  <a:lnTo>
                    <a:pt x="38310" y="6869"/>
                  </a:lnTo>
                  <a:lnTo>
                    <a:pt x="16085" y="19709"/>
                  </a:lnTo>
                  <a:cubicBezTo>
                    <a:pt x="12631" y="21703"/>
                    <a:pt x="6611" y="21462"/>
                    <a:pt x="2636" y="19150"/>
                  </a:cubicBezTo>
                  <a:lnTo>
                    <a:pt x="1480" y="18490"/>
                  </a:lnTo>
                  <a:lnTo>
                    <a:pt x="1480" y="18845"/>
                  </a:lnTo>
                  <a:lnTo>
                    <a:pt x="-1987" y="18845"/>
                  </a:lnTo>
                  <a:lnTo>
                    <a:pt x="-1962" y="16534"/>
                  </a:lnTo>
                  <a:cubicBezTo>
                    <a:pt x="-1949" y="15264"/>
                    <a:pt x="-1225" y="14070"/>
                    <a:pt x="337" y="13156"/>
                  </a:cubicBezTo>
                  <a:lnTo>
                    <a:pt x="23947" y="-471"/>
                  </a:lnTo>
                  <a:cubicBezTo>
                    <a:pt x="27388" y="-2465"/>
                    <a:pt x="33421" y="-2224"/>
                    <a:pt x="37396" y="88"/>
                  </a:cubicBezTo>
                  <a:lnTo>
                    <a:pt x="38729" y="862"/>
                  </a:lnTo>
                  <a:cubicBezTo>
                    <a:pt x="40926" y="2120"/>
                    <a:pt x="42006" y="3745"/>
                    <a:pt x="41980" y="5282"/>
                  </a:cubicBezTo>
                  <a:lnTo>
                    <a:pt x="42019" y="7492"/>
                  </a:lnTo>
                  <a:lnTo>
                    <a:pt x="38310" y="7492"/>
                  </a:lnTo>
                </a:path>
              </a:pathLst>
            </a:custGeom>
            <a:solidFill>
              <a:srgbClr val="999999"/>
            </a:solidFill>
            <a:ln w="1270" cap="flat">
              <a:noFill/>
              <a:prstDash val="solid"/>
              <a:miter/>
            </a:ln>
          </p:spPr>
          <p:txBody>
            <a:bodyPr rtlCol="0" anchor="ctr"/>
            <a:lstStyle/>
            <a:p>
              <a:endParaRPr lang="zh-CN" altLang="en-US"/>
            </a:p>
          </p:txBody>
        </p:sp>
        <p:sp>
          <p:nvSpPr>
            <p:cNvPr id="285" name="任意多边形: 形状 284"/>
            <p:cNvSpPr/>
            <p:nvPr/>
          </p:nvSpPr>
          <p:spPr>
            <a:xfrm flipV="1">
              <a:off x="10547816" y="2952159"/>
              <a:ext cx="44022" cy="25412"/>
            </a:xfrm>
            <a:custGeom>
              <a:avLst/>
              <a:gdLst>
                <a:gd name="connsiteX0" fmla="*/ 23955 w 44022"/>
                <a:gd name="connsiteY0" fmla="*/ -479 h 25412"/>
                <a:gd name="connsiteX1" fmla="*/ 346 w 44022"/>
                <a:gd name="connsiteY1" fmla="*/ 13161 h 25412"/>
                <a:gd name="connsiteX2" fmla="*/ 1311 w 44022"/>
                <a:gd name="connsiteY2" fmla="*/ 20921 h 25412"/>
                <a:gd name="connsiteX3" fmla="*/ 2644 w 44022"/>
                <a:gd name="connsiteY3" fmla="*/ 21695 h 25412"/>
                <a:gd name="connsiteX4" fmla="*/ 16094 w 44022"/>
                <a:gd name="connsiteY4" fmla="*/ 22254 h 25412"/>
                <a:gd name="connsiteX5" fmla="*/ 39703 w 44022"/>
                <a:gd name="connsiteY5" fmla="*/ 8602 h 25412"/>
                <a:gd name="connsiteX6" fmla="*/ 38738 w 44022"/>
                <a:gd name="connsiteY6" fmla="*/ 855 h 25412"/>
                <a:gd name="connsiteX7" fmla="*/ 37404 w 44022"/>
                <a:gd name="connsiteY7" fmla="*/ 80 h 25412"/>
                <a:gd name="connsiteX8" fmla="*/ 23955 w 44022"/>
                <a:gd name="connsiteY8" fmla="*/ -479 h 2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22" h="25412">
                  <a:moveTo>
                    <a:pt x="23955" y="-479"/>
                  </a:moveTo>
                  <a:lnTo>
                    <a:pt x="346" y="13161"/>
                  </a:lnTo>
                  <a:cubicBezTo>
                    <a:pt x="-3109" y="15142"/>
                    <a:pt x="-2677" y="18635"/>
                    <a:pt x="1311" y="20921"/>
                  </a:cubicBezTo>
                  <a:lnTo>
                    <a:pt x="2644" y="21695"/>
                  </a:lnTo>
                  <a:cubicBezTo>
                    <a:pt x="6619" y="23981"/>
                    <a:pt x="12639" y="24235"/>
                    <a:pt x="16094" y="22254"/>
                  </a:cubicBezTo>
                  <a:lnTo>
                    <a:pt x="39703" y="8602"/>
                  </a:lnTo>
                  <a:cubicBezTo>
                    <a:pt x="43157" y="6620"/>
                    <a:pt x="42726" y="3153"/>
                    <a:pt x="38738" y="855"/>
                  </a:cubicBezTo>
                  <a:lnTo>
                    <a:pt x="37404" y="80"/>
                  </a:lnTo>
                  <a:cubicBezTo>
                    <a:pt x="33429" y="-2219"/>
                    <a:pt x="27397" y="-2473"/>
                    <a:pt x="23955" y="-479"/>
                  </a:cubicBezTo>
                </a:path>
              </a:pathLst>
            </a:custGeom>
            <a:solidFill>
              <a:srgbClr val="FFFFFF"/>
            </a:solidFill>
            <a:ln w="1270" cap="flat">
              <a:noFill/>
              <a:prstDash val="solid"/>
              <a:miter/>
            </a:ln>
          </p:spPr>
          <p:txBody>
            <a:bodyPr rtlCol="0" anchor="ctr"/>
            <a:lstStyle/>
            <a:p>
              <a:endParaRPr lang="zh-CN" altLang="en-US"/>
            </a:p>
          </p:txBody>
        </p:sp>
        <p:sp>
          <p:nvSpPr>
            <p:cNvPr id="286" name="任意多边形: 形状 285"/>
            <p:cNvSpPr/>
            <p:nvPr/>
          </p:nvSpPr>
          <p:spPr>
            <a:xfrm flipV="1">
              <a:off x="10589201" y="2981216"/>
              <a:ext cx="44018" cy="22873"/>
            </a:xfrm>
            <a:custGeom>
              <a:avLst/>
              <a:gdLst>
                <a:gd name="connsiteX0" fmla="*/ 38294 w 44018"/>
                <a:gd name="connsiteY0" fmla="*/ 7522 h 22873"/>
                <a:gd name="connsiteX1" fmla="*/ 38294 w 44018"/>
                <a:gd name="connsiteY1" fmla="*/ 6899 h 22873"/>
                <a:gd name="connsiteX2" fmla="*/ 16057 w 44018"/>
                <a:gd name="connsiteY2" fmla="*/ 19739 h 22873"/>
                <a:gd name="connsiteX3" fmla="*/ 2608 w 44018"/>
                <a:gd name="connsiteY3" fmla="*/ 19180 h 22873"/>
                <a:gd name="connsiteX4" fmla="*/ 1465 w 44018"/>
                <a:gd name="connsiteY4" fmla="*/ 18507 h 22873"/>
                <a:gd name="connsiteX5" fmla="*/ 1465 w 44018"/>
                <a:gd name="connsiteY5" fmla="*/ 18863 h 22873"/>
                <a:gd name="connsiteX6" fmla="*/ -2015 w 44018"/>
                <a:gd name="connsiteY6" fmla="*/ 18863 h 22873"/>
                <a:gd name="connsiteX7" fmla="*/ -1977 w 44018"/>
                <a:gd name="connsiteY7" fmla="*/ 16564 h 22873"/>
                <a:gd name="connsiteX8" fmla="*/ 309 w 44018"/>
                <a:gd name="connsiteY8" fmla="*/ 13186 h 22873"/>
                <a:gd name="connsiteX9" fmla="*/ 23918 w 44018"/>
                <a:gd name="connsiteY9" fmla="*/ -454 h 22873"/>
                <a:gd name="connsiteX10" fmla="*/ 37367 w 44018"/>
                <a:gd name="connsiteY10" fmla="*/ 105 h 22873"/>
                <a:gd name="connsiteX11" fmla="*/ 38701 w 44018"/>
                <a:gd name="connsiteY11" fmla="*/ 880 h 22873"/>
                <a:gd name="connsiteX12" fmla="*/ 41952 w 44018"/>
                <a:gd name="connsiteY12" fmla="*/ 5312 h 22873"/>
                <a:gd name="connsiteX13" fmla="*/ 42003 w 44018"/>
                <a:gd name="connsiteY13" fmla="*/ 7522 h 22873"/>
                <a:gd name="connsiteX14" fmla="*/ 38294 w 44018"/>
                <a:gd name="connsiteY14" fmla="*/ 7522 h 2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18" h="22873">
                  <a:moveTo>
                    <a:pt x="38294" y="7522"/>
                  </a:moveTo>
                  <a:lnTo>
                    <a:pt x="38294" y="6899"/>
                  </a:lnTo>
                  <a:lnTo>
                    <a:pt x="16057" y="19739"/>
                  </a:lnTo>
                  <a:cubicBezTo>
                    <a:pt x="12615" y="21720"/>
                    <a:pt x="6595" y="21466"/>
                    <a:pt x="2608" y="19180"/>
                  </a:cubicBezTo>
                  <a:lnTo>
                    <a:pt x="1465" y="18507"/>
                  </a:lnTo>
                  <a:lnTo>
                    <a:pt x="1465" y="18863"/>
                  </a:lnTo>
                  <a:lnTo>
                    <a:pt x="-2015" y="18863"/>
                  </a:lnTo>
                  <a:lnTo>
                    <a:pt x="-1977" y="16564"/>
                  </a:lnTo>
                  <a:cubicBezTo>
                    <a:pt x="-1977" y="15294"/>
                    <a:pt x="-1253" y="14075"/>
                    <a:pt x="309" y="13186"/>
                  </a:cubicBezTo>
                  <a:lnTo>
                    <a:pt x="23918" y="-454"/>
                  </a:lnTo>
                  <a:cubicBezTo>
                    <a:pt x="27373" y="-2448"/>
                    <a:pt x="33392" y="-2194"/>
                    <a:pt x="37367" y="105"/>
                  </a:cubicBezTo>
                  <a:lnTo>
                    <a:pt x="38701" y="880"/>
                  </a:lnTo>
                  <a:cubicBezTo>
                    <a:pt x="40911" y="2150"/>
                    <a:pt x="41978" y="3775"/>
                    <a:pt x="41952" y="5312"/>
                  </a:cubicBezTo>
                  <a:lnTo>
                    <a:pt x="42003" y="7522"/>
                  </a:lnTo>
                  <a:lnTo>
                    <a:pt x="38294" y="7522"/>
                  </a:lnTo>
                </a:path>
              </a:pathLst>
            </a:custGeom>
            <a:solidFill>
              <a:srgbClr val="999999"/>
            </a:solidFill>
            <a:ln w="1270" cap="flat">
              <a:noFill/>
              <a:prstDash val="solid"/>
              <a:miter/>
            </a:ln>
          </p:spPr>
          <p:txBody>
            <a:bodyPr rtlCol="0" anchor="ctr"/>
            <a:lstStyle/>
            <a:p>
              <a:endParaRPr lang="zh-CN" altLang="en-US"/>
            </a:p>
          </p:txBody>
        </p:sp>
        <p:sp>
          <p:nvSpPr>
            <p:cNvPr id="287" name="任意多边形: 形状 286"/>
            <p:cNvSpPr/>
            <p:nvPr/>
          </p:nvSpPr>
          <p:spPr>
            <a:xfrm flipV="1">
              <a:off x="10589197" y="2976272"/>
              <a:ext cx="44020" cy="25412"/>
            </a:xfrm>
            <a:custGeom>
              <a:avLst/>
              <a:gdLst>
                <a:gd name="connsiteX0" fmla="*/ 23922 w 44020"/>
                <a:gd name="connsiteY0" fmla="*/ -462 h 25412"/>
                <a:gd name="connsiteX1" fmla="*/ 313 w 44020"/>
                <a:gd name="connsiteY1" fmla="*/ 13177 h 25412"/>
                <a:gd name="connsiteX2" fmla="*/ 1278 w 44020"/>
                <a:gd name="connsiteY2" fmla="*/ 20950 h 25412"/>
                <a:gd name="connsiteX3" fmla="*/ 2612 w 44020"/>
                <a:gd name="connsiteY3" fmla="*/ 21712 h 25412"/>
                <a:gd name="connsiteX4" fmla="*/ 16061 w 44020"/>
                <a:gd name="connsiteY4" fmla="*/ 22271 h 25412"/>
                <a:gd name="connsiteX5" fmla="*/ 39683 w 44020"/>
                <a:gd name="connsiteY5" fmla="*/ 8631 h 25412"/>
                <a:gd name="connsiteX6" fmla="*/ 38705 w 44020"/>
                <a:gd name="connsiteY6" fmla="*/ 871 h 25412"/>
                <a:gd name="connsiteX7" fmla="*/ 37372 w 44020"/>
                <a:gd name="connsiteY7" fmla="*/ 96 h 25412"/>
                <a:gd name="connsiteX8" fmla="*/ 23922 w 44020"/>
                <a:gd name="connsiteY8" fmla="*/ -462 h 2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20" h="25412">
                  <a:moveTo>
                    <a:pt x="23922" y="-462"/>
                  </a:moveTo>
                  <a:lnTo>
                    <a:pt x="313" y="13177"/>
                  </a:lnTo>
                  <a:cubicBezTo>
                    <a:pt x="-3141" y="15171"/>
                    <a:pt x="-2697" y="18638"/>
                    <a:pt x="1278" y="20950"/>
                  </a:cubicBezTo>
                  <a:lnTo>
                    <a:pt x="2612" y="21712"/>
                  </a:lnTo>
                  <a:cubicBezTo>
                    <a:pt x="6600" y="24010"/>
                    <a:pt x="12619" y="24252"/>
                    <a:pt x="16061" y="22271"/>
                  </a:cubicBezTo>
                  <a:lnTo>
                    <a:pt x="39683" y="8631"/>
                  </a:lnTo>
                  <a:cubicBezTo>
                    <a:pt x="43125" y="6650"/>
                    <a:pt x="42693" y="3170"/>
                    <a:pt x="38705" y="871"/>
                  </a:cubicBezTo>
                  <a:lnTo>
                    <a:pt x="37372" y="96"/>
                  </a:lnTo>
                  <a:cubicBezTo>
                    <a:pt x="33397" y="-2202"/>
                    <a:pt x="27377" y="-2444"/>
                    <a:pt x="23922" y="-462"/>
                  </a:cubicBezTo>
                </a:path>
              </a:pathLst>
            </a:custGeom>
            <a:solidFill>
              <a:srgbClr val="FFFFFF"/>
            </a:solidFill>
            <a:ln w="1270" cap="flat">
              <a:noFill/>
              <a:prstDash val="solid"/>
              <a:miter/>
            </a:ln>
          </p:spPr>
          <p:txBody>
            <a:bodyPr rtlCol="0" anchor="ctr"/>
            <a:lstStyle/>
            <a:p>
              <a:endParaRPr lang="zh-CN" altLang="en-US"/>
            </a:p>
          </p:txBody>
        </p:sp>
        <p:sp>
          <p:nvSpPr>
            <p:cNvPr id="288" name="任意多边形: 形状 287"/>
            <p:cNvSpPr/>
            <p:nvPr/>
          </p:nvSpPr>
          <p:spPr>
            <a:xfrm flipV="1">
              <a:off x="10630578" y="3005121"/>
              <a:ext cx="44017" cy="22873"/>
            </a:xfrm>
            <a:custGeom>
              <a:avLst/>
              <a:gdLst>
                <a:gd name="connsiteX0" fmla="*/ 38266 w 44017"/>
                <a:gd name="connsiteY0" fmla="*/ 7534 h 22873"/>
                <a:gd name="connsiteX1" fmla="*/ 38266 w 44017"/>
                <a:gd name="connsiteY1" fmla="*/ 6912 h 22873"/>
                <a:gd name="connsiteX2" fmla="*/ 16029 w 44017"/>
                <a:gd name="connsiteY2" fmla="*/ 19752 h 22873"/>
                <a:gd name="connsiteX3" fmla="*/ 2579 w 44017"/>
                <a:gd name="connsiteY3" fmla="*/ 19193 h 22873"/>
                <a:gd name="connsiteX4" fmla="*/ 1436 w 44017"/>
                <a:gd name="connsiteY4" fmla="*/ 18533 h 22873"/>
                <a:gd name="connsiteX5" fmla="*/ 1436 w 44017"/>
                <a:gd name="connsiteY5" fmla="*/ 18875 h 22873"/>
                <a:gd name="connsiteX6" fmla="*/ -2043 w 44017"/>
                <a:gd name="connsiteY6" fmla="*/ 18875 h 22873"/>
                <a:gd name="connsiteX7" fmla="*/ -2005 w 44017"/>
                <a:gd name="connsiteY7" fmla="*/ 16577 h 22873"/>
                <a:gd name="connsiteX8" fmla="*/ 281 w 44017"/>
                <a:gd name="connsiteY8" fmla="*/ 13199 h 22873"/>
                <a:gd name="connsiteX9" fmla="*/ 23902 w 44017"/>
                <a:gd name="connsiteY9" fmla="*/ -428 h 22873"/>
                <a:gd name="connsiteX10" fmla="*/ 37339 w 44017"/>
                <a:gd name="connsiteY10" fmla="*/ 130 h 22873"/>
                <a:gd name="connsiteX11" fmla="*/ 38685 w 44017"/>
                <a:gd name="connsiteY11" fmla="*/ 892 h 22873"/>
                <a:gd name="connsiteX12" fmla="*/ 41936 w 44017"/>
                <a:gd name="connsiteY12" fmla="*/ 5325 h 22873"/>
                <a:gd name="connsiteX13" fmla="*/ 41974 w 44017"/>
                <a:gd name="connsiteY13" fmla="*/ 7534 h 22873"/>
                <a:gd name="connsiteX14" fmla="*/ 38266 w 44017"/>
                <a:gd name="connsiteY14" fmla="*/ 7534 h 2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17" h="22873">
                  <a:moveTo>
                    <a:pt x="38266" y="7534"/>
                  </a:moveTo>
                  <a:lnTo>
                    <a:pt x="38266" y="6912"/>
                  </a:lnTo>
                  <a:lnTo>
                    <a:pt x="16029" y="19752"/>
                  </a:lnTo>
                  <a:cubicBezTo>
                    <a:pt x="12574" y="21746"/>
                    <a:pt x="6567" y="21492"/>
                    <a:pt x="2579" y="19193"/>
                  </a:cubicBezTo>
                  <a:lnTo>
                    <a:pt x="1436" y="18533"/>
                  </a:lnTo>
                  <a:lnTo>
                    <a:pt x="1436" y="18875"/>
                  </a:lnTo>
                  <a:lnTo>
                    <a:pt x="-2043" y="18875"/>
                  </a:lnTo>
                  <a:lnTo>
                    <a:pt x="-2005" y="16577"/>
                  </a:lnTo>
                  <a:cubicBezTo>
                    <a:pt x="-2005" y="15307"/>
                    <a:pt x="-1282" y="14100"/>
                    <a:pt x="281" y="13199"/>
                  </a:cubicBezTo>
                  <a:lnTo>
                    <a:pt x="23902" y="-428"/>
                  </a:lnTo>
                  <a:cubicBezTo>
                    <a:pt x="27344" y="-2422"/>
                    <a:pt x="33364" y="-2181"/>
                    <a:pt x="37339" y="130"/>
                  </a:cubicBezTo>
                  <a:lnTo>
                    <a:pt x="38685" y="892"/>
                  </a:lnTo>
                  <a:cubicBezTo>
                    <a:pt x="40882" y="2162"/>
                    <a:pt x="41949" y="3788"/>
                    <a:pt x="41936" y="5325"/>
                  </a:cubicBezTo>
                  <a:lnTo>
                    <a:pt x="41974" y="7534"/>
                  </a:lnTo>
                  <a:lnTo>
                    <a:pt x="38266" y="7534"/>
                  </a:lnTo>
                </a:path>
              </a:pathLst>
            </a:custGeom>
            <a:solidFill>
              <a:srgbClr val="999999"/>
            </a:solidFill>
            <a:ln w="1270" cap="flat">
              <a:noFill/>
              <a:prstDash val="solid"/>
              <a:miter/>
            </a:ln>
          </p:spPr>
          <p:txBody>
            <a:bodyPr rtlCol="0" anchor="ctr"/>
            <a:lstStyle/>
            <a:p>
              <a:endParaRPr lang="zh-CN" altLang="en-US"/>
            </a:p>
          </p:txBody>
        </p:sp>
        <p:sp>
          <p:nvSpPr>
            <p:cNvPr id="289" name="任意多边形: 形状 288"/>
            <p:cNvSpPr/>
            <p:nvPr/>
          </p:nvSpPr>
          <p:spPr>
            <a:xfrm flipV="1">
              <a:off x="10630579" y="3000180"/>
              <a:ext cx="44016" cy="25409"/>
            </a:xfrm>
            <a:custGeom>
              <a:avLst/>
              <a:gdLst>
                <a:gd name="connsiteX0" fmla="*/ 23902 w 44016"/>
                <a:gd name="connsiteY0" fmla="*/ -436 h 25409"/>
                <a:gd name="connsiteX1" fmla="*/ 280 w 44016"/>
                <a:gd name="connsiteY1" fmla="*/ 13204 h 25409"/>
                <a:gd name="connsiteX2" fmla="*/ 1245 w 44016"/>
                <a:gd name="connsiteY2" fmla="*/ 20963 h 25409"/>
                <a:gd name="connsiteX3" fmla="*/ 2578 w 44016"/>
                <a:gd name="connsiteY3" fmla="*/ 21726 h 25409"/>
                <a:gd name="connsiteX4" fmla="*/ 16028 w 44016"/>
                <a:gd name="connsiteY4" fmla="*/ 22284 h 25409"/>
                <a:gd name="connsiteX5" fmla="*/ 39650 w 44016"/>
                <a:gd name="connsiteY5" fmla="*/ 8657 h 25409"/>
                <a:gd name="connsiteX6" fmla="*/ 38685 w 44016"/>
                <a:gd name="connsiteY6" fmla="*/ 897 h 25409"/>
                <a:gd name="connsiteX7" fmla="*/ 37338 w 44016"/>
                <a:gd name="connsiteY7" fmla="*/ 123 h 25409"/>
                <a:gd name="connsiteX8" fmla="*/ 23902 w 44016"/>
                <a:gd name="connsiteY8" fmla="*/ -436 h 2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16" h="25409">
                  <a:moveTo>
                    <a:pt x="23902" y="-436"/>
                  </a:moveTo>
                  <a:lnTo>
                    <a:pt x="280" y="13204"/>
                  </a:lnTo>
                  <a:cubicBezTo>
                    <a:pt x="-3162" y="15185"/>
                    <a:pt x="-2730" y="18665"/>
                    <a:pt x="1245" y="20963"/>
                  </a:cubicBezTo>
                  <a:lnTo>
                    <a:pt x="2578" y="21726"/>
                  </a:lnTo>
                  <a:cubicBezTo>
                    <a:pt x="6566" y="24024"/>
                    <a:pt x="12574" y="24278"/>
                    <a:pt x="16028" y="22284"/>
                  </a:cubicBezTo>
                  <a:lnTo>
                    <a:pt x="39650" y="8657"/>
                  </a:lnTo>
                  <a:cubicBezTo>
                    <a:pt x="43092" y="6663"/>
                    <a:pt x="42660" y="3196"/>
                    <a:pt x="38685" y="897"/>
                  </a:cubicBezTo>
                  <a:lnTo>
                    <a:pt x="37338" y="123"/>
                  </a:lnTo>
                  <a:cubicBezTo>
                    <a:pt x="33363" y="-2176"/>
                    <a:pt x="27343" y="-2430"/>
                    <a:pt x="23902" y="-436"/>
                  </a:cubicBezTo>
                </a:path>
              </a:pathLst>
            </a:custGeom>
            <a:solidFill>
              <a:srgbClr val="FFFFFF"/>
            </a:solidFill>
            <a:ln w="1270" cap="flat">
              <a:noFill/>
              <a:prstDash val="solid"/>
              <a:miter/>
            </a:ln>
          </p:spPr>
          <p:txBody>
            <a:bodyPr rtlCol="0" anchor="ctr"/>
            <a:lstStyle/>
            <a:p>
              <a:endParaRPr lang="zh-CN" altLang="en-US"/>
            </a:p>
          </p:txBody>
        </p:sp>
        <p:sp>
          <p:nvSpPr>
            <p:cNvPr id="290" name="任意多边形: 形状 289"/>
            <p:cNvSpPr/>
            <p:nvPr/>
          </p:nvSpPr>
          <p:spPr>
            <a:xfrm flipV="1">
              <a:off x="10671955" y="3028992"/>
              <a:ext cx="44017" cy="22873"/>
            </a:xfrm>
            <a:custGeom>
              <a:avLst/>
              <a:gdLst>
                <a:gd name="connsiteX0" fmla="*/ 38238 w 44017"/>
                <a:gd name="connsiteY0" fmla="*/ 7551 h 22873"/>
                <a:gd name="connsiteX1" fmla="*/ 38238 w 44017"/>
                <a:gd name="connsiteY1" fmla="*/ 6929 h 22873"/>
                <a:gd name="connsiteX2" fmla="*/ 16000 w 44017"/>
                <a:gd name="connsiteY2" fmla="*/ 19769 h 22873"/>
                <a:gd name="connsiteX3" fmla="*/ 2564 w 44017"/>
                <a:gd name="connsiteY3" fmla="*/ 19210 h 22873"/>
                <a:gd name="connsiteX4" fmla="*/ 1408 w 44017"/>
                <a:gd name="connsiteY4" fmla="*/ 18550 h 22873"/>
                <a:gd name="connsiteX5" fmla="*/ 1408 w 44017"/>
                <a:gd name="connsiteY5" fmla="*/ 18905 h 22873"/>
                <a:gd name="connsiteX6" fmla="*/ -2072 w 44017"/>
                <a:gd name="connsiteY6" fmla="*/ 18905 h 22873"/>
                <a:gd name="connsiteX7" fmla="*/ -2034 w 44017"/>
                <a:gd name="connsiteY7" fmla="*/ 16594 h 22873"/>
                <a:gd name="connsiteX8" fmla="*/ 252 w 44017"/>
                <a:gd name="connsiteY8" fmla="*/ 13215 h 22873"/>
                <a:gd name="connsiteX9" fmla="*/ 23874 w 44017"/>
                <a:gd name="connsiteY9" fmla="*/ -412 h 22873"/>
                <a:gd name="connsiteX10" fmla="*/ 37311 w 44017"/>
                <a:gd name="connsiteY10" fmla="*/ 147 h 22873"/>
                <a:gd name="connsiteX11" fmla="*/ 38657 w 44017"/>
                <a:gd name="connsiteY11" fmla="*/ 922 h 22873"/>
                <a:gd name="connsiteX12" fmla="*/ 41908 w 44017"/>
                <a:gd name="connsiteY12" fmla="*/ 5342 h 22873"/>
                <a:gd name="connsiteX13" fmla="*/ 41946 w 44017"/>
                <a:gd name="connsiteY13" fmla="*/ 7551 h 22873"/>
                <a:gd name="connsiteX14" fmla="*/ 38238 w 44017"/>
                <a:gd name="connsiteY14" fmla="*/ 7551 h 2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17" h="22873">
                  <a:moveTo>
                    <a:pt x="38238" y="7551"/>
                  </a:moveTo>
                  <a:lnTo>
                    <a:pt x="38238" y="6929"/>
                  </a:lnTo>
                  <a:lnTo>
                    <a:pt x="16000" y="19769"/>
                  </a:lnTo>
                  <a:cubicBezTo>
                    <a:pt x="12558" y="21763"/>
                    <a:pt x="6539" y="21521"/>
                    <a:pt x="2564" y="19210"/>
                  </a:cubicBezTo>
                  <a:lnTo>
                    <a:pt x="1408" y="18550"/>
                  </a:lnTo>
                  <a:lnTo>
                    <a:pt x="1408" y="18905"/>
                  </a:lnTo>
                  <a:lnTo>
                    <a:pt x="-2072" y="18905"/>
                  </a:lnTo>
                  <a:lnTo>
                    <a:pt x="-2034" y="16594"/>
                  </a:lnTo>
                  <a:cubicBezTo>
                    <a:pt x="-2034" y="15324"/>
                    <a:pt x="-1310" y="14130"/>
                    <a:pt x="252" y="13215"/>
                  </a:cubicBezTo>
                  <a:lnTo>
                    <a:pt x="23874" y="-412"/>
                  </a:lnTo>
                  <a:cubicBezTo>
                    <a:pt x="27316" y="-2405"/>
                    <a:pt x="33336" y="-2151"/>
                    <a:pt x="37311" y="147"/>
                  </a:cubicBezTo>
                  <a:lnTo>
                    <a:pt x="38657" y="922"/>
                  </a:lnTo>
                  <a:cubicBezTo>
                    <a:pt x="40854" y="2179"/>
                    <a:pt x="41921" y="3805"/>
                    <a:pt x="41908" y="5342"/>
                  </a:cubicBezTo>
                  <a:lnTo>
                    <a:pt x="41946" y="7551"/>
                  </a:lnTo>
                  <a:lnTo>
                    <a:pt x="38238" y="7551"/>
                  </a:lnTo>
                </a:path>
              </a:pathLst>
            </a:custGeom>
            <a:solidFill>
              <a:srgbClr val="999999"/>
            </a:solidFill>
            <a:ln w="1270" cap="flat">
              <a:noFill/>
              <a:prstDash val="solid"/>
              <a:miter/>
            </a:ln>
          </p:spPr>
          <p:txBody>
            <a:bodyPr rtlCol="0" anchor="ctr"/>
            <a:lstStyle/>
            <a:p>
              <a:endParaRPr lang="zh-CN" altLang="en-US"/>
            </a:p>
          </p:txBody>
        </p:sp>
        <p:sp>
          <p:nvSpPr>
            <p:cNvPr id="291" name="任意多边形: 形状 290"/>
            <p:cNvSpPr/>
            <p:nvPr/>
          </p:nvSpPr>
          <p:spPr>
            <a:xfrm flipV="1">
              <a:off x="10671955" y="3024044"/>
              <a:ext cx="44016" cy="25422"/>
            </a:xfrm>
            <a:custGeom>
              <a:avLst/>
              <a:gdLst>
                <a:gd name="connsiteX0" fmla="*/ 23874 w 44016"/>
                <a:gd name="connsiteY0" fmla="*/ -415 h 25422"/>
                <a:gd name="connsiteX1" fmla="*/ 252 w 44016"/>
                <a:gd name="connsiteY1" fmla="*/ 13225 h 25422"/>
                <a:gd name="connsiteX2" fmla="*/ 1217 w 44016"/>
                <a:gd name="connsiteY2" fmla="*/ 20985 h 25422"/>
                <a:gd name="connsiteX3" fmla="*/ 2563 w 44016"/>
                <a:gd name="connsiteY3" fmla="*/ 21760 h 25422"/>
                <a:gd name="connsiteX4" fmla="*/ 16000 w 44016"/>
                <a:gd name="connsiteY4" fmla="*/ 22318 h 25422"/>
                <a:gd name="connsiteX5" fmla="*/ 39621 w 44016"/>
                <a:gd name="connsiteY5" fmla="*/ 8678 h 25422"/>
                <a:gd name="connsiteX6" fmla="*/ 38656 w 44016"/>
                <a:gd name="connsiteY6" fmla="*/ 919 h 25422"/>
                <a:gd name="connsiteX7" fmla="*/ 37310 w 44016"/>
                <a:gd name="connsiteY7" fmla="*/ 144 h 25422"/>
                <a:gd name="connsiteX8" fmla="*/ 23874 w 44016"/>
                <a:gd name="connsiteY8" fmla="*/ -415 h 2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16" h="25422">
                  <a:moveTo>
                    <a:pt x="23874" y="-415"/>
                  </a:moveTo>
                  <a:lnTo>
                    <a:pt x="252" y="13225"/>
                  </a:lnTo>
                  <a:cubicBezTo>
                    <a:pt x="-3190" y="15206"/>
                    <a:pt x="-2758" y="18686"/>
                    <a:pt x="1217" y="20985"/>
                  </a:cubicBezTo>
                  <a:lnTo>
                    <a:pt x="2563" y="21760"/>
                  </a:lnTo>
                  <a:cubicBezTo>
                    <a:pt x="6538" y="24058"/>
                    <a:pt x="12558" y="24312"/>
                    <a:pt x="16000" y="22318"/>
                  </a:cubicBezTo>
                  <a:lnTo>
                    <a:pt x="39621" y="8678"/>
                  </a:lnTo>
                  <a:cubicBezTo>
                    <a:pt x="43063" y="6685"/>
                    <a:pt x="42631" y="3217"/>
                    <a:pt x="38656" y="919"/>
                  </a:cubicBezTo>
                  <a:lnTo>
                    <a:pt x="37310" y="144"/>
                  </a:lnTo>
                  <a:cubicBezTo>
                    <a:pt x="33335" y="-2155"/>
                    <a:pt x="27315" y="-2409"/>
                    <a:pt x="23874" y="-415"/>
                  </a:cubicBezTo>
                </a:path>
              </a:pathLst>
            </a:custGeom>
            <a:solidFill>
              <a:srgbClr val="FFFFFF"/>
            </a:solidFill>
            <a:ln w="1270" cap="flat">
              <a:noFill/>
              <a:prstDash val="solid"/>
              <a:miter/>
            </a:ln>
          </p:spPr>
          <p:txBody>
            <a:bodyPr rtlCol="0" anchor="ctr"/>
            <a:lstStyle/>
            <a:p>
              <a:endParaRPr lang="zh-CN" altLang="en-US"/>
            </a:p>
          </p:txBody>
        </p:sp>
        <p:sp>
          <p:nvSpPr>
            <p:cNvPr id="292" name="任意多边形: 形状 291"/>
            <p:cNvSpPr/>
            <p:nvPr/>
          </p:nvSpPr>
          <p:spPr>
            <a:xfrm flipV="1">
              <a:off x="10713331" y="3052885"/>
              <a:ext cx="44018" cy="22873"/>
            </a:xfrm>
            <a:custGeom>
              <a:avLst/>
              <a:gdLst>
                <a:gd name="connsiteX0" fmla="*/ 38222 w 44018"/>
                <a:gd name="connsiteY0" fmla="*/ 7577 h 22873"/>
                <a:gd name="connsiteX1" fmla="*/ 38222 w 44018"/>
                <a:gd name="connsiteY1" fmla="*/ 6955 h 22873"/>
                <a:gd name="connsiteX2" fmla="*/ 15985 w 44018"/>
                <a:gd name="connsiteY2" fmla="*/ 19794 h 22873"/>
                <a:gd name="connsiteX3" fmla="*/ 2536 w 44018"/>
                <a:gd name="connsiteY3" fmla="*/ 19236 h 22873"/>
                <a:gd name="connsiteX4" fmla="*/ 1380 w 44018"/>
                <a:gd name="connsiteY4" fmla="*/ 18563 h 22873"/>
                <a:gd name="connsiteX5" fmla="*/ 1380 w 44018"/>
                <a:gd name="connsiteY5" fmla="*/ 18931 h 22873"/>
                <a:gd name="connsiteX6" fmla="*/ -2100 w 44018"/>
                <a:gd name="connsiteY6" fmla="*/ 18931 h 22873"/>
                <a:gd name="connsiteX7" fmla="*/ -2049 w 44018"/>
                <a:gd name="connsiteY7" fmla="*/ 16619 h 22873"/>
                <a:gd name="connsiteX8" fmla="*/ 224 w 44018"/>
                <a:gd name="connsiteY8" fmla="*/ 13241 h 22873"/>
                <a:gd name="connsiteX9" fmla="*/ 23846 w 44018"/>
                <a:gd name="connsiteY9" fmla="*/ -386 h 22873"/>
                <a:gd name="connsiteX10" fmla="*/ 37295 w 44018"/>
                <a:gd name="connsiteY10" fmla="*/ 173 h 22873"/>
                <a:gd name="connsiteX11" fmla="*/ 38629 w 44018"/>
                <a:gd name="connsiteY11" fmla="*/ 948 h 22873"/>
                <a:gd name="connsiteX12" fmla="*/ 41880 w 44018"/>
                <a:gd name="connsiteY12" fmla="*/ 5367 h 22873"/>
                <a:gd name="connsiteX13" fmla="*/ 41918 w 44018"/>
                <a:gd name="connsiteY13" fmla="*/ 7577 h 22873"/>
                <a:gd name="connsiteX14" fmla="*/ 38222 w 44018"/>
                <a:gd name="connsiteY14" fmla="*/ 7577 h 2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18" h="22873">
                  <a:moveTo>
                    <a:pt x="38222" y="7577"/>
                  </a:moveTo>
                  <a:lnTo>
                    <a:pt x="38222" y="6955"/>
                  </a:lnTo>
                  <a:lnTo>
                    <a:pt x="15985" y="19794"/>
                  </a:lnTo>
                  <a:cubicBezTo>
                    <a:pt x="12530" y="21788"/>
                    <a:pt x="6511" y="21534"/>
                    <a:pt x="2536" y="19236"/>
                  </a:cubicBezTo>
                  <a:lnTo>
                    <a:pt x="1380" y="18563"/>
                  </a:lnTo>
                  <a:lnTo>
                    <a:pt x="1380" y="18931"/>
                  </a:lnTo>
                  <a:lnTo>
                    <a:pt x="-2100" y="18931"/>
                  </a:lnTo>
                  <a:lnTo>
                    <a:pt x="-2049" y="16619"/>
                  </a:lnTo>
                  <a:cubicBezTo>
                    <a:pt x="-2049" y="15349"/>
                    <a:pt x="-1325" y="14143"/>
                    <a:pt x="224" y="13241"/>
                  </a:cubicBezTo>
                  <a:lnTo>
                    <a:pt x="23846" y="-386"/>
                  </a:lnTo>
                  <a:cubicBezTo>
                    <a:pt x="27301" y="-2380"/>
                    <a:pt x="33308" y="-2138"/>
                    <a:pt x="37295" y="173"/>
                  </a:cubicBezTo>
                  <a:lnTo>
                    <a:pt x="38629" y="948"/>
                  </a:lnTo>
                  <a:cubicBezTo>
                    <a:pt x="40826" y="2205"/>
                    <a:pt x="41906" y="3830"/>
                    <a:pt x="41880" y="5367"/>
                  </a:cubicBezTo>
                  <a:lnTo>
                    <a:pt x="41918" y="7577"/>
                  </a:lnTo>
                  <a:lnTo>
                    <a:pt x="38222" y="7577"/>
                  </a:lnTo>
                </a:path>
              </a:pathLst>
            </a:custGeom>
            <a:solidFill>
              <a:srgbClr val="999999"/>
            </a:solidFill>
            <a:ln w="1270" cap="flat">
              <a:noFill/>
              <a:prstDash val="solid"/>
              <a:miter/>
            </a:ln>
          </p:spPr>
          <p:txBody>
            <a:bodyPr rtlCol="0" anchor="ctr"/>
            <a:lstStyle/>
            <a:p>
              <a:endParaRPr lang="zh-CN" altLang="en-US"/>
            </a:p>
          </p:txBody>
        </p:sp>
        <p:sp>
          <p:nvSpPr>
            <p:cNvPr id="293" name="任意多边形: 形状 292"/>
            <p:cNvSpPr/>
            <p:nvPr/>
          </p:nvSpPr>
          <p:spPr>
            <a:xfrm flipV="1">
              <a:off x="10713332" y="3047942"/>
              <a:ext cx="44016" cy="25413"/>
            </a:xfrm>
            <a:custGeom>
              <a:avLst/>
              <a:gdLst>
                <a:gd name="connsiteX0" fmla="*/ 23845 w 44016"/>
                <a:gd name="connsiteY0" fmla="*/ -393 h 25413"/>
                <a:gd name="connsiteX1" fmla="*/ 223 w 44016"/>
                <a:gd name="connsiteY1" fmla="*/ 13247 h 25413"/>
                <a:gd name="connsiteX2" fmla="*/ 1189 w 44016"/>
                <a:gd name="connsiteY2" fmla="*/ 21006 h 25413"/>
                <a:gd name="connsiteX3" fmla="*/ 2535 w 44016"/>
                <a:gd name="connsiteY3" fmla="*/ 21781 h 25413"/>
                <a:gd name="connsiteX4" fmla="*/ 15984 w 44016"/>
                <a:gd name="connsiteY4" fmla="*/ 22340 h 25413"/>
                <a:gd name="connsiteX5" fmla="*/ 39593 w 44016"/>
                <a:gd name="connsiteY5" fmla="*/ 8687 h 25413"/>
                <a:gd name="connsiteX6" fmla="*/ 38628 w 44016"/>
                <a:gd name="connsiteY6" fmla="*/ 928 h 25413"/>
                <a:gd name="connsiteX7" fmla="*/ 37295 w 44016"/>
                <a:gd name="connsiteY7" fmla="*/ 165 h 25413"/>
                <a:gd name="connsiteX8" fmla="*/ 23845 w 44016"/>
                <a:gd name="connsiteY8" fmla="*/ -393 h 2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16" h="25413">
                  <a:moveTo>
                    <a:pt x="23845" y="-393"/>
                  </a:moveTo>
                  <a:lnTo>
                    <a:pt x="223" y="13247"/>
                  </a:lnTo>
                  <a:cubicBezTo>
                    <a:pt x="-3218" y="15228"/>
                    <a:pt x="-2787" y="18708"/>
                    <a:pt x="1189" y="21006"/>
                  </a:cubicBezTo>
                  <a:lnTo>
                    <a:pt x="2535" y="21781"/>
                  </a:lnTo>
                  <a:cubicBezTo>
                    <a:pt x="6510" y="24067"/>
                    <a:pt x="12530" y="24321"/>
                    <a:pt x="15984" y="22340"/>
                  </a:cubicBezTo>
                  <a:lnTo>
                    <a:pt x="39593" y="8687"/>
                  </a:lnTo>
                  <a:cubicBezTo>
                    <a:pt x="43035" y="6706"/>
                    <a:pt x="42603" y="3239"/>
                    <a:pt x="38628" y="928"/>
                  </a:cubicBezTo>
                  <a:lnTo>
                    <a:pt x="37295" y="165"/>
                  </a:lnTo>
                  <a:cubicBezTo>
                    <a:pt x="33307" y="-2133"/>
                    <a:pt x="27300" y="-2387"/>
                    <a:pt x="23845" y="-393"/>
                  </a:cubicBezTo>
                </a:path>
              </a:pathLst>
            </a:custGeom>
            <a:solidFill>
              <a:srgbClr val="FFFFFF"/>
            </a:solidFill>
            <a:ln w="1270" cap="flat">
              <a:noFill/>
              <a:prstDash val="solid"/>
              <a:miter/>
            </a:ln>
          </p:spPr>
          <p:txBody>
            <a:bodyPr rtlCol="0" anchor="ctr"/>
            <a:lstStyle/>
            <a:p>
              <a:endParaRPr lang="zh-CN" altLang="en-US"/>
            </a:p>
          </p:txBody>
        </p:sp>
        <p:sp>
          <p:nvSpPr>
            <p:cNvPr id="294" name="任意多边形: 形状 293"/>
            <p:cNvSpPr/>
            <p:nvPr/>
          </p:nvSpPr>
          <p:spPr>
            <a:xfrm flipV="1">
              <a:off x="10754720" y="3076779"/>
              <a:ext cx="44005" cy="22867"/>
            </a:xfrm>
            <a:custGeom>
              <a:avLst/>
              <a:gdLst>
                <a:gd name="connsiteX0" fmla="*/ 38181 w 44005"/>
                <a:gd name="connsiteY0" fmla="*/ 7598 h 22867"/>
                <a:gd name="connsiteX1" fmla="*/ 38181 w 44005"/>
                <a:gd name="connsiteY1" fmla="*/ 6975 h 22867"/>
                <a:gd name="connsiteX2" fmla="*/ 15944 w 44005"/>
                <a:gd name="connsiteY2" fmla="*/ 19815 h 22867"/>
                <a:gd name="connsiteX3" fmla="*/ 2494 w 44005"/>
                <a:gd name="connsiteY3" fmla="*/ 19256 h 22867"/>
                <a:gd name="connsiteX4" fmla="*/ 1339 w 44005"/>
                <a:gd name="connsiteY4" fmla="*/ 18583 h 22867"/>
                <a:gd name="connsiteX5" fmla="*/ 1339 w 44005"/>
                <a:gd name="connsiteY5" fmla="*/ 18951 h 22867"/>
                <a:gd name="connsiteX6" fmla="*/ -2128 w 44005"/>
                <a:gd name="connsiteY6" fmla="*/ 18951 h 22867"/>
                <a:gd name="connsiteX7" fmla="*/ -2090 w 44005"/>
                <a:gd name="connsiteY7" fmla="*/ 16627 h 22867"/>
                <a:gd name="connsiteX8" fmla="*/ 196 w 44005"/>
                <a:gd name="connsiteY8" fmla="*/ 13274 h 22867"/>
                <a:gd name="connsiteX9" fmla="*/ 23805 w 44005"/>
                <a:gd name="connsiteY9" fmla="*/ -378 h 22867"/>
                <a:gd name="connsiteX10" fmla="*/ 37254 w 44005"/>
                <a:gd name="connsiteY10" fmla="*/ 181 h 22867"/>
                <a:gd name="connsiteX11" fmla="*/ 38601 w 44005"/>
                <a:gd name="connsiteY11" fmla="*/ 968 h 22867"/>
                <a:gd name="connsiteX12" fmla="*/ 41839 w 44005"/>
                <a:gd name="connsiteY12" fmla="*/ 5388 h 22867"/>
                <a:gd name="connsiteX13" fmla="*/ 41877 w 44005"/>
                <a:gd name="connsiteY13" fmla="*/ 7598 h 22867"/>
                <a:gd name="connsiteX14" fmla="*/ 38181 w 44005"/>
                <a:gd name="connsiteY14" fmla="*/ 7598 h 2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05" h="22867">
                  <a:moveTo>
                    <a:pt x="38181" y="7598"/>
                  </a:moveTo>
                  <a:lnTo>
                    <a:pt x="38181" y="6975"/>
                  </a:lnTo>
                  <a:lnTo>
                    <a:pt x="15944" y="19815"/>
                  </a:lnTo>
                  <a:cubicBezTo>
                    <a:pt x="12489" y="21796"/>
                    <a:pt x="6470" y="21555"/>
                    <a:pt x="2494" y="19256"/>
                  </a:cubicBezTo>
                  <a:lnTo>
                    <a:pt x="1339" y="18583"/>
                  </a:lnTo>
                  <a:lnTo>
                    <a:pt x="1339" y="18951"/>
                  </a:lnTo>
                  <a:lnTo>
                    <a:pt x="-2128" y="18951"/>
                  </a:lnTo>
                  <a:lnTo>
                    <a:pt x="-2090" y="16627"/>
                  </a:lnTo>
                  <a:cubicBezTo>
                    <a:pt x="-2090" y="15382"/>
                    <a:pt x="-1366" y="14163"/>
                    <a:pt x="196" y="13274"/>
                  </a:cubicBezTo>
                  <a:lnTo>
                    <a:pt x="23805" y="-378"/>
                  </a:lnTo>
                  <a:cubicBezTo>
                    <a:pt x="27247" y="-2359"/>
                    <a:pt x="33279" y="-2105"/>
                    <a:pt x="37254" y="181"/>
                  </a:cubicBezTo>
                  <a:lnTo>
                    <a:pt x="38601" y="968"/>
                  </a:lnTo>
                  <a:cubicBezTo>
                    <a:pt x="40785" y="2225"/>
                    <a:pt x="41864" y="3851"/>
                    <a:pt x="41839" y="5388"/>
                  </a:cubicBezTo>
                  <a:lnTo>
                    <a:pt x="41877" y="7598"/>
                  </a:lnTo>
                  <a:lnTo>
                    <a:pt x="38181" y="7598"/>
                  </a:lnTo>
                </a:path>
              </a:pathLst>
            </a:custGeom>
            <a:solidFill>
              <a:srgbClr val="999999"/>
            </a:solidFill>
            <a:ln w="1270" cap="flat">
              <a:noFill/>
              <a:prstDash val="solid"/>
              <a:miter/>
            </a:ln>
          </p:spPr>
          <p:txBody>
            <a:bodyPr rtlCol="0" anchor="ctr"/>
            <a:lstStyle/>
            <a:p>
              <a:endParaRPr lang="zh-CN" altLang="en-US"/>
            </a:p>
          </p:txBody>
        </p:sp>
        <p:sp>
          <p:nvSpPr>
            <p:cNvPr id="295" name="任意多边形: 形状 294"/>
            <p:cNvSpPr/>
            <p:nvPr/>
          </p:nvSpPr>
          <p:spPr>
            <a:xfrm flipV="1">
              <a:off x="10754711" y="3071826"/>
              <a:ext cx="44024" cy="25412"/>
            </a:xfrm>
            <a:custGeom>
              <a:avLst/>
              <a:gdLst>
                <a:gd name="connsiteX0" fmla="*/ 23814 w 44024"/>
                <a:gd name="connsiteY0" fmla="*/ -377 h 25412"/>
                <a:gd name="connsiteX1" fmla="*/ 205 w 44024"/>
                <a:gd name="connsiteY1" fmla="*/ 13250 h 25412"/>
                <a:gd name="connsiteX2" fmla="*/ 1170 w 44024"/>
                <a:gd name="connsiteY2" fmla="*/ 21010 h 25412"/>
                <a:gd name="connsiteX3" fmla="*/ 2503 w 44024"/>
                <a:gd name="connsiteY3" fmla="*/ 21797 h 25412"/>
                <a:gd name="connsiteX4" fmla="*/ 15953 w 44024"/>
                <a:gd name="connsiteY4" fmla="*/ 22356 h 25412"/>
                <a:gd name="connsiteX5" fmla="*/ 39562 w 44024"/>
                <a:gd name="connsiteY5" fmla="*/ 8716 h 25412"/>
                <a:gd name="connsiteX6" fmla="*/ 38609 w 44024"/>
                <a:gd name="connsiteY6" fmla="*/ 944 h 25412"/>
                <a:gd name="connsiteX7" fmla="*/ 37263 w 44024"/>
                <a:gd name="connsiteY7" fmla="*/ 182 h 25412"/>
                <a:gd name="connsiteX8" fmla="*/ 23814 w 44024"/>
                <a:gd name="connsiteY8" fmla="*/ -377 h 2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24" h="25412">
                  <a:moveTo>
                    <a:pt x="23814" y="-377"/>
                  </a:moveTo>
                  <a:lnTo>
                    <a:pt x="205" y="13250"/>
                  </a:lnTo>
                  <a:cubicBezTo>
                    <a:pt x="-3250" y="15244"/>
                    <a:pt x="-2818" y="18724"/>
                    <a:pt x="1170" y="21010"/>
                  </a:cubicBezTo>
                  <a:lnTo>
                    <a:pt x="2503" y="21797"/>
                  </a:lnTo>
                  <a:cubicBezTo>
                    <a:pt x="6478" y="24096"/>
                    <a:pt x="12498" y="24337"/>
                    <a:pt x="15953" y="22356"/>
                  </a:cubicBezTo>
                  <a:lnTo>
                    <a:pt x="39562" y="8716"/>
                  </a:lnTo>
                  <a:cubicBezTo>
                    <a:pt x="43016" y="6722"/>
                    <a:pt x="42584" y="3242"/>
                    <a:pt x="38609" y="944"/>
                  </a:cubicBezTo>
                  <a:lnTo>
                    <a:pt x="37263" y="182"/>
                  </a:lnTo>
                  <a:cubicBezTo>
                    <a:pt x="33288" y="-2117"/>
                    <a:pt x="27255" y="-2358"/>
                    <a:pt x="23814" y="-377"/>
                  </a:cubicBezTo>
                </a:path>
              </a:pathLst>
            </a:custGeom>
            <a:solidFill>
              <a:srgbClr val="FFFFFF"/>
            </a:solidFill>
            <a:ln w="1270" cap="flat">
              <a:noFill/>
              <a:prstDash val="solid"/>
              <a:miter/>
            </a:ln>
          </p:spPr>
          <p:txBody>
            <a:bodyPr rtlCol="0" anchor="ctr"/>
            <a:lstStyle/>
            <a:p>
              <a:endParaRPr lang="zh-CN" altLang="en-US"/>
            </a:p>
          </p:txBody>
        </p:sp>
        <p:sp>
          <p:nvSpPr>
            <p:cNvPr id="296" name="任意多边形: 形状 295"/>
            <p:cNvSpPr/>
            <p:nvPr/>
          </p:nvSpPr>
          <p:spPr>
            <a:xfrm flipV="1">
              <a:off x="10796097" y="3100665"/>
              <a:ext cx="44017" cy="22870"/>
            </a:xfrm>
            <a:custGeom>
              <a:avLst/>
              <a:gdLst>
                <a:gd name="connsiteX0" fmla="*/ 38153 w 44017"/>
                <a:gd name="connsiteY0" fmla="*/ 7606 h 22870"/>
                <a:gd name="connsiteX1" fmla="*/ 38153 w 44017"/>
                <a:gd name="connsiteY1" fmla="*/ 6997 h 22870"/>
                <a:gd name="connsiteX2" fmla="*/ 15916 w 44017"/>
                <a:gd name="connsiteY2" fmla="*/ 19823 h 22870"/>
                <a:gd name="connsiteX3" fmla="*/ 2466 w 44017"/>
                <a:gd name="connsiteY3" fmla="*/ 19277 h 22870"/>
                <a:gd name="connsiteX4" fmla="*/ 1323 w 44017"/>
                <a:gd name="connsiteY4" fmla="*/ 18617 h 22870"/>
                <a:gd name="connsiteX5" fmla="*/ 1323 w 44017"/>
                <a:gd name="connsiteY5" fmla="*/ 18960 h 22870"/>
                <a:gd name="connsiteX6" fmla="*/ -2156 w 44017"/>
                <a:gd name="connsiteY6" fmla="*/ 18960 h 22870"/>
                <a:gd name="connsiteX7" fmla="*/ -2119 w 44017"/>
                <a:gd name="connsiteY7" fmla="*/ 16648 h 22870"/>
                <a:gd name="connsiteX8" fmla="*/ 167 w 44017"/>
                <a:gd name="connsiteY8" fmla="*/ 13296 h 22870"/>
                <a:gd name="connsiteX9" fmla="*/ 23777 w 44017"/>
                <a:gd name="connsiteY9" fmla="*/ -357 h 22870"/>
                <a:gd name="connsiteX10" fmla="*/ 37226 w 44017"/>
                <a:gd name="connsiteY10" fmla="*/ 202 h 22870"/>
                <a:gd name="connsiteX11" fmla="*/ 38559 w 44017"/>
                <a:gd name="connsiteY11" fmla="*/ 977 h 22870"/>
                <a:gd name="connsiteX12" fmla="*/ 41811 w 44017"/>
                <a:gd name="connsiteY12" fmla="*/ 5422 h 22870"/>
                <a:gd name="connsiteX13" fmla="*/ 41862 w 44017"/>
                <a:gd name="connsiteY13" fmla="*/ 7606 h 22870"/>
                <a:gd name="connsiteX14" fmla="*/ 38153 w 44017"/>
                <a:gd name="connsiteY14" fmla="*/ 7606 h 2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17" h="22870">
                  <a:moveTo>
                    <a:pt x="38153" y="7606"/>
                  </a:moveTo>
                  <a:lnTo>
                    <a:pt x="38153" y="6997"/>
                  </a:lnTo>
                  <a:lnTo>
                    <a:pt x="15916" y="19823"/>
                  </a:lnTo>
                  <a:cubicBezTo>
                    <a:pt x="12474" y="21830"/>
                    <a:pt x="6454" y="21576"/>
                    <a:pt x="2466" y="19277"/>
                  </a:cubicBezTo>
                  <a:lnTo>
                    <a:pt x="1323" y="18617"/>
                  </a:lnTo>
                  <a:lnTo>
                    <a:pt x="1323" y="18960"/>
                  </a:lnTo>
                  <a:lnTo>
                    <a:pt x="-2156" y="18960"/>
                  </a:lnTo>
                  <a:lnTo>
                    <a:pt x="-2119" y="16648"/>
                  </a:lnTo>
                  <a:cubicBezTo>
                    <a:pt x="-2119" y="15391"/>
                    <a:pt x="-1395" y="14185"/>
                    <a:pt x="167" y="13296"/>
                  </a:cubicBezTo>
                  <a:lnTo>
                    <a:pt x="23777" y="-357"/>
                  </a:lnTo>
                  <a:cubicBezTo>
                    <a:pt x="27231" y="-2338"/>
                    <a:pt x="33251" y="-2084"/>
                    <a:pt x="37226" y="202"/>
                  </a:cubicBezTo>
                  <a:lnTo>
                    <a:pt x="38559" y="977"/>
                  </a:lnTo>
                  <a:cubicBezTo>
                    <a:pt x="40769" y="2259"/>
                    <a:pt x="41836" y="3872"/>
                    <a:pt x="41811" y="5422"/>
                  </a:cubicBezTo>
                  <a:lnTo>
                    <a:pt x="41862" y="7606"/>
                  </a:lnTo>
                  <a:lnTo>
                    <a:pt x="38153" y="7606"/>
                  </a:lnTo>
                </a:path>
              </a:pathLst>
            </a:custGeom>
            <a:solidFill>
              <a:srgbClr val="999999"/>
            </a:solidFill>
            <a:ln w="1270" cap="flat">
              <a:noFill/>
              <a:prstDash val="solid"/>
              <a:miter/>
            </a:ln>
          </p:spPr>
          <p:txBody>
            <a:bodyPr rtlCol="0" anchor="ctr"/>
            <a:lstStyle/>
            <a:p>
              <a:endParaRPr lang="zh-CN" altLang="en-US"/>
            </a:p>
          </p:txBody>
        </p:sp>
        <p:sp>
          <p:nvSpPr>
            <p:cNvPr id="297" name="任意多边形: 形状 296"/>
            <p:cNvSpPr/>
            <p:nvPr/>
          </p:nvSpPr>
          <p:spPr>
            <a:xfrm flipV="1">
              <a:off x="10796092" y="3095718"/>
              <a:ext cx="44020" cy="25418"/>
            </a:xfrm>
            <a:custGeom>
              <a:avLst/>
              <a:gdLst>
                <a:gd name="connsiteX0" fmla="*/ 23781 w 44020"/>
                <a:gd name="connsiteY0" fmla="*/ -347 h 25418"/>
                <a:gd name="connsiteX1" fmla="*/ 172 w 44020"/>
                <a:gd name="connsiteY1" fmla="*/ 13281 h 25418"/>
                <a:gd name="connsiteX2" fmla="*/ 1137 w 44020"/>
                <a:gd name="connsiteY2" fmla="*/ 21040 h 25418"/>
                <a:gd name="connsiteX3" fmla="*/ 2471 w 44020"/>
                <a:gd name="connsiteY3" fmla="*/ 21815 h 25418"/>
                <a:gd name="connsiteX4" fmla="*/ 15920 w 44020"/>
                <a:gd name="connsiteY4" fmla="*/ 22374 h 25418"/>
                <a:gd name="connsiteX5" fmla="*/ 39542 w 44020"/>
                <a:gd name="connsiteY5" fmla="*/ 8747 h 25418"/>
                <a:gd name="connsiteX6" fmla="*/ 38564 w 44020"/>
                <a:gd name="connsiteY6" fmla="*/ 974 h 25418"/>
                <a:gd name="connsiteX7" fmla="*/ 37230 w 44020"/>
                <a:gd name="connsiteY7" fmla="*/ 212 h 25418"/>
                <a:gd name="connsiteX8" fmla="*/ 23781 w 44020"/>
                <a:gd name="connsiteY8" fmla="*/ -347 h 2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20" h="25418">
                  <a:moveTo>
                    <a:pt x="23781" y="-347"/>
                  </a:moveTo>
                  <a:lnTo>
                    <a:pt x="172" y="13281"/>
                  </a:lnTo>
                  <a:cubicBezTo>
                    <a:pt x="-3282" y="15274"/>
                    <a:pt x="-2838" y="18754"/>
                    <a:pt x="1137" y="21040"/>
                  </a:cubicBezTo>
                  <a:lnTo>
                    <a:pt x="2471" y="21815"/>
                  </a:lnTo>
                  <a:cubicBezTo>
                    <a:pt x="6458" y="24126"/>
                    <a:pt x="12478" y="24368"/>
                    <a:pt x="15920" y="22374"/>
                  </a:cubicBezTo>
                  <a:lnTo>
                    <a:pt x="39542" y="8747"/>
                  </a:lnTo>
                  <a:cubicBezTo>
                    <a:pt x="42984" y="6753"/>
                    <a:pt x="42552" y="3273"/>
                    <a:pt x="38564" y="974"/>
                  </a:cubicBezTo>
                  <a:lnTo>
                    <a:pt x="37230" y="212"/>
                  </a:lnTo>
                  <a:cubicBezTo>
                    <a:pt x="33255" y="-2099"/>
                    <a:pt x="27236" y="-2340"/>
                    <a:pt x="23781" y="-347"/>
                  </a:cubicBezTo>
                </a:path>
              </a:pathLst>
            </a:custGeom>
            <a:solidFill>
              <a:srgbClr val="FFFFFF"/>
            </a:solidFill>
            <a:ln w="1270" cap="flat">
              <a:noFill/>
              <a:prstDash val="solid"/>
              <a:miter/>
            </a:ln>
          </p:spPr>
          <p:txBody>
            <a:bodyPr rtlCol="0" anchor="ctr"/>
            <a:lstStyle/>
            <a:p>
              <a:endParaRPr lang="zh-CN" altLang="en-US"/>
            </a:p>
          </p:txBody>
        </p:sp>
        <p:sp>
          <p:nvSpPr>
            <p:cNvPr id="298" name="任意多边形: 形状 297"/>
            <p:cNvSpPr/>
            <p:nvPr/>
          </p:nvSpPr>
          <p:spPr>
            <a:xfrm flipV="1">
              <a:off x="10837473" y="3124290"/>
              <a:ext cx="44018" cy="22872"/>
            </a:xfrm>
            <a:custGeom>
              <a:avLst/>
              <a:gdLst>
                <a:gd name="connsiteX0" fmla="*/ 38125 w 44018"/>
                <a:gd name="connsiteY0" fmla="*/ 7644 h 22872"/>
                <a:gd name="connsiteX1" fmla="*/ 38125 w 44018"/>
                <a:gd name="connsiteY1" fmla="*/ 7022 h 22872"/>
                <a:gd name="connsiteX2" fmla="*/ 15887 w 44018"/>
                <a:gd name="connsiteY2" fmla="*/ 19861 h 22872"/>
                <a:gd name="connsiteX3" fmla="*/ 2438 w 44018"/>
                <a:gd name="connsiteY3" fmla="*/ 19303 h 22872"/>
                <a:gd name="connsiteX4" fmla="*/ 1295 w 44018"/>
                <a:gd name="connsiteY4" fmla="*/ 18630 h 22872"/>
                <a:gd name="connsiteX5" fmla="*/ 1295 w 44018"/>
                <a:gd name="connsiteY5" fmla="*/ 18998 h 22872"/>
                <a:gd name="connsiteX6" fmla="*/ -2185 w 44018"/>
                <a:gd name="connsiteY6" fmla="*/ 18998 h 22872"/>
                <a:gd name="connsiteX7" fmla="*/ -2147 w 44018"/>
                <a:gd name="connsiteY7" fmla="*/ 16674 h 22872"/>
                <a:gd name="connsiteX8" fmla="*/ 140 w 44018"/>
                <a:gd name="connsiteY8" fmla="*/ 13308 h 22872"/>
                <a:gd name="connsiteX9" fmla="*/ 23761 w 44018"/>
                <a:gd name="connsiteY9" fmla="*/ -332 h 22872"/>
                <a:gd name="connsiteX10" fmla="*/ 37211 w 44018"/>
                <a:gd name="connsiteY10" fmla="*/ 227 h 22872"/>
                <a:gd name="connsiteX11" fmla="*/ 38544 w 44018"/>
                <a:gd name="connsiteY11" fmla="*/ 1002 h 22872"/>
                <a:gd name="connsiteX12" fmla="*/ 41795 w 44018"/>
                <a:gd name="connsiteY12" fmla="*/ 5434 h 22872"/>
                <a:gd name="connsiteX13" fmla="*/ 41834 w 44018"/>
                <a:gd name="connsiteY13" fmla="*/ 7644 h 22872"/>
                <a:gd name="connsiteX14" fmla="*/ 38125 w 44018"/>
                <a:gd name="connsiteY14" fmla="*/ 7644 h 22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18" h="22872">
                  <a:moveTo>
                    <a:pt x="38125" y="7644"/>
                  </a:moveTo>
                  <a:lnTo>
                    <a:pt x="38125" y="7022"/>
                  </a:lnTo>
                  <a:lnTo>
                    <a:pt x="15887" y="19861"/>
                  </a:lnTo>
                  <a:cubicBezTo>
                    <a:pt x="12446" y="21843"/>
                    <a:pt x="6426" y="21601"/>
                    <a:pt x="2438" y="19303"/>
                  </a:cubicBezTo>
                  <a:lnTo>
                    <a:pt x="1295" y="18630"/>
                  </a:lnTo>
                  <a:lnTo>
                    <a:pt x="1295" y="18998"/>
                  </a:lnTo>
                  <a:lnTo>
                    <a:pt x="-2185" y="18998"/>
                  </a:lnTo>
                  <a:lnTo>
                    <a:pt x="-2147" y="16674"/>
                  </a:lnTo>
                  <a:cubicBezTo>
                    <a:pt x="-2134" y="15416"/>
                    <a:pt x="-1410" y="14210"/>
                    <a:pt x="140" y="13308"/>
                  </a:cubicBezTo>
                  <a:lnTo>
                    <a:pt x="23761" y="-332"/>
                  </a:lnTo>
                  <a:cubicBezTo>
                    <a:pt x="27203" y="-2313"/>
                    <a:pt x="33223" y="-2071"/>
                    <a:pt x="37211" y="227"/>
                  </a:cubicBezTo>
                  <a:lnTo>
                    <a:pt x="38544" y="1002"/>
                  </a:lnTo>
                  <a:cubicBezTo>
                    <a:pt x="40741" y="2272"/>
                    <a:pt x="41808" y="3898"/>
                    <a:pt x="41795" y="5434"/>
                  </a:cubicBezTo>
                  <a:lnTo>
                    <a:pt x="41834" y="7644"/>
                  </a:lnTo>
                  <a:lnTo>
                    <a:pt x="38125" y="7644"/>
                  </a:lnTo>
                </a:path>
              </a:pathLst>
            </a:custGeom>
            <a:solidFill>
              <a:srgbClr val="999999"/>
            </a:solidFill>
            <a:ln w="1270" cap="flat">
              <a:noFill/>
              <a:prstDash val="solid"/>
              <a:miter/>
            </a:ln>
          </p:spPr>
          <p:txBody>
            <a:bodyPr rtlCol="0" anchor="ctr"/>
            <a:lstStyle/>
            <a:p>
              <a:endParaRPr lang="zh-CN" altLang="en-US"/>
            </a:p>
          </p:txBody>
        </p:sp>
        <p:sp>
          <p:nvSpPr>
            <p:cNvPr id="299" name="任意多边形: 形状 298"/>
            <p:cNvSpPr/>
            <p:nvPr/>
          </p:nvSpPr>
          <p:spPr>
            <a:xfrm flipV="1">
              <a:off x="10837474" y="3119343"/>
              <a:ext cx="44016" cy="25410"/>
            </a:xfrm>
            <a:custGeom>
              <a:avLst/>
              <a:gdLst>
                <a:gd name="connsiteX0" fmla="*/ 23760 w 44016"/>
                <a:gd name="connsiteY0" fmla="*/ -330 h 25410"/>
                <a:gd name="connsiteX1" fmla="*/ 139 w 44016"/>
                <a:gd name="connsiteY1" fmla="*/ 13298 h 25410"/>
                <a:gd name="connsiteX2" fmla="*/ 1104 w 44016"/>
                <a:gd name="connsiteY2" fmla="*/ 21057 h 25410"/>
                <a:gd name="connsiteX3" fmla="*/ 2437 w 44016"/>
                <a:gd name="connsiteY3" fmla="*/ 21845 h 25410"/>
                <a:gd name="connsiteX4" fmla="*/ 15887 w 44016"/>
                <a:gd name="connsiteY4" fmla="*/ 22391 h 25410"/>
                <a:gd name="connsiteX5" fmla="*/ 39509 w 44016"/>
                <a:gd name="connsiteY5" fmla="*/ 8751 h 25410"/>
                <a:gd name="connsiteX6" fmla="*/ 38543 w 44016"/>
                <a:gd name="connsiteY6" fmla="*/ 991 h 25410"/>
                <a:gd name="connsiteX7" fmla="*/ 37210 w 44016"/>
                <a:gd name="connsiteY7" fmla="*/ 229 h 25410"/>
                <a:gd name="connsiteX8" fmla="*/ 23760 w 44016"/>
                <a:gd name="connsiteY8" fmla="*/ -330 h 25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16" h="25410">
                  <a:moveTo>
                    <a:pt x="23760" y="-330"/>
                  </a:moveTo>
                  <a:lnTo>
                    <a:pt x="139" y="13298"/>
                  </a:lnTo>
                  <a:cubicBezTo>
                    <a:pt x="-3303" y="15291"/>
                    <a:pt x="-2871" y="18759"/>
                    <a:pt x="1104" y="21057"/>
                  </a:cubicBezTo>
                  <a:lnTo>
                    <a:pt x="2437" y="21845"/>
                  </a:lnTo>
                  <a:cubicBezTo>
                    <a:pt x="6425" y="24131"/>
                    <a:pt x="12445" y="24385"/>
                    <a:pt x="15887" y="22391"/>
                  </a:cubicBezTo>
                  <a:lnTo>
                    <a:pt x="39509" y="8751"/>
                  </a:lnTo>
                  <a:cubicBezTo>
                    <a:pt x="42950" y="6770"/>
                    <a:pt x="42518" y="3302"/>
                    <a:pt x="38543" y="991"/>
                  </a:cubicBezTo>
                  <a:lnTo>
                    <a:pt x="37210" y="229"/>
                  </a:lnTo>
                  <a:cubicBezTo>
                    <a:pt x="33222" y="-2070"/>
                    <a:pt x="27202" y="-2324"/>
                    <a:pt x="23760" y="-330"/>
                  </a:cubicBezTo>
                </a:path>
              </a:pathLst>
            </a:custGeom>
            <a:solidFill>
              <a:srgbClr val="FFFFFF"/>
            </a:solidFill>
            <a:ln w="1270" cap="flat">
              <a:noFill/>
              <a:prstDash val="solid"/>
              <a:miter/>
            </a:ln>
          </p:spPr>
          <p:txBody>
            <a:bodyPr rtlCol="0" anchor="ctr"/>
            <a:lstStyle/>
            <a:p>
              <a:endParaRPr lang="zh-CN" altLang="en-US"/>
            </a:p>
          </p:txBody>
        </p:sp>
        <p:sp>
          <p:nvSpPr>
            <p:cNvPr id="300" name="任意多边形: 形状 299"/>
            <p:cNvSpPr/>
            <p:nvPr/>
          </p:nvSpPr>
          <p:spPr>
            <a:xfrm flipV="1">
              <a:off x="10878850" y="3148449"/>
              <a:ext cx="44017" cy="22867"/>
            </a:xfrm>
            <a:custGeom>
              <a:avLst/>
              <a:gdLst>
                <a:gd name="connsiteX0" fmla="*/ 38109 w 44017"/>
                <a:gd name="connsiteY0" fmla="*/ 7665 h 22867"/>
                <a:gd name="connsiteX1" fmla="*/ 38109 w 44017"/>
                <a:gd name="connsiteY1" fmla="*/ 7043 h 22867"/>
                <a:gd name="connsiteX2" fmla="*/ 15872 w 44017"/>
                <a:gd name="connsiteY2" fmla="*/ 19883 h 22867"/>
                <a:gd name="connsiteX3" fmla="*/ 2422 w 44017"/>
                <a:gd name="connsiteY3" fmla="*/ 19324 h 22867"/>
                <a:gd name="connsiteX4" fmla="*/ 1267 w 44017"/>
                <a:gd name="connsiteY4" fmla="*/ 18651 h 22867"/>
                <a:gd name="connsiteX5" fmla="*/ 1267 w 44017"/>
                <a:gd name="connsiteY5" fmla="*/ 19007 h 22867"/>
                <a:gd name="connsiteX6" fmla="*/ -2213 w 44017"/>
                <a:gd name="connsiteY6" fmla="*/ 19007 h 22867"/>
                <a:gd name="connsiteX7" fmla="*/ -2162 w 44017"/>
                <a:gd name="connsiteY7" fmla="*/ 16695 h 22867"/>
                <a:gd name="connsiteX8" fmla="*/ 124 w 44017"/>
                <a:gd name="connsiteY8" fmla="*/ 13330 h 22867"/>
                <a:gd name="connsiteX9" fmla="*/ 23733 w 44017"/>
                <a:gd name="connsiteY9" fmla="*/ -310 h 22867"/>
                <a:gd name="connsiteX10" fmla="*/ 37182 w 44017"/>
                <a:gd name="connsiteY10" fmla="*/ 249 h 22867"/>
                <a:gd name="connsiteX11" fmla="*/ 38516 w 44017"/>
                <a:gd name="connsiteY11" fmla="*/ 1023 h 22867"/>
                <a:gd name="connsiteX12" fmla="*/ 41767 w 44017"/>
                <a:gd name="connsiteY12" fmla="*/ 5456 h 22867"/>
                <a:gd name="connsiteX13" fmla="*/ 41805 w 44017"/>
                <a:gd name="connsiteY13" fmla="*/ 7665 h 22867"/>
                <a:gd name="connsiteX14" fmla="*/ 38109 w 44017"/>
                <a:gd name="connsiteY14" fmla="*/ 7665 h 2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17" h="22867">
                  <a:moveTo>
                    <a:pt x="38109" y="7665"/>
                  </a:moveTo>
                  <a:lnTo>
                    <a:pt x="38109" y="7043"/>
                  </a:lnTo>
                  <a:lnTo>
                    <a:pt x="15872" y="19883"/>
                  </a:lnTo>
                  <a:cubicBezTo>
                    <a:pt x="12417" y="21864"/>
                    <a:pt x="6398" y="21610"/>
                    <a:pt x="2422" y="19324"/>
                  </a:cubicBezTo>
                  <a:lnTo>
                    <a:pt x="1267" y="18651"/>
                  </a:lnTo>
                  <a:lnTo>
                    <a:pt x="1267" y="19007"/>
                  </a:lnTo>
                  <a:lnTo>
                    <a:pt x="-2213" y="19007"/>
                  </a:lnTo>
                  <a:lnTo>
                    <a:pt x="-2162" y="16695"/>
                  </a:lnTo>
                  <a:cubicBezTo>
                    <a:pt x="-2162" y="15438"/>
                    <a:pt x="-1438" y="14219"/>
                    <a:pt x="124" y="13330"/>
                  </a:cubicBezTo>
                  <a:lnTo>
                    <a:pt x="23733" y="-310"/>
                  </a:lnTo>
                  <a:cubicBezTo>
                    <a:pt x="27175" y="-2291"/>
                    <a:pt x="33207" y="-2050"/>
                    <a:pt x="37182" y="249"/>
                  </a:cubicBezTo>
                  <a:lnTo>
                    <a:pt x="38516" y="1023"/>
                  </a:lnTo>
                  <a:cubicBezTo>
                    <a:pt x="40713" y="2293"/>
                    <a:pt x="41792" y="3919"/>
                    <a:pt x="41767" y="5456"/>
                  </a:cubicBezTo>
                  <a:lnTo>
                    <a:pt x="41805" y="7665"/>
                  </a:lnTo>
                  <a:lnTo>
                    <a:pt x="38109" y="7665"/>
                  </a:lnTo>
                </a:path>
              </a:pathLst>
            </a:custGeom>
            <a:solidFill>
              <a:srgbClr val="999999"/>
            </a:solidFill>
            <a:ln w="1270" cap="flat">
              <a:noFill/>
              <a:prstDash val="solid"/>
              <a:miter/>
            </a:ln>
          </p:spPr>
          <p:txBody>
            <a:bodyPr rtlCol="0" anchor="ctr"/>
            <a:lstStyle/>
            <a:p>
              <a:endParaRPr lang="zh-CN" altLang="en-US"/>
            </a:p>
          </p:txBody>
        </p:sp>
        <p:sp>
          <p:nvSpPr>
            <p:cNvPr id="301" name="任意多边形: 形状 300"/>
            <p:cNvSpPr/>
            <p:nvPr/>
          </p:nvSpPr>
          <p:spPr>
            <a:xfrm flipV="1">
              <a:off x="10878854" y="3143500"/>
              <a:ext cx="44018" cy="25413"/>
            </a:xfrm>
            <a:custGeom>
              <a:avLst/>
              <a:gdLst>
                <a:gd name="connsiteX0" fmla="*/ 23729 w 44018"/>
                <a:gd name="connsiteY0" fmla="*/ -317 h 25413"/>
                <a:gd name="connsiteX1" fmla="*/ 120 w 44018"/>
                <a:gd name="connsiteY1" fmla="*/ 13322 h 25413"/>
                <a:gd name="connsiteX2" fmla="*/ 1085 w 44018"/>
                <a:gd name="connsiteY2" fmla="*/ 21095 h 25413"/>
                <a:gd name="connsiteX3" fmla="*/ 2419 w 44018"/>
                <a:gd name="connsiteY3" fmla="*/ 21857 h 25413"/>
                <a:gd name="connsiteX4" fmla="*/ 15868 w 44018"/>
                <a:gd name="connsiteY4" fmla="*/ 22415 h 25413"/>
                <a:gd name="connsiteX5" fmla="*/ 39477 w 44018"/>
                <a:gd name="connsiteY5" fmla="*/ 8776 h 25413"/>
                <a:gd name="connsiteX6" fmla="*/ 38512 w 44018"/>
                <a:gd name="connsiteY6" fmla="*/ 1016 h 25413"/>
                <a:gd name="connsiteX7" fmla="*/ 37178 w 44018"/>
                <a:gd name="connsiteY7" fmla="*/ 241 h 25413"/>
                <a:gd name="connsiteX8" fmla="*/ 23729 w 44018"/>
                <a:gd name="connsiteY8" fmla="*/ -317 h 2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18" h="25413">
                  <a:moveTo>
                    <a:pt x="23729" y="-317"/>
                  </a:moveTo>
                  <a:lnTo>
                    <a:pt x="120" y="13322"/>
                  </a:lnTo>
                  <a:cubicBezTo>
                    <a:pt x="-3335" y="15316"/>
                    <a:pt x="-2903" y="18783"/>
                    <a:pt x="1085" y="21095"/>
                  </a:cubicBezTo>
                  <a:lnTo>
                    <a:pt x="2419" y="21857"/>
                  </a:lnTo>
                  <a:cubicBezTo>
                    <a:pt x="6394" y="24155"/>
                    <a:pt x="12414" y="24409"/>
                    <a:pt x="15868" y="22415"/>
                  </a:cubicBezTo>
                  <a:lnTo>
                    <a:pt x="39477" y="8776"/>
                  </a:lnTo>
                  <a:cubicBezTo>
                    <a:pt x="42932" y="6795"/>
                    <a:pt x="42487" y="3315"/>
                    <a:pt x="38512" y="1016"/>
                  </a:cubicBezTo>
                  <a:lnTo>
                    <a:pt x="37178" y="241"/>
                  </a:lnTo>
                  <a:cubicBezTo>
                    <a:pt x="33203" y="-2045"/>
                    <a:pt x="27171" y="-2299"/>
                    <a:pt x="23729" y="-317"/>
                  </a:cubicBezTo>
                </a:path>
              </a:pathLst>
            </a:custGeom>
            <a:solidFill>
              <a:srgbClr val="FFFFFF"/>
            </a:solidFill>
            <a:ln w="1270" cap="flat">
              <a:noFill/>
              <a:prstDash val="solid"/>
              <a:miter/>
            </a:ln>
          </p:spPr>
          <p:txBody>
            <a:bodyPr rtlCol="0" anchor="ctr"/>
            <a:lstStyle/>
            <a:p>
              <a:endParaRPr lang="zh-CN" altLang="en-US"/>
            </a:p>
          </p:txBody>
        </p:sp>
        <p:sp>
          <p:nvSpPr>
            <p:cNvPr id="302" name="任意多边形: 形状 301"/>
            <p:cNvSpPr/>
            <p:nvPr/>
          </p:nvSpPr>
          <p:spPr>
            <a:xfrm flipV="1">
              <a:off x="10343279" y="2873170"/>
              <a:ext cx="64769" cy="33988"/>
            </a:xfrm>
            <a:custGeom>
              <a:avLst/>
              <a:gdLst>
                <a:gd name="connsiteX0" fmla="*/ 57188 w 64769"/>
                <a:gd name="connsiteY0" fmla="*/ 18995 h 33988"/>
                <a:gd name="connsiteX1" fmla="*/ 57188 w 64769"/>
                <a:gd name="connsiteY1" fmla="*/ 17077 h 33988"/>
                <a:gd name="connsiteX2" fmla="*/ 32461 w 64769"/>
                <a:gd name="connsiteY2" fmla="*/ 31352 h 33988"/>
                <a:gd name="connsiteX3" fmla="*/ 24993 w 64769"/>
                <a:gd name="connsiteY3" fmla="*/ 31047 h 33988"/>
                <a:gd name="connsiteX4" fmla="*/ 4800 w 64769"/>
                <a:gd name="connsiteY4" fmla="*/ 19389 h 33988"/>
                <a:gd name="connsiteX5" fmla="*/ 4800 w 64769"/>
                <a:gd name="connsiteY5" fmla="*/ 20328 h 33988"/>
                <a:gd name="connsiteX6" fmla="*/ -1855 w 64769"/>
                <a:gd name="connsiteY6" fmla="*/ 20328 h 33988"/>
                <a:gd name="connsiteX7" fmla="*/ -1855 w 64769"/>
                <a:gd name="connsiteY7" fmla="*/ 17763 h 33988"/>
                <a:gd name="connsiteX8" fmla="*/ -1829 w 64769"/>
                <a:gd name="connsiteY8" fmla="*/ 17763 h 33988"/>
                <a:gd name="connsiteX9" fmla="*/ -559 w 64769"/>
                <a:gd name="connsiteY9" fmla="*/ 15693 h 33988"/>
                <a:gd name="connsiteX10" fmla="*/ 28600 w 64769"/>
                <a:gd name="connsiteY10" fmla="*/ -1135 h 33988"/>
                <a:gd name="connsiteX11" fmla="*/ 36067 w 64769"/>
                <a:gd name="connsiteY11" fmla="*/ -830 h 33988"/>
                <a:gd name="connsiteX12" fmla="*/ 61099 w 64769"/>
                <a:gd name="connsiteY12" fmla="*/ 13610 h 33988"/>
                <a:gd name="connsiteX13" fmla="*/ 62814 w 64769"/>
                <a:gd name="connsiteY13" fmla="*/ 16226 h 33988"/>
                <a:gd name="connsiteX14" fmla="*/ 62915 w 64769"/>
                <a:gd name="connsiteY14" fmla="*/ 18423 h 33988"/>
                <a:gd name="connsiteX15" fmla="*/ 57188 w 64769"/>
                <a:gd name="connsiteY15" fmla="*/ 18995 h 3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69" h="33988">
                  <a:moveTo>
                    <a:pt x="57188" y="18995"/>
                  </a:moveTo>
                  <a:lnTo>
                    <a:pt x="57188" y="17077"/>
                  </a:lnTo>
                  <a:lnTo>
                    <a:pt x="32461" y="31352"/>
                  </a:lnTo>
                  <a:cubicBezTo>
                    <a:pt x="30543" y="32457"/>
                    <a:pt x="27203" y="32317"/>
                    <a:pt x="24993" y="31047"/>
                  </a:cubicBezTo>
                  <a:lnTo>
                    <a:pt x="4800" y="19389"/>
                  </a:lnTo>
                  <a:lnTo>
                    <a:pt x="4800" y="20328"/>
                  </a:lnTo>
                  <a:lnTo>
                    <a:pt x="-1855" y="20328"/>
                  </a:lnTo>
                  <a:lnTo>
                    <a:pt x="-1855" y="17763"/>
                  </a:lnTo>
                  <a:lnTo>
                    <a:pt x="-1829" y="17763"/>
                  </a:lnTo>
                  <a:lnTo>
                    <a:pt x="-559" y="15693"/>
                  </a:lnTo>
                  <a:lnTo>
                    <a:pt x="28600" y="-1135"/>
                  </a:lnTo>
                  <a:cubicBezTo>
                    <a:pt x="30518" y="-2252"/>
                    <a:pt x="33870" y="-2113"/>
                    <a:pt x="36067" y="-830"/>
                  </a:cubicBezTo>
                  <a:lnTo>
                    <a:pt x="61099" y="13610"/>
                  </a:lnTo>
                  <a:cubicBezTo>
                    <a:pt x="62382" y="14347"/>
                    <a:pt x="62915" y="15325"/>
                    <a:pt x="62814" y="16226"/>
                  </a:cubicBezTo>
                  <a:lnTo>
                    <a:pt x="62915" y="18423"/>
                  </a:lnTo>
                  <a:lnTo>
                    <a:pt x="57188" y="18995"/>
                  </a:lnTo>
                </a:path>
              </a:pathLst>
            </a:custGeom>
            <a:solidFill>
              <a:srgbClr val="999999"/>
            </a:solidFill>
            <a:ln w="1270" cap="flat">
              <a:noFill/>
              <a:prstDash val="solid"/>
              <a:miter/>
            </a:ln>
          </p:spPr>
          <p:txBody>
            <a:bodyPr rtlCol="0" anchor="ctr"/>
            <a:lstStyle/>
            <a:p>
              <a:endParaRPr lang="zh-CN" altLang="en-US"/>
            </a:p>
          </p:txBody>
        </p:sp>
        <p:sp>
          <p:nvSpPr>
            <p:cNvPr id="303" name="任意多边形: 形状 302"/>
            <p:cNvSpPr/>
            <p:nvPr/>
          </p:nvSpPr>
          <p:spPr>
            <a:xfrm flipV="1">
              <a:off x="10343281" y="2866979"/>
              <a:ext cx="64770" cy="37394"/>
            </a:xfrm>
            <a:custGeom>
              <a:avLst/>
              <a:gdLst>
                <a:gd name="connsiteX0" fmla="*/ 28598 w 64770"/>
                <a:gd name="connsiteY0" fmla="*/ -1155 h 37394"/>
                <a:gd name="connsiteX1" fmla="*/ -561 w 64770"/>
                <a:gd name="connsiteY1" fmla="*/ 15698 h 37394"/>
                <a:gd name="connsiteX2" fmla="*/ -15 w 64770"/>
                <a:gd name="connsiteY2" fmla="*/ 19991 h 37394"/>
                <a:gd name="connsiteX3" fmla="*/ 24991 w 64770"/>
                <a:gd name="connsiteY3" fmla="*/ 34444 h 37394"/>
                <a:gd name="connsiteX4" fmla="*/ 32459 w 64770"/>
                <a:gd name="connsiteY4" fmla="*/ 34761 h 37394"/>
                <a:gd name="connsiteX5" fmla="*/ 61631 w 64770"/>
                <a:gd name="connsiteY5" fmla="*/ 17908 h 37394"/>
                <a:gd name="connsiteX6" fmla="*/ 61097 w 64770"/>
                <a:gd name="connsiteY6" fmla="*/ 13603 h 37394"/>
                <a:gd name="connsiteX7" fmla="*/ 36066 w 64770"/>
                <a:gd name="connsiteY7" fmla="*/ -837 h 37394"/>
                <a:gd name="connsiteX8" fmla="*/ 28598 w 64770"/>
                <a:gd name="connsiteY8" fmla="*/ -1155 h 3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 h="37394">
                  <a:moveTo>
                    <a:pt x="28598" y="-1155"/>
                  </a:moveTo>
                  <a:lnTo>
                    <a:pt x="-561" y="15698"/>
                  </a:lnTo>
                  <a:cubicBezTo>
                    <a:pt x="-2479" y="16803"/>
                    <a:pt x="-2237" y="18734"/>
                    <a:pt x="-15" y="19991"/>
                  </a:cubicBezTo>
                  <a:lnTo>
                    <a:pt x="24991" y="34444"/>
                  </a:lnTo>
                  <a:cubicBezTo>
                    <a:pt x="27201" y="35726"/>
                    <a:pt x="30541" y="35853"/>
                    <a:pt x="32459" y="34761"/>
                  </a:cubicBezTo>
                  <a:lnTo>
                    <a:pt x="61631" y="17908"/>
                  </a:lnTo>
                  <a:cubicBezTo>
                    <a:pt x="63536" y="16803"/>
                    <a:pt x="63295" y="14873"/>
                    <a:pt x="61097" y="13603"/>
                  </a:cubicBezTo>
                  <a:lnTo>
                    <a:pt x="36066" y="-837"/>
                  </a:lnTo>
                  <a:cubicBezTo>
                    <a:pt x="33869" y="-2120"/>
                    <a:pt x="30516" y="-2247"/>
                    <a:pt x="28598" y="-1155"/>
                  </a:cubicBezTo>
                </a:path>
              </a:pathLst>
            </a:custGeom>
            <a:solidFill>
              <a:srgbClr val="FFFFFF"/>
            </a:solidFill>
            <a:ln w="1270" cap="flat">
              <a:noFill/>
              <a:prstDash val="solid"/>
              <a:miter/>
            </a:ln>
          </p:spPr>
          <p:txBody>
            <a:bodyPr rtlCol="0" anchor="ctr"/>
            <a:lstStyle/>
            <a:p>
              <a:endParaRPr lang="zh-CN" altLang="en-US"/>
            </a:p>
          </p:txBody>
        </p:sp>
        <p:sp>
          <p:nvSpPr>
            <p:cNvPr id="304" name="任意多边形: 形状 303"/>
            <p:cNvSpPr/>
            <p:nvPr/>
          </p:nvSpPr>
          <p:spPr>
            <a:xfrm flipV="1">
              <a:off x="10384668" y="2897035"/>
              <a:ext cx="64757" cy="33989"/>
            </a:xfrm>
            <a:custGeom>
              <a:avLst/>
              <a:gdLst>
                <a:gd name="connsiteX0" fmla="*/ 57159 w 64757"/>
                <a:gd name="connsiteY0" fmla="*/ 19019 h 33989"/>
                <a:gd name="connsiteX1" fmla="*/ 57159 w 64757"/>
                <a:gd name="connsiteY1" fmla="*/ 17089 h 33989"/>
                <a:gd name="connsiteX2" fmla="*/ 32420 w 64757"/>
                <a:gd name="connsiteY2" fmla="*/ 31363 h 33989"/>
                <a:gd name="connsiteX3" fmla="*/ 24952 w 64757"/>
                <a:gd name="connsiteY3" fmla="*/ 31071 h 33989"/>
                <a:gd name="connsiteX4" fmla="*/ 4759 w 64757"/>
                <a:gd name="connsiteY4" fmla="*/ 19413 h 33989"/>
                <a:gd name="connsiteX5" fmla="*/ 4759 w 64757"/>
                <a:gd name="connsiteY5" fmla="*/ 20340 h 33989"/>
                <a:gd name="connsiteX6" fmla="*/ -1883 w 64757"/>
                <a:gd name="connsiteY6" fmla="*/ 20340 h 33989"/>
                <a:gd name="connsiteX7" fmla="*/ -1883 w 64757"/>
                <a:gd name="connsiteY7" fmla="*/ 17787 h 33989"/>
                <a:gd name="connsiteX8" fmla="*/ -1870 w 64757"/>
                <a:gd name="connsiteY8" fmla="*/ 17787 h 33989"/>
                <a:gd name="connsiteX9" fmla="*/ -600 w 64757"/>
                <a:gd name="connsiteY9" fmla="*/ 15717 h 33989"/>
                <a:gd name="connsiteX10" fmla="*/ 28572 w 64757"/>
                <a:gd name="connsiteY10" fmla="*/ -1123 h 33989"/>
                <a:gd name="connsiteX11" fmla="*/ 36039 w 64757"/>
                <a:gd name="connsiteY11" fmla="*/ -818 h 33989"/>
                <a:gd name="connsiteX12" fmla="*/ 61046 w 64757"/>
                <a:gd name="connsiteY12" fmla="*/ 13634 h 33989"/>
                <a:gd name="connsiteX13" fmla="*/ 62786 w 64757"/>
                <a:gd name="connsiteY13" fmla="*/ 16238 h 33989"/>
                <a:gd name="connsiteX14" fmla="*/ 62874 w 64757"/>
                <a:gd name="connsiteY14" fmla="*/ 18435 h 33989"/>
                <a:gd name="connsiteX15" fmla="*/ 57159 w 64757"/>
                <a:gd name="connsiteY15" fmla="*/ 19019 h 3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57" h="33989">
                  <a:moveTo>
                    <a:pt x="57159" y="19019"/>
                  </a:moveTo>
                  <a:lnTo>
                    <a:pt x="57159" y="17089"/>
                  </a:lnTo>
                  <a:lnTo>
                    <a:pt x="32420" y="31363"/>
                  </a:lnTo>
                  <a:cubicBezTo>
                    <a:pt x="30515" y="32481"/>
                    <a:pt x="27162" y="32341"/>
                    <a:pt x="24952" y="31071"/>
                  </a:cubicBezTo>
                  <a:lnTo>
                    <a:pt x="4759" y="19413"/>
                  </a:lnTo>
                  <a:lnTo>
                    <a:pt x="4759" y="20340"/>
                  </a:lnTo>
                  <a:lnTo>
                    <a:pt x="-1883" y="20340"/>
                  </a:lnTo>
                  <a:lnTo>
                    <a:pt x="-1883" y="17787"/>
                  </a:lnTo>
                  <a:lnTo>
                    <a:pt x="-1870" y="17787"/>
                  </a:lnTo>
                  <a:lnTo>
                    <a:pt x="-600" y="15717"/>
                  </a:lnTo>
                  <a:lnTo>
                    <a:pt x="28572" y="-1123"/>
                  </a:lnTo>
                  <a:cubicBezTo>
                    <a:pt x="30477" y="-2228"/>
                    <a:pt x="33830" y="-2088"/>
                    <a:pt x="36039" y="-818"/>
                  </a:cubicBezTo>
                  <a:lnTo>
                    <a:pt x="61046" y="13634"/>
                  </a:lnTo>
                  <a:cubicBezTo>
                    <a:pt x="62341" y="14371"/>
                    <a:pt x="62874" y="15336"/>
                    <a:pt x="62786" y="16238"/>
                  </a:cubicBezTo>
                  <a:lnTo>
                    <a:pt x="62874" y="18435"/>
                  </a:lnTo>
                  <a:lnTo>
                    <a:pt x="57159" y="19019"/>
                  </a:lnTo>
                </a:path>
              </a:pathLst>
            </a:custGeom>
            <a:solidFill>
              <a:srgbClr val="999999"/>
            </a:solidFill>
            <a:ln w="1270" cap="flat">
              <a:noFill/>
              <a:prstDash val="solid"/>
              <a:miter/>
            </a:ln>
          </p:spPr>
          <p:txBody>
            <a:bodyPr rtlCol="0" anchor="ctr"/>
            <a:lstStyle/>
            <a:p>
              <a:endParaRPr lang="zh-CN" altLang="en-US"/>
            </a:p>
          </p:txBody>
        </p:sp>
        <p:sp>
          <p:nvSpPr>
            <p:cNvPr id="305" name="任意多边形: 形状 304"/>
            <p:cNvSpPr/>
            <p:nvPr/>
          </p:nvSpPr>
          <p:spPr>
            <a:xfrm flipV="1">
              <a:off x="10384666" y="2890842"/>
              <a:ext cx="64765" cy="37397"/>
            </a:xfrm>
            <a:custGeom>
              <a:avLst/>
              <a:gdLst>
                <a:gd name="connsiteX0" fmla="*/ 28574 w 64765"/>
                <a:gd name="connsiteY0" fmla="*/ -1117 h 37397"/>
                <a:gd name="connsiteX1" fmla="*/ -598 w 64765"/>
                <a:gd name="connsiteY1" fmla="*/ 15710 h 37397"/>
                <a:gd name="connsiteX2" fmla="*/ -64 w 64765"/>
                <a:gd name="connsiteY2" fmla="*/ 20028 h 37397"/>
                <a:gd name="connsiteX3" fmla="*/ 24955 w 64765"/>
                <a:gd name="connsiteY3" fmla="*/ 34455 h 37397"/>
                <a:gd name="connsiteX4" fmla="*/ 32422 w 64765"/>
                <a:gd name="connsiteY4" fmla="*/ 34785 h 37397"/>
                <a:gd name="connsiteX5" fmla="*/ 61594 w 64765"/>
                <a:gd name="connsiteY5" fmla="*/ 17933 h 37397"/>
                <a:gd name="connsiteX6" fmla="*/ 61048 w 64765"/>
                <a:gd name="connsiteY6" fmla="*/ 13627 h 37397"/>
                <a:gd name="connsiteX7" fmla="*/ 36042 w 64765"/>
                <a:gd name="connsiteY7" fmla="*/ -813 h 37397"/>
                <a:gd name="connsiteX8" fmla="*/ 28574 w 64765"/>
                <a:gd name="connsiteY8" fmla="*/ -1117 h 3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65" h="37397">
                  <a:moveTo>
                    <a:pt x="28574" y="-1117"/>
                  </a:moveTo>
                  <a:lnTo>
                    <a:pt x="-598" y="15710"/>
                  </a:lnTo>
                  <a:cubicBezTo>
                    <a:pt x="-2503" y="16815"/>
                    <a:pt x="-2261" y="18745"/>
                    <a:pt x="-64" y="20028"/>
                  </a:cubicBezTo>
                  <a:lnTo>
                    <a:pt x="24955" y="34455"/>
                  </a:lnTo>
                  <a:cubicBezTo>
                    <a:pt x="27165" y="35738"/>
                    <a:pt x="30517" y="35890"/>
                    <a:pt x="32422" y="34785"/>
                  </a:cubicBezTo>
                  <a:lnTo>
                    <a:pt x="61594" y="17933"/>
                  </a:lnTo>
                  <a:cubicBezTo>
                    <a:pt x="63499" y="16840"/>
                    <a:pt x="63271" y="14897"/>
                    <a:pt x="61048" y="13627"/>
                  </a:cubicBezTo>
                  <a:lnTo>
                    <a:pt x="36042" y="-813"/>
                  </a:lnTo>
                  <a:cubicBezTo>
                    <a:pt x="33832" y="-2095"/>
                    <a:pt x="30492" y="-2235"/>
                    <a:pt x="28574" y="-1117"/>
                  </a:cubicBezTo>
                </a:path>
              </a:pathLst>
            </a:custGeom>
            <a:solidFill>
              <a:srgbClr val="FFFFFF"/>
            </a:solidFill>
            <a:ln w="1270" cap="flat">
              <a:noFill/>
              <a:prstDash val="solid"/>
              <a:miter/>
            </a:ln>
          </p:spPr>
          <p:txBody>
            <a:bodyPr rtlCol="0" anchor="ctr"/>
            <a:lstStyle/>
            <a:p>
              <a:endParaRPr lang="zh-CN" altLang="en-US"/>
            </a:p>
          </p:txBody>
        </p:sp>
        <p:sp>
          <p:nvSpPr>
            <p:cNvPr id="306" name="任意多边形: 形状 305"/>
            <p:cNvSpPr/>
            <p:nvPr/>
          </p:nvSpPr>
          <p:spPr>
            <a:xfrm flipV="1">
              <a:off x="10426045" y="2920953"/>
              <a:ext cx="64769" cy="33984"/>
            </a:xfrm>
            <a:custGeom>
              <a:avLst/>
              <a:gdLst>
                <a:gd name="connsiteX0" fmla="*/ 57131 w 64769"/>
                <a:gd name="connsiteY0" fmla="*/ 19040 h 33984"/>
                <a:gd name="connsiteX1" fmla="*/ 57131 w 64769"/>
                <a:gd name="connsiteY1" fmla="*/ 17123 h 33984"/>
                <a:gd name="connsiteX2" fmla="*/ 32392 w 64769"/>
                <a:gd name="connsiteY2" fmla="*/ 31398 h 33984"/>
                <a:gd name="connsiteX3" fmla="*/ 24924 w 64769"/>
                <a:gd name="connsiteY3" fmla="*/ 31080 h 33984"/>
                <a:gd name="connsiteX4" fmla="*/ 4744 w 64769"/>
                <a:gd name="connsiteY4" fmla="*/ 19422 h 33984"/>
                <a:gd name="connsiteX5" fmla="*/ 4744 w 64769"/>
                <a:gd name="connsiteY5" fmla="*/ 20361 h 33984"/>
                <a:gd name="connsiteX6" fmla="*/ -1911 w 64769"/>
                <a:gd name="connsiteY6" fmla="*/ 20361 h 33984"/>
                <a:gd name="connsiteX7" fmla="*/ -1911 w 64769"/>
                <a:gd name="connsiteY7" fmla="*/ 17809 h 33984"/>
                <a:gd name="connsiteX8" fmla="*/ -1898 w 64769"/>
                <a:gd name="connsiteY8" fmla="*/ 17809 h 33984"/>
                <a:gd name="connsiteX9" fmla="*/ -616 w 64769"/>
                <a:gd name="connsiteY9" fmla="*/ 15739 h 33984"/>
                <a:gd name="connsiteX10" fmla="*/ 28544 w 64769"/>
                <a:gd name="connsiteY10" fmla="*/ -1102 h 33984"/>
                <a:gd name="connsiteX11" fmla="*/ 36011 w 64769"/>
                <a:gd name="connsiteY11" fmla="*/ -797 h 33984"/>
                <a:gd name="connsiteX12" fmla="*/ 61030 w 64769"/>
                <a:gd name="connsiteY12" fmla="*/ 13643 h 33984"/>
                <a:gd name="connsiteX13" fmla="*/ 62757 w 64769"/>
                <a:gd name="connsiteY13" fmla="*/ 16259 h 33984"/>
                <a:gd name="connsiteX14" fmla="*/ 62859 w 64769"/>
                <a:gd name="connsiteY14" fmla="*/ 18456 h 33984"/>
                <a:gd name="connsiteX15" fmla="*/ 57131 w 64769"/>
                <a:gd name="connsiteY15" fmla="*/ 19040 h 33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69" h="33984">
                  <a:moveTo>
                    <a:pt x="57131" y="19040"/>
                  </a:moveTo>
                  <a:lnTo>
                    <a:pt x="57131" y="17123"/>
                  </a:lnTo>
                  <a:lnTo>
                    <a:pt x="32392" y="31398"/>
                  </a:lnTo>
                  <a:cubicBezTo>
                    <a:pt x="30474" y="32490"/>
                    <a:pt x="27134" y="32363"/>
                    <a:pt x="24924" y="31080"/>
                  </a:cubicBezTo>
                  <a:lnTo>
                    <a:pt x="4744" y="19422"/>
                  </a:lnTo>
                  <a:lnTo>
                    <a:pt x="4744" y="20361"/>
                  </a:lnTo>
                  <a:lnTo>
                    <a:pt x="-1911" y="20361"/>
                  </a:lnTo>
                  <a:lnTo>
                    <a:pt x="-1911" y="17809"/>
                  </a:lnTo>
                  <a:lnTo>
                    <a:pt x="-1898" y="17809"/>
                  </a:lnTo>
                  <a:lnTo>
                    <a:pt x="-616" y="15739"/>
                  </a:lnTo>
                  <a:lnTo>
                    <a:pt x="28544" y="-1102"/>
                  </a:lnTo>
                  <a:cubicBezTo>
                    <a:pt x="30449" y="-2207"/>
                    <a:pt x="33801" y="-2067"/>
                    <a:pt x="36011" y="-797"/>
                  </a:cubicBezTo>
                  <a:lnTo>
                    <a:pt x="61030" y="13643"/>
                  </a:lnTo>
                  <a:cubicBezTo>
                    <a:pt x="62326" y="14405"/>
                    <a:pt x="62859" y="15358"/>
                    <a:pt x="62757" y="16259"/>
                  </a:cubicBezTo>
                  <a:lnTo>
                    <a:pt x="62859" y="18456"/>
                  </a:lnTo>
                  <a:lnTo>
                    <a:pt x="57131" y="19040"/>
                  </a:lnTo>
                </a:path>
              </a:pathLst>
            </a:custGeom>
            <a:solidFill>
              <a:srgbClr val="999999"/>
            </a:solidFill>
            <a:ln w="1270" cap="flat">
              <a:noFill/>
              <a:prstDash val="solid"/>
              <a:miter/>
            </a:ln>
          </p:spPr>
          <p:txBody>
            <a:bodyPr rtlCol="0" anchor="ctr"/>
            <a:lstStyle/>
            <a:p>
              <a:endParaRPr lang="zh-CN" altLang="en-US"/>
            </a:p>
          </p:txBody>
        </p:sp>
        <p:sp>
          <p:nvSpPr>
            <p:cNvPr id="307" name="任意多边形: 形状 306"/>
            <p:cNvSpPr/>
            <p:nvPr/>
          </p:nvSpPr>
          <p:spPr>
            <a:xfrm flipV="1">
              <a:off x="10426046" y="2914763"/>
              <a:ext cx="64768" cy="37389"/>
            </a:xfrm>
            <a:custGeom>
              <a:avLst/>
              <a:gdLst>
                <a:gd name="connsiteX0" fmla="*/ 28543 w 64768"/>
                <a:gd name="connsiteY0" fmla="*/ -1110 h 37389"/>
                <a:gd name="connsiteX1" fmla="*/ -616 w 64768"/>
                <a:gd name="connsiteY1" fmla="*/ 15730 h 37389"/>
                <a:gd name="connsiteX2" fmla="*/ -83 w 64768"/>
                <a:gd name="connsiteY2" fmla="*/ 20048 h 37389"/>
                <a:gd name="connsiteX3" fmla="*/ 24924 w 64768"/>
                <a:gd name="connsiteY3" fmla="*/ 34475 h 37389"/>
                <a:gd name="connsiteX4" fmla="*/ 32391 w 64768"/>
                <a:gd name="connsiteY4" fmla="*/ 34793 h 37389"/>
                <a:gd name="connsiteX5" fmla="*/ 61563 w 64768"/>
                <a:gd name="connsiteY5" fmla="*/ 17965 h 37389"/>
                <a:gd name="connsiteX6" fmla="*/ 61029 w 64768"/>
                <a:gd name="connsiteY6" fmla="*/ 13648 h 37389"/>
                <a:gd name="connsiteX7" fmla="*/ 36011 w 64768"/>
                <a:gd name="connsiteY7" fmla="*/ -805 h 37389"/>
                <a:gd name="connsiteX8" fmla="*/ 28543 w 64768"/>
                <a:gd name="connsiteY8" fmla="*/ -1110 h 3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68" h="37389">
                  <a:moveTo>
                    <a:pt x="28543" y="-1110"/>
                  </a:moveTo>
                  <a:lnTo>
                    <a:pt x="-616" y="15730"/>
                  </a:lnTo>
                  <a:cubicBezTo>
                    <a:pt x="-2534" y="16835"/>
                    <a:pt x="-2293" y="18766"/>
                    <a:pt x="-83" y="20048"/>
                  </a:cubicBezTo>
                  <a:lnTo>
                    <a:pt x="24924" y="34475"/>
                  </a:lnTo>
                  <a:cubicBezTo>
                    <a:pt x="27133" y="35758"/>
                    <a:pt x="30473" y="35898"/>
                    <a:pt x="32391" y="34793"/>
                  </a:cubicBezTo>
                  <a:lnTo>
                    <a:pt x="61563" y="17965"/>
                  </a:lnTo>
                  <a:cubicBezTo>
                    <a:pt x="63480" y="16861"/>
                    <a:pt x="63239" y="14918"/>
                    <a:pt x="61029" y="13648"/>
                  </a:cubicBezTo>
                  <a:lnTo>
                    <a:pt x="36011" y="-805"/>
                  </a:lnTo>
                  <a:cubicBezTo>
                    <a:pt x="33801" y="-2062"/>
                    <a:pt x="30448" y="-2215"/>
                    <a:pt x="28543" y="-1110"/>
                  </a:cubicBezTo>
                </a:path>
              </a:pathLst>
            </a:custGeom>
            <a:solidFill>
              <a:srgbClr val="FFFFFF"/>
            </a:solidFill>
            <a:ln w="1270" cap="flat">
              <a:noFill/>
              <a:prstDash val="solid"/>
              <a:miter/>
            </a:ln>
          </p:spPr>
          <p:txBody>
            <a:bodyPr rtlCol="0" anchor="ctr"/>
            <a:lstStyle/>
            <a:p>
              <a:endParaRPr lang="zh-CN" altLang="en-US"/>
            </a:p>
          </p:txBody>
        </p:sp>
        <p:sp>
          <p:nvSpPr>
            <p:cNvPr id="308" name="任意多边形: 形状 307"/>
            <p:cNvSpPr/>
            <p:nvPr/>
          </p:nvSpPr>
          <p:spPr>
            <a:xfrm flipV="1">
              <a:off x="10467421" y="2945141"/>
              <a:ext cx="64769" cy="33991"/>
            </a:xfrm>
            <a:custGeom>
              <a:avLst/>
              <a:gdLst>
                <a:gd name="connsiteX0" fmla="*/ 57103 w 64769"/>
                <a:gd name="connsiteY0" fmla="*/ 19062 h 33991"/>
                <a:gd name="connsiteX1" fmla="*/ 57103 w 64769"/>
                <a:gd name="connsiteY1" fmla="*/ 17132 h 33991"/>
                <a:gd name="connsiteX2" fmla="*/ 32376 w 64769"/>
                <a:gd name="connsiteY2" fmla="*/ 31419 h 33991"/>
                <a:gd name="connsiteX3" fmla="*/ 24908 w 64769"/>
                <a:gd name="connsiteY3" fmla="*/ 31114 h 33991"/>
                <a:gd name="connsiteX4" fmla="*/ 4716 w 64769"/>
                <a:gd name="connsiteY4" fmla="*/ 19456 h 33991"/>
                <a:gd name="connsiteX5" fmla="*/ 4716 w 64769"/>
                <a:gd name="connsiteY5" fmla="*/ 20383 h 33991"/>
                <a:gd name="connsiteX6" fmla="*/ -1939 w 64769"/>
                <a:gd name="connsiteY6" fmla="*/ 20383 h 33991"/>
                <a:gd name="connsiteX7" fmla="*/ -1939 w 64769"/>
                <a:gd name="connsiteY7" fmla="*/ 17830 h 33991"/>
                <a:gd name="connsiteX8" fmla="*/ -1927 w 64769"/>
                <a:gd name="connsiteY8" fmla="*/ 17830 h 33991"/>
                <a:gd name="connsiteX9" fmla="*/ -644 w 64769"/>
                <a:gd name="connsiteY9" fmla="*/ 15760 h 33991"/>
                <a:gd name="connsiteX10" fmla="*/ 28515 w 64769"/>
                <a:gd name="connsiteY10" fmla="*/ -1080 h 33991"/>
                <a:gd name="connsiteX11" fmla="*/ 35983 w 64769"/>
                <a:gd name="connsiteY11" fmla="*/ -775 h 33991"/>
                <a:gd name="connsiteX12" fmla="*/ 61002 w 64769"/>
                <a:gd name="connsiteY12" fmla="*/ 13677 h 33991"/>
                <a:gd name="connsiteX13" fmla="*/ 62729 w 64769"/>
                <a:gd name="connsiteY13" fmla="*/ 16281 h 33991"/>
                <a:gd name="connsiteX14" fmla="*/ 62831 w 64769"/>
                <a:gd name="connsiteY14" fmla="*/ 18478 h 33991"/>
                <a:gd name="connsiteX15" fmla="*/ 57103 w 64769"/>
                <a:gd name="connsiteY15" fmla="*/ 19062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69" h="33991">
                  <a:moveTo>
                    <a:pt x="57103" y="19062"/>
                  </a:moveTo>
                  <a:lnTo>
                    <a:pt x="57103" y="17132"/>
                  </a:lnTo>
                  <a:lnTo>
                    <a:pt x="32376" y="31419"/>
                  </a:lnTo>
                  <a:cubicBezTo>
                    <a:pt x="30458" y="32524"/>
                    <a:pt x="27118" y="32384"/>
                    <a:pt x="24908" y="31114"/>
                  </a:cubicBezTo>
                  <a:lnTo>
                    <a:pt x="4716" y="19456"/>
                  </a:lnTo>
                  <a:lnTo>
                    <a:pt x="4716" y="20383"/>
                  </a:lnTo>
                  <a:lnTo>
                    <a:pt x="-1939" y="20383"/>
                  </a:lnTo>
                  <a:lnTo>
                    <a:pt x="-1939" y="17830"/>
                  </a:lnTo>
                  <a:lnTo>
                    <a:pt x="-1927" y="17830"/>
                  </a:lnTo>
                  <a:lnTo>
                    <a:pt x="-644" y="15760"/>
                  </a:lnTo>
                  <a:lnTo>
                    <a:pt x="28515" y="-1080"/>
                  </a:lnTo>
                  <a:cubicBezTo>
                    <a:pt x="30433" y="-2185"/>
                    <a:pt x="33773" y="-2045"/>
                    <a:pt x="35983" y="-775"/>
                  </a:cubicBezTo>
                  <a:lnTo>
                    <a:pt x="61002" y="13677"/>
                  </a:lnTo>
                  <a:cubicBezTo>
                    <a:pt x="62297" y="14414"/>
                    <a:pt x="62831" y="15379"/>
                    <a:pt x="62729" y="16281"/>
                  </a:cubicBezTo>
                  <a:lnTo>
                    <a:pt x="62831" y="18478"/>
                  </a:lnTo>
                  <a:lnTo>
                    <a:pt x="57103" y="19062"/>
                  </a:lnTo>
                </a:path>
              </a:pathLst>
            </a:custGeom>
            <a:solidFill>
              <a:srgbClr val="999999"/>
            </a:solidFill>
            <a:ln w="1270" cap="flat">
              <a:noFill/>
              <a:prstDash val="solid"/>
              <a:miter/>
            </a:ln>
          </p:spPr>
          <p:txBody>
            <a:bodyPr rtlCol="0" anchor="ctr"/>
            <a:lstStyle/>
            <a:p>
              <a:endParaRPr lang="zh-CN" altLang="en-US"/>
            </a:p>
          </p:txBody>
        </p:sp>
        <p:sp>
          <p:nvSpPr>
            <p:cNvPr id="309" name="任意多边形: 形状 308"/>
            <p:cNvSpPr/>
            <p:nvPr/>
          </p:nvSpPr>
          <p:spPr>
            <a:xfrm flipV="1">
              <a:off x="10467422" y="2938957"/>
              <a:ext cx="64768" cy="37387"/>
            </a:xfrm>
            <a:custGeom>
              <a:avLst/>
              <a:gdLst>
                <a:gd name="connsiteX0" fmla="*/ 28515 w 64768"/>
                <a:gd name="connsiteY0" fmla="*/ -1090 h 37387"/>
                <a:gd name="connsiteX1" fmla="*/ -644 w 64768"/>
                <a:gd name="connsiteY1" fmla="*/ 15750 h 37387"/>
                <a:gd name="connsiteX2" fmla="*/ -111 w 64768"/>
                <a:gd name="connsiteY2" fmla="*/ 20055 h 37387"/>
                <a:gd name="connsiteX3" fmla="*/ 24908 w 64768"/>
                <a:gd name="connsiteY3" fmla="*/ 34495 h 37387"/>
                <a:gd name="connsiteX4" fmla="*/ 32375 w 64768"/>
                <a:gd name="connsiteY4" fmla="*/ 34812 h 37387"/>
                <a:gd name="connsiteX5" fmla="*/ 61535 w 64768"/>
                <a:gd name="connsiteY5" fmla="*/ 17972 h 37387"/>
                <a:gd name="connsiteX6" fmla="*/ 61001 w 64768"/>
                <a:gd name="connsiteY6" fmla="*/ 13667 h 37387"/>
                <a:gd name="connsiteX7" fmla="*/ 35982 w 64768"/>
                <a:gd name="connsiteY7" fmla="*/ -773 h 37387"/>
                <a:gd name="connsiteX8" fmla="*/ 28515 w 64768"/>
                <a:gd name="connsiteY8" fmla="*/ -1090 h 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68" h="37387">
                  <a:moveTo>
                    <a:pt x="28515" y="-1090"/>
                  </a:moveTo>
                  <a:lnTo>
                    <a:pt x="-644" y="15750"/>
                  </a:lnTo>
                  <a:cubicBezTo>
                    <a:pt x="-2562" y="16855"/>
                    <a:pt x="-2321" y="18785"/>
                    <a:pt x="-111" y="20055"/>
                  </a:cubicBezTo>
                  <a:lnTo>
                    <a:pt x="24908" y="34495"/>
                  </a:lnTo>
                  <a:cubicBezTo>
                    <a:pt x="27117" y="35778"/>
                    <a:pt x="30458" y="35917"/>
                    <a:pt x="32375" y="34812"/>
                  </a:cubicBezTo>
                  <a:lnTo>
                    <a:pt x="61535" y="17972"/>
                  </a:lnTo>
                  <a:cubicBezTo>
                    <a:pt x="63452" y="16868"/>
                    <a:pt x="63211" y="14937"/>
                    <a:pt x="61001" y="13667"/>
                  </a:cubicBezTo>
                  <a:lnTo>
                    <a:pt x="35982" y="-773"/>
                  </a:lnTo>
                  <a:cubicBezTo>
                    <a:pt x="33772" y="-2056"/>
                    <a:pt x="30432" y="-2182"/>
                    <a:pt x="28515" y="-1090"/>
                  </a:cubicBezTo>
                </a:path>
              </a:pathLst>
            </a:custGeom>
            <a:solidFill>
              <a:srgbClr val="FFFFFF"/>
            </a:solidFill>
            <a:ln w="1270" cap="flat">
              <a:noFill/>
              <a:prstDash val="solid"/>
              <a:miter/>
            </a:ln>
          </p:spPr>
          <p:txBody>
            <a:bodyPr rtlCol="0" anchor="ctr"/>
            <a:lstStyle/>
            <a:p>
              <a:endParaRPr lang="zh-CN" altLang="en-US"/>
            </a:p>
          </p:txBody>
        </p:sp>
        <p:sp>
          <p:nvSpPr>
            <p:cNvPr id="310" name="任意多边形: 形状 309"/>
            <p:cNvSpPr/>
            <p:nvPr/>
          </p:nvSpPr>
          <p:spPr>
            <a:xfrm flipV="1">
              <a:off x="10508798" y="2968977"/>
              <a:ext cx="64769" cy="33979"/>
            </a:xfrm>
            <a:custGeom>
              <a:avLst/>
              <a:gdLst>
                <a:gd name="connsiteX0" fmla="*/ 57075 w 64769"/>
                <a:gd name="connsiteY0" fmla="*/ 19083 h 33979"/>
                <a:gd name="connsiteX1" fmla="*/ 57075 w 64769"/>
                <a:gd name="connsiteY1" fmla="*/ 17153 h 33979"/>
                <a:gd name="connsiteX2" fmla="*/ 32348 w 64769"/>
                <a:gd name="connsiteY2" fmla="*/ 31428 h 33979"/>
                <a:gd name="connsiteX3" fmla="*/ 24880 w 64769"/>
                <a:gd name="connsiteY3" fmla="*/ 31136 h 33979"/>
                <a:gd name="connsiteX4" fmla="*/ 4687 w 64769"/>
                <a:gd name="connsiteY4" fmla="*/ 19464 h 33979"/>
                <a:gd name="connsiteX5" fmla="*/ 4687 w 64769"/>
                <a:gd name="connsiteY5" fmla="*/ 20404 h 33979"/>
                <a:gd name="connsiteX6" fmla="*/ -1967 w 64769"/>
                <a:gd name="connsiteY6" fmla="*/ 20404 h 33979"/>
                <a:gd name="connsiteX7" fmla="*/ -1967 w 64769"/>
                <a:gd name="connsiteY7" fmla="*/ 17852 h 33979"/>
                <a:gd name="connsiteX8" fmla="*/ -1942 w 64769"/>
                <a:gd name="connsiteY8" fmla="*/ 17852 h 33979"/>
                <a:gd name="connsiteX9" fmla="*/ -672 w 64769"/>
                <a:gd name="connsiteY9" fmla="*/ 15781 h 33979"/>
                <a:gd name="connsiteX10" fmla="*/ 28487 w 64769"/>
                <a:gd name="connsiteY10" fmla="*/ -1059 h 33979"/>
                <a:gd name="connsiteX11" fmla="*/ 35967 w 64769"/>
                <a:gd name="connsiteY11" fmla="*/ -754 h 33979"/>
                <a:gd name="connsiteX12" fmla="*/ 60974 w 64769"/>
                <a:gd name="connsiteY12" fmla="*/ 13686 h 33979"/>
                <a:gd name="connsiteX13" fmla="*/ 62714 w 64769"/>
                <a:gd name="connsiteY13" fmla="*/ 16302 h 33979"/>
                <a:gd name="connsiteX14" fmla="*/ 62802 w 64769"/>
                <a:gd name="connsiteY14" fmla="*/ 18499 h 33979"/>
                <a:gd name="connsiteX15" fmla="*/ 57075 w 64769"/>
                <a:gd name="connsiteY15" fmla="*/ 19083 h 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69" h="33979">
                  <a:moveTo>
                    <a:pt x="57075" y="19083"/>
                  </a:moveTo>
                  <a:lnTo>
                    <a:pt x="57075" y="17153"/>
                  </a:lnTo>
                  <a:lnTo>
                    <a:pt x="32348" y="31428"/>
                  </a:lnTo>
                  <a:cubicBezTo>
                    <a:pt x="30430" y="32533"/>
                    <a:pt x="27090" y="32393"/>
                    <a:pt x="24880" y="31136"/>
                  </a:cubicBezTo>
                  <a:lnTo>
                    <a:pt x="4687" y="19464"/>
                  </a:lnTo>
                  <a:lnTo>
                    <a:pt x="4687" y="20404"/>
                  </a:lnTo>
                  <a:lnTo>
                    <a:pt x="-1967" y="20404"/>
                  </a:lnTo>
                  <a:lnTo>
                    <a:pt x="-1967" y="17852"/>
                  </a:lnTo>
                  <a:lnTo>
                    <a:pt x="-1942" y="17852"/>
                  </a:lnTo>
                  <a:lnTo>
                    <a:pt x="-672" y="15781"/>
                  </a:lnTo>
                  <a:lnTo>
                    <a:pt x="28487" y="-1059"/>
                  </a:lnTo>
                  <a:cubicBezTo>
                    <a:pt x="30405" y="-2164"/>
                    <a:pt x="33758" y="-2024"/>
                    <a:pt x="35967" y="-754"/>
                  </a:cubicBezTo>
                  <a:lnTo>
                    <a:pt x="60974" y="13686"/>
                  </a:lnTo>
                  <a:cubicBezTo>
                    <a:pt x="62269" y="14435"/>
                    <a:pt x="62802" y="15400"/>
                    <a:pt x="62714" y="16302"/>
                  </a:cubicBezTo>
                  <a:lnTo>
                    <a:pt x="62802" y="18499"/>
                  </a:lnTo>
                  <a:lnTo>
                    <a:pt x="57075" y="19083"/>
                  </a:lnTo>
                </a:path>
              </a:pathLst>
            </a:custGeom>
            <a:solidFill>
              <a:srgbClr val="999999"/>
            </a:solidFill>
            <a:ln w="1270" cap="flat">
              <a:noFill/>
              <a:prstDash val="solid"/>
              <a:miter/>
            </a:ln>
          </p:spPr>
          <p:txBody>
            <a:bodyPr rtlCol="0" anchor="ctr"/>
            <a:lstStyle/>
            <a:p>
              <a:endParaRPr lang="zh-CN" altLang="en-US"/>
            </a:p>
          </p:txBody>
        </p:sp>
        <p:sp>
          <p:nvSpPr>
            <p:cNvPr id="311" name="任意多边形: 形状 310"/>
            <p:cNvSpPr/>
            <p:nvPr/>
          </p:nvSpPr>
          <p:spPr>
            <a:xfrm flipV="1">
              <a:off x="10508799" y="2962782"/>
              <a:ext cx="64768" cy="37392"/>
            </a:xfrm>
            <a:custGeom>
              <a:avLst/>
              <a:gdLst>
                <a:gd name="connsiteX0" fmla="*/ 28486 w 64768"/>
                <a:gd name="connsiteY0" fmla="*/ -1064 h 37392"/>
                <a:gd name="connsiteX1" fmla="*/ -673 w 64768"/>
                <a:gd name="connsiteY1" fmla="*/ 15776 h 37392"/>
                <a:gd name="connsiteX2" fmla="*/ -139 w 64768"/>
                <a:gd name="connsiteY2" fmla="*/ 20082 h 37392"/>
                <a:gd name="connsiteX3" fmla="*/ 24880 w 64768"/>
                <a:gd name="connsiteY3" fmla="*/ 34521 h 37392"/>
                <a:gd name="connsiteX4" fmla="*/ 32347 w 64768"/>
                <a:gd name="connsiteY4" fmla="*/ 34839 h 37392"/>
                <a:gd name="connsiteX5" fmla="*/ 61506 w 64768"/>
                <a:gd name="connsiteY5" fmla="*/ 17999 h 37392"/>
                <a:gd name="connsiteX6" fmla="*/ 60973 w 64768"/>
                <a:gd name="connsiteY6" fmla="*/ 13694 h 37392"/>
                <a:gd name="connsiteX7" fmla="*/ 35967 w 64768"/>
                <a:gd name="connsiteY7" fmla="*/ -746 h 37392"/>
                <a:gd name="connsiteX8" fmla="*/ 28486 w 64768"/>
                <a:gd name="connsiteY8" fmla="*/ -1064 h 37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68" h="37392">
                  <a:moveTo>
                    <a:pt x="28486" y="-1064"/>
                  </a:moveTo>
                  <a:lnTo>
                    <a:pt x="-673" y="15776"/>
                  </a:lnTo>
                  <a:cubicBezTo>
                    <a:pt x="-2591" y="16881"/>
                    <a:pt x="-2349" y="18812"/>
                    <a:pt x="-139" y="20082"/>
                  </a:cubicBezTo>
                  <a:lnTo>
                    <a:pt x="24880" y="34521"/>
                  </a:lnTo>
                  <a:cubicBezTo>
                    <a:pt x="27089" y="35804"/>
                    <a:pt x="30429" y="35944"/>
                    <a:pt x="32347" y="34839"/>
                  </a:cubicBezTo>
                  <a:lnTo>
                    <a:pt x="61506" y="17999"/>
                  </a:lnTo>
                  <a:cubicBezTo>
                    <a:pt x="63424" y="16894"/>
                    <a:pt x="63183" y="14964"/>
                    <a:pt x="60973" y="13694"/>
                  </a:cubicBezTo>
                  <a:lnTo>
                    <a:pt x="35967" y="-746"/>
                  </a:lnTo>
                  <a:cubicBezTo>
                    <a:pt x="33757" y="-2029"/>
                    <a:pt x="30404" y="-2169"/>
                    <a:pt x="28486" y="-1064"/>
                  </a:cubicBezTo>
                </a:path>
              </a:pathLst>
            </a:custGeom>
            <a:solidFill>
              <a:srgbClr val="FFFFFF"/>
            </a:solidFill>
            <a:ln w="1270" cap="flat">
              <a:noFill/>
              <a:prstDash val="solid"/>
              <a:miter/>
            </a:ln>
          </p:spPr>
          <p:txBody>
            <a:bodyPr rtlCol="0" anchor="ctr"/>
            <a:lstStyle/>
            <a:p>
              <a:endParaRPr lang="zh-CN" altLang="en-US"/>
            </a:p>
          </p:txBody>
        </p:sp>
        <p:sp>
          <p:nvSpPr>
            <p:cNvPr id="312" name="任意多边形: 形状 311"/>
            <p:cNvSpPr/>
            <p:nvPr/>
          </p:nvSpPr>
          <p:spPr>
            <a:xfrm flipV="1">
              <a:off x="10550187" y="2992600"/>
              <a:ext cx="64757" cy="33989"/>
            </a:xfrm>
            <a:custGeom>
              <a:avLst/>
              <a:gdLst>
                <a:gd name="connsiteX0" fmla="*/ 57034 w 64757"/>
                <a:gd name="connsiteY0" fmla="*/ 19103 h 33989"/>
                <a:gd name="connsiteX1" fmla="*/ 57034 w 64757"/>
                <a:gd name="connsiteY1" fmla="*/ 17185 h 33989"/>
                <a:gd name="connsiteX2" fmla="*/ 32307 w 64757"/>
                <a:gd name="connsiteY2" fmla="*/ 31460 h 33989"/>
                <a:gd name="connsiteX3" fmla="*/ 24839 w 64757"/>
                <a:gd name="connsiteY3" fmla="*/ 31155 h 33989"/>
                <a:gd name="connsiteX4" fmla="*/ 4646 w 64757"/>
                <a:gd name="connsiteY4" fmla="*/ 19497 h 33989"/>
                <a:gd name="connsiteX5" fmla="*/ 4646 w 64757"/>
                <a:gd name="connsiteY5" fmla="*/ 20437 h 33989"/>
                <a:gd name="connsiteX6" fmla="*/ -1996 w 64757"/>
                <a:gd name="connsiteY6" fmla="*/ 20437 h 33989"/>
                <a:gd name="connsiteX7" fmla="*/ -1996 w 64757"/>
                <a:gd name="connsiteY7" fmla="*/ 17884 h 33989"/>
                <a:gd name="connsiteX8" fmla="*/ -1983 w 64757"/>
                <a:gd name="connsiteY8" fmla="*/ 17884 h 33989"/>
                <a:gd name="connsiteX9" fmla="*/ -713 w 64757"/>
                <a:gd name="connsiteY9" fmla="*/ 15814 h 33989"/>
                <a:gd name="connsiteX10" fmla="*/ 28446 w 64757"/>
                <a:gd name="connsiteY10" fmla="*/ -1039 h 33989"/>
                <a:gd name="connsiteX11" fmla="*/ 35927 w 64757"/>
                <a:gd name="connsiteY11" fmla="*/ -721 h 33989"/>
                <a:gd name="connsiteX12" fmla="*/ 60933 w 64757"/>
                <a:gd name="connsiteY12" fmla="*/ 13718 h 33989"/>
                <a:gd name="connsiteX13" fmla="*/ 62672 w 64757"/>
                <a:gd name="connsiteY13" fmla="*/ 16335 h 33989"/>
                <a:gd name="connsiteX14" fmla="*/ 62761 w 64757"/>
                <a:gd name="connsiteY14" fmla="*/ 18519 h 33989"/>
                <a:gd name="connsiteX15" fmla="*/ 57034 w 64757"/>
                <a:gd name="connsiteY15" fmla="*/ 19103 h 3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57" h="33989">
                  <a:moveTo>
                    <a:pt x="57034" y="19103"/>
                  </a:moveTo>
                  <a:lnTo>
                    <a:pt x="57034" y="17185"/>
                  </a:lnTo>
                  <a:lnTo>
                    <a:pt x="32307" y="31460"/>
                  </a:lnTo>
                  <a:cubicBezTo>
                    <a:pt x="30389" y="32565"/>
                    <a:pt x="27049" y="32425"/>
                    <a:pt x="24839" y="31155"/>
                  </a:cubicBezTo>
                  <a:lnTo>
                    <a:pt x="4646" y="19497"/>
                  </a:lnTo>
                  <a:lnTo>
                    <a:pt x="4646" y="20437"/>
                  </a:lnTo>
                  <a:lnTo>
                    <a:pt x="-1996" y="20437"/>
                  </a:lnTo>
                  <a:lnTo>
                    <a:pt x="-1996" y="17884"/>
                  </a:lnTo>
                  <a:lnTo>
                    <a:pt x="-1983" y="17884"/>
                  </a:lnTo>
                  <a:lnTo>
                    <a:pt x="-713" y="15814"/>
                  </a:lnTo>
                  <a:lnTo>
                    <a:pt x="28446" y="-1039"/>
                  </a:lnTo>
                  <a:cubicBezTo>
                    <a:pt x="30364" y="-2144"/>
                    <a:pt x="33717" y="-2004"/>
                    <a:pt x="35927" y="-721"/>
                  </a:cubicBezTo>
                  <a:lnTo>
                    <a:pt x="60933" y="13718"/>
                  </a:lnTo>
                  <a:cubicBezTo>
                    <a:pt x="62241" y="14468"/>
                    <a:pt x="62761" y="15420"/>
                    <a:pt x="62672" y="16335"/>
                  </a:cubicBezTo>
                  <a:lnTo>
                    <a:pt x="62761" y="18519"/>
                  </a:lnTo>
                  <a:lnTo>
                    <a:pt x="57034" y="19103"/>
                  </a:lnTo>
                </a:path>
              </a:pathLst>
            </a:custGeom>
            <a:solidFill>
              <a:srgbClr val="999999"/>
            </a:solidFill>
            <a:ln w="1270" cap="flat">
              <a:noFill/>
              <a:prstDash val="solid"/>
              <a:miter/>
            </a:ln>
          </p:spPr>
          <p:txBody>
            <a:bodyPr rtlCol="0" anchor="ctr"/>
            <a:lstStyle/>
            <a:p>
              <a:endParaRPr lang="zh-CN" altLang="en-US"/>
            </a:p>
          </p:txBody>
        </p:sp>
        <p:sp>
          <p:nvSpPr>
            <p:cNvPr id="313" name="任意多边形: 形状 312"/>
            <p:cNvSpPr/>
            <p:nvPr/>
          </p:nvSpPr>
          <p:spPr>
            <a:xfrm flipV="1">
              <a:off x="10550181" y="2986415"/>
              <a:ext cx="64764" cy="37389"/>
            </a:xfrm>
            <a:custGeom>
              <a:avLst/>
              <a:gdLst>
                <a:gd name="connsiteX0" fmla="*/ 28452 w 64764"/>
                <a:gd name="connsiteY0" fmla="*/ -1047 h 37389"/>
                <a:gd name="connsiteX1" fmla="*/ -707 w 64764"/>
                <a:gd name="connsiteY1" fmla="*/ 15793 h 37389"/>
                <a:gd name="connsiteX2" fmla="*/ -161 w 64764"/>
                <a:gd name="connsiteY2" fmla="*/ 20111 h 37389"/>
                <a:gd name="connsiteX3" fmla="*/ 24845 w 64764"/>
                <a:gd name="connsiteY3" fmla="*/ 34551 h 37389"/>
                <a:gd name="connsiteX4" fmla="*/ 32313 w 64764"/>
                <a:gd name="connsiteY4" fmla="*/ 34856 h 37389"/>
                <a:gd name="connsiteX5" fmla="*/ 61484 w 64764"/>
                <a:gd name="connsiteY5" fmla="*/ 18028 h 37389"/>
                <a:gd name="connsiteX6" fmla="*/ 60938 w 64764"/>
                <a:gd name="connsiteY6" fmla="*/ 13710 h 37389"/>
                <a:gd name="connsiteX7" fmla="*/ 35932 w 64764"/>
                <a:gd name="connsiteY7" fmla="*/ -730 h 37389"/>
                <a:gd name="connsiteX8" fmla="*/ 28452 w 64764"/>
                <a:gd name="connsiteY8" fmla="*/ -1047 h 3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64" h="37389">
                  <a:moveTo>
                    <a:pt x="28452" y="-1047"/>
                  </a:moveTo>
                  <a:lnTo>
                    <a:pt x="-707" y="15793"/>
                  </a:lnTo>
                  <a:cubicBezTo>
                    <a:pt x="-2612" y="16898"/>
                    <a:pt x="-2384" y="18841"/>
                    <a:pt x="-161" y="20111"/>
                  </a:cubicBezTo>
                  <a:lnTo>
                    <a:pt x="24845" y="34551"/>
                  </a:lnTo>
                  <a:cubicBezTo>
                    <a:pt x="27055" y="35821"/>
                    <a:pt x="30395" y="35961"/>
                    <a:pt x="32313" y="34856"/>
                  </a:cubicBezTo>
                  <a:lnTo>
                    <a:pt x="61484" y="18028"/>
                  </a:lnTo>
                  <a:cubicBezTo>
                    <a:pt x="63389" y="16911"/>
                    <a:pt x="63148" y="14993"/>
                    <a:pt x="60938" y="13710"/>
                  </a:cubicBezTo>
                  <a:lnTo>
                    <a:pt x="35932" y="-730"/>
                  </a:lnTo>
                  <a:cubicBezTo>
                    <a:pt x="33722" y="-2000"/>
                    <a:pt x="30369" y="-2152"/>
                    <a:pt x="28452" y="-1047"/>
                  </a:cubicBezTo>
                </a:path>
              </a:pathLst>
            </a:custGeom>
            <a:solidFill>
              <a:srgbClr val="FFFFFF"/>
            </a:solidFill>
            <a:ln w="1270" cap="flat">
              <a:noFill/>
              <a:prstDash val="solid"/>
              <a:miter/>
            </a:ln>
          </p:spPr>
          <p:txBody>
            <a:bodyPr rtlCol="0" anchor="ctr"/>
            <a:lstStyle/>
            <a:p>
              <a:endParaRPr lang="zh-CN" altLang="en-US"/>
            </a:p>
          </p:txBody>
        </p:sp>
        <p:sp>
          <p:nvSpPr>
            <p:cNvPr id="314" name="任意多边形: 形状 313"/>
            <p:cNvSpPr/>
            <p:nvPr/>
          </p:nvSpPr>
          <p:spPr>
            <a:xfrm flipV="1">
              <a:off x="10591564" y="3016578"/>
              <a:ext cx="64757" cy="33984"/>
            </a:xfrm>
            <a:custGeom>
              <a:avLst/>
              <a:gdLst>
                <a:gd name="connsiteX0" fmla="*/ 57018 w 64757"/>
                <a:gd name="connsiteY0" fmla="*/ 19132 h 33984"/>
                <a:gd name="connsiteX1" fmla="*/ 57018 w 64757"/>
                <a:gd name="connsiteY1" fmla="*/ 17202 h 33984"/>
                <a:gd name="connsiteX2" fmla="*/ 32291 w 64757"/>
                <a:gd name="connsiteY2" fmla="*/ 31477 h 33984"/>
                <a:gd name="connsiteX3" fmla="*/ 24811 w 64757"/>
                <a:gd name="connsiteY3" fmla="*/ 31172 h 33984"/>
                <a:gd name="connsiteX4" fmla="*/ 4618 w 64757"/>
                <a:gd name="connsiteY4" fmla="*/ 19513 h 33984"/>
                <a:gd name="connsiteX5" fmla="*/ 4618 w 64757"/>
                <a:gd name="connsiteY5" fmla="*/ 20440 h 33984"/>
                <a:gd name="connsiteX6" fmla="*/ -2024 w 64757"/>
                <a:gd name="connsiteY6" fmla="*/ 20440 h 33984"/>
                <a:gd name="connsiteX7" fmla="*/ -2024 w 64757"/>
                <a:gd name="connsiteY7" fmla="*/ 17888 h 33984"/>
                <a:gd name="connsiteX8" fmla="*/ -2011 w 64757"/>
                <a:gd name="connsiteY8" fmla="*/ 17888 h 33984"/>
                <a:gd name="connsiteX9" fmla="*/ -741 w 64757"/>
                <a:gd name="connsiteY9" fmla="*/ 15817 h 33984"/>
                <a:gd name="connsiteX10" fmla="*/ 28431 w 64757"/>
                <a:gd name="connsiteY10" fmla="*/ -1010 h 33984"/>
                <a:gd name="connsiteX11" fmla="*/ 35898 w 64757"/>
                <a:gd name="connsiteY11" fmla="*/ -718 h 33984"/>
                <a:gd name="connsiteX12" fmla="*/ 60904 w 64757"/>
                <a:gd name="connsiteY12" fmla="*/ 13735 h 33984"/>
                <a:gd name="connsiteX13" fmla="*/ 62644 w 64757"/>
                <a:gd name="connsiteY13" fmla="*/ 16351 h 33984"/>
                <a:gd name="connsiteX14" fmla="*/ 62733 w 64757"/>
                <a:gd name="connsiteY14" fmla="*/ 18548 h 33984"/>
                <a:gd name="connsiteX15" fmla="*/ 57018 w 64757"/>
                <a:gd name="connsiteY15" fmla="*/ 19132 h 33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57" h="33984">
                  <a:moveTo>
                    <a:pt x="57018" y="19132"/>
                  </a:moveTo>
                  <a:lnTo>
                    <a:pt x="57018" y="17202"/>
                  </a:lnTo>
                  <a:lnTo>
                    <a:pt x="32291" y="31477"/>
                  </a:lnTo>
                  <a:cubicBezTo>
                    <a:pt x="30374" y="32581"/>
                    <a:pt x="27021" y="32442"/>
                    <a:pt x="24811" y="31172"/>
                  </a:cubicBezTo>
                  <a:lnTo>
                    <a:pt x="4618" y="19513"/>
                  </a:lnTo>
                  <a:lnTo>
                    <a:pt x="4618" y="20440"/>
                  </a:lnTo>
                  <a:lnTo>
                    <a:pt x="-2024" y="20440"/>
                  </a:lnTo>
                  <a:lnTo>
                    <a:pt x="-2024" y="17888"/>
                  </a:lnTo>
                  <a:lnTo>
                    <a:pt x="-2011" y="17888"/>
                  </a:lnTo>
                  <a:lnTo>
                    <a:pt x="-741" y="15817"/>
                  </a:lnTo>
                  <a:lnTo>
                    <a:pt x="28431" y="-1010"/>
                  </a:lnTo>
                  <a:cubicBezTo>
                    <a:pt x="30348" y="-2127"/>
                    <a:pt x="33688" y="-1975"/>
                    <a:pt x="35898" y="-718"/>
                  </a:cubicBezTo>
                  <a:lnTo>
                    <a:pt x="60904" y="13735"/>
                  </a:lnTo>
                  <a:cubicBezTo>
                    <a:pt x="62212" y="14471"/>
                    <a:pt x="62733" y="15449"/>
                    <a:pt x="62644" y="16351"/>
                  </a:cubicBezTo>
                  <a:lnTo>
                    <a:pt x="62733" y="18548"/>
                  </a:lnTo>
                  <a:lnTo>
                    <a:pt x="57018" y="19132"/>
                  </a:lnTo>
                </a:path>
              </a:pathLst>
            </a:custGeom>
            <a:solidFill>
              <a:srgbClr val="999999"/>
            </a:solidFill>
            <a:ln w="1270" cap="flat">
              <a:noFill/>
              <a:prstDash val="solid"/>
              <a:miter/>
            </a:ln>
          </p:spPr>
          <p:txBody>
            <a:bodyPr rtlCol="0" anchor="ctr"/>
            <a:lstStyle/>
            <a:p>
              <a:endParaRPr lang="zh-CN" altLang="en-US"/>
            </a:p>
          </p:txBody>
        </p:sp>
        <p:sp>
          <p:nvSpPr>
            <p:cNvPr id="315" name="任意多边形: 形状 314"/>
            <p:cNvSpPr/>
            <p:nvPr/>
          </p:nvSpPr>
          <p:spPr>
            <a:xfrm flipV="1">
              <a:off x="10591561" y="3010387"/>
              <a:ext cx="64770" cy="37394"/>
            </a:xfrm>
            <a:custGeom>
              <a:avLst/>
              <a:gdLst>
                <a:gd name="connsiteX0" fmla="*/ 28433 w 64770"/>
                <a:gd name="connsiteY0" fmla="*/ -1027 h 37394"/>
                <a:gd name="connsiteX1" fmla="*/ -739 w 64770"/>
                <a:gd name="connsiteY1" fmla="*/ 15826 h 37394"/>
                <a:gd name="connsiteX2" fmla="*/ -205 w 64770"/>
                <a:gd name="connsiteY2" fmla="*/ 20119 h 37394"/>
                <a:gd name="connsiteX3" fmla="*/ 24814 w 64770"/>
                <a:gd name="connsiteY3" fmla="*/ 34571 h 37394"/>
                <a:gd name="connsiteX4" fmla="*/ 32294 w 64770"/>
                <a:gd name="connsiteY4" fmla="*/ 34889 h 37394"/>
                <a:gd name="connsiteX5" fmla="*/ 61453 w 64770"/>
                <a:gd name="connsiteY5" fmla="*/ 18036 h 37394"/>
                <a:gd name="connsiteX6" fmla="*/ 60907 w 64770"/>
                <a:gd name="connsiteY6" fmla="*/ 13744 h 37394"/>
                <a:gd name="connsiteX7" fmla="*/ 35901 w 64770"/>
                <a:gd name="connsiteY7" fmla="*/ -709 h 37394"/>
                <a:gd name="connsiteX8" fmla="*/ 28433 w 64770"/>
                <a:gd name="connsiteY8" fmla="*/ -1027 h 3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 h="37394">
                  <a:moveTo>
                    <a:pt x="28433" y="-1027"/>
                  </a:moveTo>
                  <a:lnTo>
                    <a:pt x="-739" y="15826"/>
                  </a:lnTo>
                  <a:cubicBezTo>
                    <a:pt x="-2644" y="16931"/>
                    <a:pt x="-2402" y="18862"/>
                    <a:pt x="-205" y="20119"/>
                  </a:cubicBezTo>
                  <a:lnTo>
                    <a:pt x="24814" y="34571"/>
                  </a:lnTo>
                  <a:cubicBezTo>
                    <a:pt x="27023" y="35854"/>
                    <a:pt x="30376" y="35981"/>
                    <a:pt x="32294" y="34889"/>
                  </a:cubicBezTo>
                  <a:lnTo>
                    <a:pt x="61453" y="18036"/>
                  </a:lnTo>
                  <a:cubicBezTo>
                    <a:pt x="63371" y="16931"/>
                    <a:pt x="63130" y="15001"/>
                    <a:pt x="60907" y="13744"/>
                  </a:cubicBezTo>
                  <a:lnTo>
                    <a:pt x="35901" y="-709"/>
                  </a:lnTo>
                  <a:cubicBezTo>
                    <a:pt x="33691" y="-1992"/>
                    <a:pt x="30351" y="-2119"/>
                    <a:pt x="28433" y="-1027"/>
                  </a:cubicBezTo>
                </a:path>
              </a:pathLst>
            </a:custGeom>
            <a:solidFill>
              <a:srgbClr val="FFFFFF"/>
            </a:solidFill>
            <a:ln w="1270" cap="flat">
              <a:noFill/>
              <a:prstDash val="solid"/>
              <a:miter/>
            </a:ln>
          </p:spPr>
          <p:txBody>
            <a:bodyPr rtlCol="0" anchor="ctr"/>
            <a:lstStyle/>
            <a:p>
              <a:endParaRPr lang="zh-CN" altLang="en-US"/>
            </a:p>
          </p:txBody>
        </p:sp>
        <p:sp>
          <p:nvSpPr>
            <p:cNvPr id="316" name="任意多边形: 形状 315"/>
            <p:cNvSpPr/>
            <p:nvPr/>
          </p:nvSpPr>
          <p:spPr>
            <a:xfrm flipV="1">
              <a:off x="10632940" y="3040403"/>
              <a:ext cx="64769" cy="33986"/>
            </a:xfrm>
            <a:custGeom>
              <a:avLst/>
              <a:gdLst>
                <a:gd name="connsiteX0" fmla="*/ 56990 w 64769"/>
                <a:gd name="connsiteY0" fmla="*/ 19156 h 33986"/>
                <a:gd name="connsiteX1" fmla="*/ 56990 w 64769"/>
                <a:gd name="connsiteY1" fmla="*/ 17225 h 33986"/>
                <a:gd name="connsiteX2" fmla="*/ 32263 w 64769"/>
                <a:gd name="connsiteY2" fmla="*/ 31500 h 33986"/>
                <a:gd name="connsiteX3" fmla="*/ 24783 w 64769"/>
                <a:gd name="connsiteY3" fmla="*/ 31195 h 33986"/>
                <a:gd name="connsiteX4" fmla="*/ 4603 w 64769"/>
                <a:gd name="connsiteY4" fmla="*/ 19536 h 33986"/>
                <a:gd name="connsiteX5" fmla="*/ 4603 w 64769"/>
                <a:gd name="connsiteY5" fmla="*/ 20476 h 33986"/>
                <a:gd name="connsiteX6" fmla="*/ -2052 w 64769"/>
                <a:gd name="connsiteY6" fmla="*/ 20476 h 33986"/>
                <a:gd name="connsiteX7" fmla="*/ -2052 w 64769"/>
                <a:gd name="connsiteY7" fmla="*/ 17911 h 33986"/>
                <a:gd name="connsiteX8" fmla="*/ -2039 w 64769"/>
                <a:gd name="connsiteY8" fmla="*/ 17911 h 33986"/>
                <a:gd name="connsiteX9" fmla="*/ -757 w 64769"/>
                <a:gd name="connsiteY9" fmla="*/ 15841 h 33986"/>
                <a:gd name="connsiteX10" fmla="*/ 28402 w 64769"/>
                <a:gd name="connsiteY10" fmla="*/ -999 h 33986"/>
                <a:gd name="connsiteX11" fmla="*/ 35870 w 64769"/>
                <a:gd name="connsiteY11" fmla="*/ -695 h 33986"/>
                <a:gd name="connsiteX12" fmla="*/ 60889 w 64769"/>
                <a:gd name="connsiteY12" fmla="*/ 13758 h 33986"/>
                <a:gd name="connsiteX13" fmla="*/ 62616 w 64769"/>
                <a:gd name="connsiteY13" fmla="*/ 16361 h 33986"/>
                <a:gd name="connsiteX14" fmla="*/ 62718 w 64769"/>
                <a:gd name="connsiteY14" fmla="*/ 18571 h 33986"/>
                <a:gd name="connsiteX15" fmla="*/ 56990 w 64769"/>
                <a:gd name="connsiteY15" fmla="*/ 19156 h 3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69" h="33986">
                  <a:moveTo>
                    <a:pt x="56990" y="19156"/>
                  </a:moveTo>
                  <a:lnTo>
                    <a:pt x="56990" y="17225"/>
                  </a:lnTo>
                  <a:lnTo>
                    <a:pt x="32263" y="31500"/>
                  </a:lnTo>
                  <a:cubicBezTo>
                    <a:pt x="30345" y="32605"/>
                    <a:pt x="27006" y="32465"/>
                    <a:pt x="24783" y="31195"/>
                  </a:cubicBezTo>
                  <a:lnTo>
                    <a:pt x="4603" y="19536"/>
                  </a:lnTo>
                  <a:lnTo>
                    <a:pt x="4603" y="20476"/>
                  </a:lnTo>
                  <a:lnTo>
                    <a:pt x="-2052" y="20476"/>
                  </a:lnTo>
                  <a:lnTo>
                    <a:pt x="-2052" y="17911"/>
                  </a:lnTo>
                  <a:lnTo>
                    <a:pt x="-2039" y="17911"/>
                  </a:lnTo>
                  <a:lnTo>
                    <a:pt x="-757" y="15841"/>
                  </a:lnTo>
                  <a:lnTo>
                    <a:pt x="28402" y="-999"/>
                  </a:lnTo>
                  <a:cubicBezTo>
                    <a:pt x="30320" y="-2104"/>
                    <a:pt x="33660" y="-1952"/>
                    <a:pt x="35870" y="-695"/>
                  </a:cubicBezTo>
                  <a:lnTo>
                    <a:pt x="60889" y="13758"/>
                  </a:lnTo>
                  <a:cubicBezTo>
                    <a:pt x="62184" y="14495"/>
                    <a:pt x="62718" y="15472"/>
                    <a:pt x="62616" y="16361"/>
                  </a:cubicBezTo>
                  <a:lnTo>
                    <a:pt x="62718" y="18571"/>
                  </a:lnTo>
                  <a:lnTo>
                    <a:pt x="56990" y="19156"/>
                  </a:lnTo>
                </a:path>
              </a:pathLst>
            </a:custGeom>
            <a:solidFill>
              <a:srgbClr val="999999"/>
            </a:solidFill>
            <a:ln w="1270" cap="flat">
              <a:noFill/>
              <a:prstDash val="solid"/>
              <a:miter/>
            </a:ln>
          </p:spPr>
          <p:txBody>
            <a:bodyPr rtlCol="0" anchor="ctr"/>
            <a:lstStyle/>
            <a:p>
              <a:endParaRPr lang="zh-CN" altLang="en-US"/>
            </a:p>
          </p:txBody>
        </p:sp>
        <p:sp>
          <p:nvSpPr>
            <p:cNvPr id="317" name="任意多边形: 形状 316"/>
            <p:cNvSpPr/>
            <p:nvPr/>
          </p:nvSpPr>
          <p:spPr>
            <a:xfrm flipV="1">
              <a:off x="10632941" y="3034207"/>
              <a:ext cx="64768" cy="37399"/>
            </a:xfrm>
            <a:custGeom>
              <a:avLst/>
              <a:gdLst>
                <a:gd name="connsiteX0" fmla="*/ 28402 w 64768"/>
                <a:gd name="connsiteY0" fmla="*/ -1005 h 37399"/>
                <a:gd name="connsiteX1" fmla="*/ -758 w 64768"/>
                <a:gd name="connsiteY1" fmla="*/ 15847 h 37399"/>
                <a:gd name="connsiteX2" fmla="*/ -224 w 64768"/>
                <a:gd name="connsiteY2" fmla="*/ 20140 h 37399"/>
                <a:gd name="connsiteX3" fmla="*/ 24782 w 64768"/>
                <a:gd name="connsiteY3" fmla="*/ 34593 h 37399"/>
                <a:gd name="connsiteX4" fmla="*/ 32262 w 64768"/>
                <a:gd name="connsiteY4" fmla="*/ 34910 h 37399"/>
                <a:gd name="connsiteX5" fmla="*/ 61421 w 64768"/>
                <a:gd name="connsiteY5" fmla="*/ 18057 h 37399"/>
                <a:gd name="connsiteX6" fmla="*/ 60888 w 64768"/>
                <a:gd name="connsiteY6" fmla="*/ 13752 h 37399"/>
                <a:gd name="connsiteX7" fmla="*/ 35869 w 64768"/>
                <a:gd name="connsiteY7" fmla="*/ -688 h 37399"/>
                <a:gd name="connsiteX8" fmla="*/ 28402 w 64768"/>
                <a:gd name="connsiteY8" fmla="*/ -1005 h 37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68" h="37399">
                  <a:moveTo>
                    <a:pt x="28402" y="-1005"/>
                  </a:moveTo>
                  <a:lnTo>
                    <a:pt x="-758" y="15847"/>
                  </a:lnTo>
                  <a:cubicBezTo>
                    <a:pt x="-2675" y="16953"/>
                    <a:pt x="-2434" y="18883"/>
                    <a:pt x="-224" y="20140"/>
                  </a:cubicBezTo>
                  <a:lnTo>
                    <a:pt x="24782" y="34593"/>
                  </a:lnTo>
                  <a:cubicBezTo>
                    <a:pt x="27005" y="35875"/>
                    <a:pt x="30345" y="36015"/>
                    <a:pt x="32262" y="34910"/>
                  </a:cubicBezTo>
                  <a:lnTo>
                    <a:pt x="61421" y="18057"/>
                  </a:lnTo>
                  <a:cubicBezTo>
                    <a:pt x="63339" y="16965"/>
                    <a:pt x="63098" y="15022"/>
                    <a:pt x="60888" y="13752"/>
                  </a:cubicBezTo>
                  <a:lnTo>
                    <a:pt x="35869" y="-688"/>
                  </a:lnTo>
                  <a:cubicBezTo>
                    <a:pt x="33659" y="-1971"/>
                    <a:pt x="30319" y="-2097"/>
                    <a:pt x="28402" y="-1005"/>
                  </a:cubicBezTo>
                </a:path>
              </a:pathLst>
            </a:custGeom>
            <a:solidFill>
              <a:srgbClr val="FFFFFF"/>
            </a:solidFill>
            <a:ln w="1270" cap="flat">
              <a:noFill/>
              <a:prstDash val="solid"/>
              <a:miter/>
            </a:ln>
          </p:spPr>
          <p:txBody>
            <a:bodyPr rtlCol="0" anchor="ctr"/>
            <a:lstStyle/>
            <a:p>
              <a:endParaRPr lang="zh-CN" altLang="en-US"/>
            </a:p>
          </p:txBody>
        </p:sp>
        <p:sp>
          <p:nvSpPr>
            <p:cNvPr id="318" name="任意多边形: 形状 317"/>
            <p:cNvSpPr/>
            <p:nvPr/>
          </p:nvSpPr>
          <p:spPr>
            <a:xfrm flipV="1">
              <a:off x="10674317" y="3064287"/>
              <a:ext cx="64769" cy="33995"/>
            </a:xfrm>
            <a:custGeom>
              <a:avLst/>
              <a:gdLst>
                <a:gd name="connsiteX0" fmla="*/ 56962 w 64769"/>
                <a:gd name="connsiteY0" fmla="*/ 19169 h 33995"/>
                <a:gd name="connsiteX1" fmla="*/ 56962 w 64769"/>
                <a:gd name="connsiteY1" fmla="*/ 17238 h 33995"/>
                <a:gd name="connsiteX2" fmla="*/ 32235 w 64769"/>
                <a:gd name="connsiteY2" fmla="*/ 31526 h 33995"/>
                <a:gd name="connsiteX3" fmla="*/ 24767 w 64769"/>
                <a:gd name="connsiteY3" fmla="*/ 31221 h 33995"/>
                <a:gd name="connsiteX4" fmla="*/ 4574 w 64769"/>
                <a:gd name="connsiteY4" fmla="*/ 19562 h 33995"/>
                <a:gd name="connsiteX5" fmla="*/ 4574 w 64769"/>
                <a:gd name="connsiteY5" fmla="*/ 20489 h 33995"/>
                <a:gd name="connsiteX6" fmla="*/ -2080 w 64769"/>
                <a:gd name="connsiteY6" fmla="*/ 20489 h 33995"/>
                <a:gd name="connsiteX7" fmla="*/ -2080 w 64769"/>
                <a:gd name="connsiteY7" fmla="*/ 17937 h 33995"/>
                <a:gd name="connsiteX8" fmla="*/ -2068 w 64769"/>
                <a:gd name="connsiteY8" fmla="*/ 17937 h 33995"/>
                <a:gd name="connsiteX9" fmla="*/ -785 w 64769"/>
                <a:gd name="connsiteY9" fmla="*/ 15866 h 33995"/>
                <a:gd name="connsiteX10" fmla="*/ 28374 w 64769"/>
                <a:gd name="connsiteY10" fmla="*/ -974 h 33995"/>
                <a:gd name="connsiteX11" fmla="*/ 35842 w 64769"/>
                <a:gd name="connsiteY11" fmla="*/ -669 h 33995"/>
                <a:gd name="connsiteX12" fmla="*/ 60861 w 64769"/>
                <a:gd name="connsiteY12" fmla="*/ 13784 h 33995"/>
                <a:gd name="connsiteX13" fmla="*/ 62588 w 64769"/>
                <a:gd name="connsiteY13" fmla="*/ 16387 h 33995"/>
                <a:gd name="connsiteX14" fmla="*/ 62689 w 64769"/>
                <a:gd name="connsiteY14" fmla="*/ 18584 h 33995"/>
                <a:gd name="connsiteX15" fmla="*/ 56962 w 64769"/>
                <a:gd name="connsiteY15" fmla="*/ 19169 h 3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69" h="33995">
                  <a:moveTo>
                    <a:pt x="56962" y="19169"/>
                  </a:moveTo>
                  <a:lnTo>
                    <a:pt x="56962" y="17238"/>
                  </a:lnTo>
                  <a:lnTo>
                    <a:pt x="32235" y="31526"/>
                  </a:lnTo>
                  <a:cubicBezTo>
                    <a:pt x="30317" y="32631"/>
                    <a:pt x="26977" y="32504"/>
                    <a:pt x="24767" y="31221"/>
                  </a:cubicBezTo>
                  <a:lnTo>
                    <a:pt x="4574" y="19562"/>
                  </a:lnTo>
                  <a:lnTo>
                    <a:pt x="4574" y="20489"/>
                  </a:lnTo>
                  <a:lnTo>
                    <a:pt x="-2080" y="20489"/>
                  </a:lnTo>
                  <a:lnTo>
                    <a:pt x="-2080" y="17937"/>
                  </a:lnTo>
                  <a:lnTo>
                    <a:pt x="-2068" y="17937"/>
                  </a:lnTo>
                  <a:lnTo>
                    <a:pt x="-785" y="15866"/>
                  </a:lnTo>
                  <a:lnTo>
                    <a:pt x="28374" y="-974"/>
                  </a:lnTo>
                  <a:cubicBezTo>
                    <a:pt x="30292" y="-2078"/>
                    <a:pt x="33632" y="-1939"/>
                    <a:pt x="35842" y="-669"/>
                  </a:cubicBezTo>
                  <a:lnTo>
                    <a:pt x="60861" y="13784"/>
                  </a:lnTo>
                  <a:cubicBezTo>
                    <a:pt x="62156" y="14533"/>
                    <a:pt x="62689" y="15498"/>
                    <a:pt x="62588" y="16387"/>
                  </a:cubicBezTo>
                  <a:lnTo>
                    <a:pt x="62689" y="18584"/>
                  </a:lnTo>
                  <a:lnTo>
                    <a:pt x="56962" y="19169"/>
                  </a:lnTo>
                </a:path>
              </a:pathLst>
            </a:custGeom>
            <a:solidFill>
              <a:srgbClr val="999999"/>
            </a:solidFill>
            <a:ln w="1270" cap="flat">
              <a:noFill/>
              <a:prstDash val="solid"/>
              <a:miter/>
            </a:ln>
          </p:spPr>
          <p:txBody>
            <a:bodyPr rtlCol="0" anchor="ctr"/>
            <a:lstStyle/>
            <a:p>
              <a:endParaRPr lang="zh-CN" altLang="en-US"/>
            </a:p>
          </p:txBody>
        </p:sp>
        <p:sp>
          <p:nvSpPr>
            <p:cNvPr id="319" name="任意多边形: 形状 318"/>
            <p:cNvSpPr/>
            <p:nvPr/>
          </p:nvSpPr>
          <p:spPr>
            <a:xfrm flipV="1">
              <a:off x="10674317" y="3058102"/>
              <a:ext cx="64768" cy="37391"/>
            </a:xfrm>
            <a:custGeom>
              <a:avLst/>
              <a:gdLst>
                <a:gd name="connsiteX0" fmla="*/ 28373 w 64768"/>
                <a:gd name="connsiteY0" fmla="*/ -973 h 37391"/>
                <a:gd name="connsiteX1" fmla="*/ -786 w 64768"/>
                <a:gd name="connsiteY1" fmla="*/ 15854 h 37391"/>
                <a:gd name="connsiteX2" fmla="*/ -252 w 64768"/>
                <a:gd name="connsiteY2" fmla="*/ 20172 h 37391"/>
                <a:gd name="connsiteX3" fmla="*/ 24767 w 64768"/>
                <a:gd name="connsiteY3" fmla="*/ 34612 h 37391"/>
                <a:gd name="connsiteX4" fmla="*/ 32234 w 64768"/>
                <a:gd name="connsiteY4" fmla="*/ 34917 h 37391"/>
                <a:gd name="connsiteX5" fmla="*/ 61393 w 64768"/>
                <a:gd name="connsiteY5" fmla="*/ 18089 h 37391"/>
                <a:gd name="connsiteX6" fmla="*/ 60860 w 64768"/>
                <a:gd name="connsiteY6" fmla="*/ 13771 h 37391"/>
                <a:gd name="connsiteX7" fmla="*/ 35841 w 64768"/>
                <a:gd name="connsiteY7" fmla="*/ -669 h 37391"/>
                <a:gd name="connsiteX8" fmla="*/ 28373 w 64768"/>
                <a:gd name="connsiteY8" fmla="*/ -973 h 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68" h="37391">
                  <a:moveTo>
                    <a:pt x="28373" y="-973"/>
                  </a:moveTo>
                  <a:lnTo>
                    <a:pt x="-786" y="15854"/>
                  </a:lnTo>
                  <a:cubicBezTo>
                    <a:pt x="-2703" y="16972"/>
                    <a:pt x="-2462" y="18889"/>
                    <a:pt x="-252" y="20172"/>
                  </a:cubicBezTo>
                  <a:lnTo>
                    <a:pt x="24767" y="34612"/>
                  </a:lnTo>
                  <a:cubicBezTo>
                    <a:pt x="26977" y="35882"/>
                    <a:pt x="30317" y="36034"/>
                    <a:pt x="32234" y="34917"/>
                  </a:cubicBezTo>
                  <a:lnTo>
                    <a:pt x="61393" y="18089"/>
                  </a:lnTo>
                  <a:cubicBezTo>
                    <a:pt x="63311" y="16984"/>
                    <a:pt x="63070" y="15041"/>
                    <a:pt x="60860" y="13771"/>
                  </a:cubicBezTo>
                  <a:lnTo>
                    <a:pt x="35841" y="-669"/>
                  </a:lnTo>
                  <a:cubicBezTo>
                    <a:pt x="33631" y="-1951"/>
                    <a:pt x="30291" y="-2078"/>
                    <a:pt x="28373" y="-973"/>
                  </a:cubicBezTo>
                </a:path>
              </a:pathLst>
            </a:custGeom>
            <a:solidFill>
              <a:srgbClr val="FFFFFF"/>
            </a:solidFill>
            <a:ln w="1270" cap="flat">
              <a:noFill/>
              <a:prstDash val="solid"/>
              <a:miter/>
            </a:ln>
          </p:spPr>
          <p:txBody>
            <a:bodyPr rtlCol="0" anchor="ctr"/>
            <a:lstStyle/>
            <a:p>
              <a:endParaRPr lang="zh-CN" altLang="en-US"/>
            </a:p>
          </p:txBody>
        </p:sp>
        <p:sp>
          <p:nvSpPr>
            <p:cNvPr id="320" name="任意多边形: 形状 319"/>
            <p:cNvSpPr/>
            <p:nvPr/>
          </p:nvSpPr>
          <p:spPr>
            <a:xfrm flipV="1">
              <a:off x="10715693" y="3088136"/>
              <a:ext cx="64769" cy="33993"/>
            </a:xfrm>
            <a:custGeom>
              <a:avLst/>
              <a:gdLst>
                <a:gd name="connsiteX0" fmla="*/ 56946 w 64769"/>
                <a:gd name="connsiteY0" fmla="*/ 19198 h 33993"/>
                <a:gd name="connsiteX1" fmla="*/ 56946 w 64769"/>
                <a:gd name="connsiteY1" fmla="*/ 17268 h 33993"/>
                <a:gd name="connsiteX2" fmla="*/ 32207 w 64769"/>
                <a:gd name="connsiteY2" fmla="*/ 31555 h 33993"/>
                <a:gd name="connsiteX3" fmla="*/ 24739 w 64769"/>
                <a:gd name="connsiteY3" fmla="*/ 31238 h 33993"/>
                <a:gd name="connsiteX4" fmla="*/ 4546 w 64769"/>
                <a:gd name="connsiteY4" fmla="*/ 19579 h 33993"/>
                <a:gd name="connsiteX5" fmla="*/ 4546 w 64769"/>
                <a:gd name="connsiteY5" fmla="*/ 20506 h 33993"/>
                <a:gd name="connsiteX6" fmla="*/ -2109 w 64769"/>
                <a:gd name="connsiteY6" fmla="*/ 20506 h 33993"/>
                <a:gd name="connsiteX7" fmla="*/ -2109 w 64769"/>
                <a:gd name="connsiteY7" fmla="*/ 17954 h 33993"/>
                <a:gd name="connsiteX8" fmla="*/ -2083 w 64769"/>
                <a:gd name="connsiteY8" fmla="*/ 17954 h 33993"/>
                <a:gd name="connsiteX9" fmla="*/ -813 w 64769"/>
                <a:gd name="connsiteY9" fmla="*/ 15883 h 33993"/>
                <a:gd name="connsiteX10" fmla="*/ 28359 w 64769"/>
                <a:gd name="connsiteY10" fmla="*/ -957 h 33993"/>
                <a:gd name="connsiteX11" fmla="*/ 35826 w 64769"/>
                <a:gd name="connsiteY11" fmla="*/ -652 h 33993"/>
                <a:gd name="connsiteX12" fmla="*/ 60832 w 64769"/>
                <a:gd name="connsiteY12" fmla="*/ 13801 h 33993"/>
                <a:gd name="connsiteX13" fmla="*/ 62572 w 64769"/>
                <a:gd name="connsiteY13" fmla="*/ 16404 h 33993"/>
                <a:gd name="connsiteX14" fmla="*/ 62661 w 64769"/>
                <a:gd name="connsiteY14" fmla="*/ 18614 h 33993"/>
                <a:gd name="connsiteX15" fmla="*/ 56946 w 64769"/>
                <a:gd name="connsiteY15" fmla="*/ 19198 h 3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69" h="33993">
                  <a:moveTo>
                    <a:pt x="56946" y="19198"/>
                  </a:moveTo>
                  <a:lnTo>
                    <a:pt x="56946" y="17268"/>
                  </a:lnTo>
                  <a:lnTo>
                    <a:pt x="32207" y="31555"/>
                  </a:lnTo>
                  <a:cubicBezTo>
                    <a:pt x="30302" y="32648"/>
                    <a:pt x="26949" y="32520"/>
                    <a:pt x="24739" y="31238"/>
                  </a:cubicBezTo>
                  <a:lnTo>
                    <a:pt x="4546" y="19579"/>
                  </a:lnTo>
                  <a:lnTo>
                    <a:pt x="4546" y="20506"/>
                  </a:lnTo>
                  <a:lnTo>
                    <a:pt x="-2109" y="20506"/>
                  </a:lnTo>
                  <a:lnTo>
                    <a:pt x="-2109" y="17954"/>
                  </a:lnTo>
                  <a:lnTo>
                    <a:pt x="-2083" y="17954"/>
                  </a:lnTo>
                  <a:lnTo>
                    <a:pt x="-813" y="15883"/>
                  </a:lnTo>
                  <a:lnTo>
                    <a:pt x="28359" y="-957"/>
                  </a:lnTo>
                  <a:cubicBezTo>
                    <a:pt x="30276" y="-2062"/>
                    <a:pt x="33616" y="-1909"/>
                    <a:pt x="35826" y="-652"/>
                  </a:cubicBezTo>
                  <a:lnTo>
                    <a:pt x="60832" y="13801"/>
                  </a:lnTo>
                  <a:cubicBezTo>
                    <a:pt x="62128" y="14550"/>
                    <a:pt x="62661" y="15515"/>
                    <a:pt x="62572" y="16404"/>
                  </a:cubicBezTo>
                  <a:lnTo>
                    <a:pt x="62661" y="18614"/>
                  </a:lnTo>
                  <a:lnTo>
                    <a:pt x="56946" y="19198"/>
                  </a:lnTo>
                </a:path>
              </a:pathLst>
            </a:custGeom>
            <a:solidFill>
              <a:srgbClr val="999999"/>
            </a:solidFill>
            <a:ln w="1270" cap="flat">
              <a:noFill/>
              <a:prstDash val="solid"/>
              <a:miter/>
            </a:ln>
          </p:spPr>
          <p:txBody>
            <a:bodyPr rtlCol="0" anchor="ctr"/>
            <a:lstStyle/>
            <a:p>
              <a:endParaRPr lang="zh-CN" altLang="en-US"/>
            </a:p>
          </p:txBody>
        </p:sp>
        <p:sp>
          <p:nvSpPr>
            <p:cNvPr id="321" name="任意多边形: 形状 320"/>
            <p:cNvSpPr/>
            <p:nvPr/>
          </p:nvSpPr>
          <p:spPr>
            <a:xfrm flipV="1">
              <a:off x="10715694" y="3081946"/>
              <a:ext cx="64768" cy="37397"/>
            </a:xfrm>
            <a:custGeom>
              <a:avLst/>
              <a:gdLst>
                <a:gd name="connsiteX0" fmla="*/ 28358 w 64768"/>
                <a:gd name="connsiteY0" fmla="*/ -952 h 37397"/>
                <a:gd name="connsiteX1" fmla="*/ -814 w 64768"/>
                <a:gd name="connsiteY1" fmla="*/ 15888 h 37397"/>
                <a:gd name="connsiteX2" fmla="*/ -281 w 64768"/>
                <a:gd name="connsiteY2" fmla="*/ 20193 h 37397"/>
                <a:gd name="connsiteX3" fmla="*/ 24738 w 64768"/>
                <a:gd name="connsiteY3" fmla="*/ 34633 h 37397"/>
                <a:gd name="connsiteX4" fmla="*/ 32206 w 64768"/>
                <a:gd name="connsiteY4" fmla="*/ 34951 h 37397"/>
                <a:gd name="connsiteX5" fmla="*/ 61365 w 64768"/>
                <a:gd name="connsiteY5" fmla="*/ 18111 h 37397"/>
                <a:gd name="connsiteX6" fmla="*/ 60832 w 64768"/>
                <a:gd name="connsiteY6" fmla="*/ 13805 h 37397"/>
                <a:gd name="connsiteX7" fmla="*/ 35825 w 64768"/>
                <a:gd name="connsiteY7" fmla="*/ -647 h 37397"/>
                <a:gd name="connsiteX8" fmla="*/ 28358 w 64768"/>
                <a:gd name="connsiteY8" fmla="*/ -952 h 3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68" h="37397">
                  <a:moveTo>
                    <a:pt x="28358" y="-952"/>
                  </a:moveTo>
                  <a:lnTo>
                    <a:pt x="-814" y="15888"/>
                  </a:lnTo>
                  <a:cubicBezTo>
                    <a:pt x="-2732" y="16993"/>
                    <a:pt x="-2490" y="18911"/>
                    <a:pt x="-281" y="20193"/>
                  </a:cubicBezTo>
                  <a:lnTo>
                    <a:pt x="24738" y="34633"/>
                  </a:lnTo>
                  <a:cubicBezTo>
                    <a:pt x="26948" y="35916"/>
                    <a:pt x="30301" y="36056"/>
                    <a:pt x="32206" y="34951"/>
                  </a:cubicBezTo>
                  <a:lnTo>
                    <a:pt x="61365" y="18111"/>
                  </a:lnTo>
                  <a:cubicBezTo>
                    <a:pt x="63283" y="17006"/>
                    <a:pt x="63042" y="15062"/>
                    <a:pt x="60832" y="13805"/>
                  </a:cubicBezTo>
                  <a:lnTo>
                    <a:pt x="35825" y="-647"/>
                  </a:lnTo>
                  <a:cubicBezTo>
                    <a:pt x="33616" y="-1930"/>
                    <a:pt x="30276" y="-2057"/>
                    <a:pt x="28358" y="-952"/>
                  </a:cubicBezTo>
                </a:path>
              </a:pathLst>
            </a:custGeom>
            <a:solidFill>
              <a:srgbClr val="FFFFFF"/>
            </a:solidFill>
            <a:ln w="1270" cap="flat">
              <a:noFill/>
              <a:prstDash val="solid"/>
              <a:miter/>
            </a:ln>
          </p:spPr>
          <p:txBody>
            <a:bodyPr rtlCol="0" anchor="ctr"/>
            <a:lstStyle/>
            <a:p>
              <a:endParaRPr lang="zh-CN" altLang="en-US"/>
            </a:p>
          </p:txBody>
        </p:sp>
        <p:sp>
          <p:nvSpPr>
            <p:cNvPr id="322" name="任意多边形: 形状 321"/>
            <p:cNvSpPr/>
            <p:nvPr/>
          </p:nvSpPr>
          <p:spPr>
            <a:xfrm flipV="1">
              <a:off x="10757082" y="3112070"/>
              <a:ext cx="64769" cy="33988"/>
            </a:xfrm>
            <a:custGeom>
              <a:avLst/>
              <a:gdLst>
                <a:gd name="connsiteX0" fmla="*/ 56893 w 64769"/>
                <a:gd name="connsiteY0" fmla="*/ 19210 h 33988"/>
                <a:gd name="connsiteX1" fmla="*/ 56893 w 64769"/>
                <a:gd name="connsiteY1" fmla="*/ 17292 h 33988"/>
                <a:gd name="connsiteX2" fmla="*/ 32166 w 64769"/>
                <a:gd name="connsiteY2" fmla="*/ 31567 h 33988"/>
                <a:gd name="connsiteX3" fmla="*/ 24698 w 64769"/>
                <a:gd name="connsiteY3" fmla="*/ 31249 h 33988"/>
                <a:gd name="connsiteX4" fmla="*/ 4505 w 64769"/>
                <a:gd name="connsiteY4" fmla="*/ 19591 h 33988"/>
                <a:gd name="connsiteX5" fmla="*/ 4505 w 64769"/>
                <a:gd name="connsiteY5" fmla="*/ 20543 h 33988"/>
                <a:gd name="connsiteX6" fmla="*/ -2137 w 64769"/>
                <a:gd name="connsiteY6" fmla="*/ 20543 h 33988"/>
                <a:gd name="connsiteX7" fmla="*/ -2137 w 64769"/>
                <a:gd name="connsiteY7" fmla="*/ 17965 h 33988"/>
                <a:gd name="connsiteX8" fmla="*/ -2124 w 64769"/>
                <a:gd name="connsiteY8" fmla="*/ 17965 h 33988"/>
                <a:gd name="connsiteX9" fmla="*/ -854 w 64769"/>
                <a:gd name="connsiteY9" fmla="*/ 15895 h 33988"/>
                <a:gd name="connsiteX10" fmla="*/ 28318 w 64769"/>
                <a:gd name="connsiteY10" fmla="*/ -932 h 33988"/>
                <a:gd name="connsiteX11" fmla="*/ 35785 w 64769"/>
                <a:gd name="connsiteY11" fmla="*/ -615 h 33988"/>
                <a:gd name="connsiteX12" fmla="*/ 60804 w 64769"/>
                <a:gd name="connsiteY12" fmla="*/ 13812 h 33988"/>
                <a:gd name="connsiteX13" fmla="*/ 62532 w 64769"/>
                <a:gd name="connsiteY13" fmla="*/ 16429 h 33988"/>
                <a:gd name="connsiteX14" fmla="*/ 62633 w 64769"/>
                <a:gd name="connsiteY14" fmla="*/ 18626 h 33988"/>
                <a:gd name="connsiteX15" fmla="*/ 56893 w 64769"/>
                <a:gd name="connsiteY15" fmla="*/ 19210 h 3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69" h="33988">
                  <a:moveTo>
                    <a:pt x="56893" y="19210"/>
                  </a:moveTo>
                  <a:lnTo>
                    <a:pt x="56893" y="17292"/>
                  </a:lnTo>
                  <a:lnTo>
                    <a:pt x="32166" y="31567"/>
                  </a:lnTo>
                  <a:cubicBezTo>
                    <a:pt x="30248" y="32672"/>
                    <a:pt x="26908" y="32532"/>
                    <a:pt x="24698" y="31249"/>
                  </a:cubicBezTo>
                  <a:lnTo>
                    <a:pt x="4505" y="19591"/>
                  </a:lnTo>
                  <a:lnTo>
                    <a:pt x="4505" y="20543"/>
                  </a:lnTo>
                  <a:lnTo>
                    <a:pt x="-2137" y="20543"/>
                  </a:lnTo>
                  <a:lnTo>
                    <a:pt x="-2137" y="17965"/>
                  </a:lnTo>
                  <a:lnTo>
                    <a:pt x="-2124" y="17965"/>
                  </a:lnTo>
                  <a:lnTo>
                    <a:pt x="-854" y="15895"/>
                  </a:lnTo>
                  <a:lnTo>
                    <a:pt x="28318" y="-932"/>
                  </a:lnTo>
                  <a:cubicBezTo>
                    <a:pt x="30223" y="-2037"/>
                    <a:pt x="33576" y="-1897"/>
                    <a:pt x="35785" y="-615"/>
                  </a:cubicBezTo>
                  <a:lnTo>
                    <a:pt x="60804" y="13812"/>
                  </a:lnTo>
                  <a:cubicBezTo>
                    <a:pt x="62100" y="14562"/>
                    <a:pt x="62620" y="15527"/>
                    <a:pt x="62532" y="16429"/>
                  </a:cubicBezTo>
                  <a:lnTo>
                    <a:pt x="62633" y="18626"/>
                  </a:lnTo>
                  <a:lnTo>
                    <a:pt x="56893" y="19210"/>
                  </a:lnTo>
                </a:path>
              </a:pathLst>
            </a:custGeom>
            <a:solidFill>
              <a:srgbClr val="999999"/>
            </a:solidFill>
            <a:ln w="1270" cap="flat">
              <a:noFill/>
              <a:prstDash val="solid"/>
              <a:miter/>
            </a:ln>
          </p:spPr>
          <p:txBody>
            <a:bodyPr rtlCol="0" anchor="ctr"/>
            <a:lstStyle/>
            <a:p>
              <a:endParaRPr lang="zh-CN" altLang="en-US"/>
            </a:p>
          </p:txBody>
        </p:sp>
        <p:sp>
          <p:nvSpPr>
            <p:cNvPr id="323" name="任意多边形: 形状 322"/>
            <p:cNvSpPr/>
            <p:nvPr/>
          </p:nvSpPr>
          <p:spPr>
            <a:xfrm flipV="1">
              <a:off x="10757077" y="3105884"/>
              <a:ext cx="64765" cy="37394"/>
            </a:xfrm>
            <a:custGeom>
              <a:avLst/>
              <a:gdLst>
                <a:gd name="connsiteX0" fmla="*/ 28323 w 64765"/>
                <a:gd name="connsiteY0" fmla="*/ -935 h 37394"/>
                <a:gd name="connsiteX1" fmla="*/ -849 w 64765"/>
                <a:gd name="connsiteY1" fmla="*/ 15905 h 37394"/>
                <a:gd name="connsiteX2" fmla="*/ -302 w 64765"/>
                <a:gd name="connsiteY2" fmla="*/ 20210 h 37394"/>
                <a:gd name="connsiteX3" fmla="*/ 24704 w 64765"/>
                <a:gd name="connsiteY3" fmla="*/ 34663 h 37394"/>
                <a:gd name="connsiteX4" fmla="*/ 32171 w 64765"/>
                <a:gd name="connsiteY4" fmla="*/ 34968 h 37394"/>
                <a:gd name="connsiteX5" fmla="*/ 61343 w 64765"/>
                <a:gd name="connsiteY5" fmla="*/ 18128 h 37394"/>
                <a:gd name="connsiteX6" fmla="*/ 60810 w 64765"/>
                <a:gd name="connsiteY6" fmla="*/ 13822 h 37394"/>
                <a:gd name="connsiteX7" fmla="*/ 35791 w 64765"/>
                <a:gd name="connsiteY7" fmla="*/ -630 h 37394"/>
                <a:gd name="connsiteX8" fmla="*/ 28323 w 64765"/>
                <a:gd name="connsiteY8" fmla="*/ -935 h 3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65" h="37394">
                  <a:moveTo>
                    <a:pt x="28323" y="-935"/>
                  </a:moveTo>
                  <a:lnTo>
                    <a:pt x="-849" y="15905"/>
                  </a:lnTo>
                  <a:cubicBezTo>
                    <a:pt x="-2754" y="17010"/>
                    <a:pt x="-2525" y="18940"/>
                    <a:pt x="-302" y="20210"/>
                  </a:cubicBezTo>
                  <a:lnTo>
                    <a:pt x="24704" y="34663"/>
                  </a:lnTo>
                  <a:cubicBezTo>
                    <a:pt x="26914" y="35933"/>
                    <a:pt x="30254" y="36073"/>
                    <a:pt x="32171" y="34968"/>
                  </a:cubicBezTo>
                  <a:lnTo>
                    <a:pt x="61343" y="18128"/>
                  </a:lnTo>
                  <a:cubicBezTo>
                    <a:pt x="63248" y="17023"/>
                    <a:pt x="63007" y="15105"/>
                    <a:pt x="60810" y="13822"/>
                  </a:cubicBezTo>
                  <a:lnTo>
                    <a:pt x="35791" y="-630"/>
                  </a:lnTo>
                  <a:cubicBezTo>
                    <a:pt x="33581" y="-1900"/>
                    <a:pt x="30228" y="-2040"/>
                    <a:pt x="28323" y="-935"/>
                  </a:cubicBezTo>
                </a:path>
              </a:pathLst>
            </a:custGeom>
            <a:solidFill>
              <a:srgbClr val="FFFFFF"/>
            </a:solidFill>
            <a:ln w="1270" cap="flat">
              <a:noFill/>
              <a:prstDash val="solid"/>
              <a:miter/>
            </a:ln>
          </p:spPr>
          <p:txBody>
            <a:bodyPr rtlCol="0" anchor="ctr"/>
            <a:lstStyle/>
            <a:p>
              <a:endParaRPr lang="zh-CN" altLang="en-US"/>
            </a:p>
          </p:txBody>
        </p:sp>
        <p:sp>
          <p:nvSpPr>
            <p:cNvPr id="324" name="任意多边形: 形状 323"/>
            <p:cNvSpPr/>
            <p:nvPr/>
          </p:nvSpPr>
          <p:spPr>
            <a:xfrm flipV="1">
              <a:off x="10798459" y="3135959"/>
              <a:ext cx="64757" cy="34001"/>
            </a:xfrm>
            <a:custGeom>
              <a:avLst/>
              <a:gdLst>
                <a:gd name="connsiteX0" fmla="*/ 56877 w 64757"/>
                <a:gd name="connsiteY0" fmla="*/ 19231 h 34001"/>
                <a:gd name="connsiteX1" fmla="*/ 56877 w 64757"/>
                <a:gd name="connsiteY1" fmla="*/ 17314 h 34001"/>
                <a:gd name="connsiteX2" fmla="*/ 32150 w 64757"/>
                <a:gd name="connsiteY2" fmla="*/ 31601 h 34001"/>
                <a:gd name="connsiteX3" fmla="*/ 24683 w 64757"/>
                <a:gd name="connsiteY3" fmla="*/ 31284 h 34001"/>
                <a:gd name="connsiteX4" fmla="*/ 4477 w 64757"/>
                <a:gd name="connsiteY4" fmla="*/ 19638 h 34001"/>
                <a:gd name="connsiteX5" fmla="*/ 4477 w 64757"/>
                <a:gd name="connsiteY5" fmla="*/ 20565 h 34001"/>
                <a:gd name="connsiteX6" fmla="*/ -2165 w 64757"/>
                <a:gd name="connsiteY6" fmla="*/ 20565 h 34001"/>
                <a:gd name="connsiteX7" fmla="*/ -2165 w 64757"/>
                <a:gd name="connsiteY7" fmla="*/ 18012 h 34001"/>
                <a:gd name="connsiteX8" fmla="*/ -2152 w 64757"/>
                <a:gd name="connsiteY8" fmla="*/ 18012 h 34001"/>
                <a:gd name="connsiteX9" fmla="*/ -882 w 64757"/>
                <a:gd name="connsiteY9" fmla="*/ 15929 h 34001"/>
                <a:gd name="connsiteX10" fmla="*/ 28289 w 64757"/>
                <a:gd name="connsiteY10" fmla="*/ -911 h 34001"/>
                <a:gd name="connsiteX11" fmla="*/ 35757 w 64757"/>
                <a:gd name="connsiteY11" fmla="*/ -593 h 34001"/>
                <a:gd name="connsiteX12" fmla="*/ 60776 w 64757"/>
                <a:gd name="connsiteY12" fmla="*/ 13847 h 34001"/>
                <a:gd name="connsiteX13" fmla="*/ 62503 w 64757"/>
                <a:gd name="connsiteY13" fmla="*/ 16463 h 34001"/>
                <a:gd name="connsiteX14" fmla="*/ 62592 w 64757"/>
                <a:gd name="connsiteY14" fmla="*/ 18647 h 34001"/>
                <a:gd name="connsiteX15" fmla="*/ 56877 w 64757"/>
                <a:gd name="connsiteY15" fmla="*/ 19231 h 3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57" h="34001">
                  <a:moveTo>
                    <a:pt x="56877" y="19231"/>
                  </a:moveTo>
                  <a:lnTo>
                    <a:pt x="56877" y="17314"/>
                  </a:lnTo>
                  <a:lnTo>
                    <a:pt x="32150" y="31601"/>
                  </a:lnTo>
                  <a:cubicBezTo>
                    <a:pt x="30233" y="32706"/>
                    <a:pt x="26880" y="32566"/>
                    <a:pt x="24683" y="31284"/>
                  </a:cubicBezTo>
                  <a:lnTo>
                    <a:pt x="4477" y="19638"/>
                  </a:lnTo>
                  <a:lnTo>
                    <a:pt x="4477" y="20565"/>
                  </a:lnTo>
                  <a:lnTo>
                    <a:pt x="-2165" y="20565"/>
                  </a:lnTo>
                  <a:lnTo>
                    <a:pt x="-2165" y="18012"/>
                  </a:lnTo>
                  <a:lnTo>
                    <a:pt x="-2152" y="18012"/>
                  </a:lnTo>
                  <a:lnTo>
                    <a:pt x="-882" y="15929"/>
                  </a:lnTo>
                  <a:lnTo>
                    <a:pt x="28289" y="-911"/>
                  </a:lnTo>
                  <a:cubicBezTo>
                    <a:pt x="30207" y="-2016"/>
                    <a:pt x="33547" y="-1876"/>
                    <a:pt x="35757" y="-593"/>
                  </a:cubicBezTo>
                  <a:lnTo>
                    <a:pt x="60776" y="13847"/>
                  </a:lnTo>
                  <a:cubicBezTo>
                    <a:pt x="62071" y="14596"/>
                    <a:pt x="62592" y="15561"/>
                    <a:pt x="62503" y="16463"/>
                  </a:cubicBezTo>
                  <a:lnTo>
                    <a:pt x="62592" y="18647"/>
                  </a:lnTo>
                  <a:lnTo>
                    <a:pt x="56877" y="19231"/>
                  </a:lnTo>
                </a:path>
              </a:pathLst>
            </a:custGeom>
            <a:solidFill>
              <a:srgbClr val="999999"/>
            </a:solidFill>
            <a:ln w="1270" cap="flat">
              <a:noFill/>
              <a:prstDash val="solid"/>
              <a:miter/>
            </a:ln>
          </p:spPr>
          <p:txBody>
            <a:bodyPr rtlCol="0" anchor="ctr"/>
            <a:lstStyle/>
            <a:p>
              <a:endParaRPr lang="zh-CN" altLang="en-US"/>
            </a:p>
          </p:txBody>
        </p:sp>
        <p:sp>
          <p:nvSpPr>
            <p:cNvPr id="325" name="任意多边形: 形状 324"/>
            <p:cNvSpPr/>
            <p:nvPr/>
          </p:nvSpPr>
          <p:spPr>
            <a:xfrm flipV="1">
              <a:off x="10798457" y="3129773"/>
              <a:ext cx="64770" cy="37394"/>
            </a:xfrm>
            <a:custGeom>
              <a:avLst/>
              <a:gdLst>
                <a:gd name="connsiteX0" fmla="*/ 28291 w 64770"/>
                <a:gd name="connsiteY0" fmla="*/ -914 h 37394"/>
                <a:gd name="connsiteX1" fmla="*/ -881 w 64770"/>
                <a:gd name="connsiteY1" fmla="*/ 15914 h 37394"/>
                <a:gd name="connsiteX2" fmla="*/ -335 w 64770"/>
                <a:gd name="connsiteY2" fmla="*/ 20232 h 37394"/>
                <a:gd name="connsiteX3" fmla="*/ 24684 w 64770"/>
                <a:gd name="connsiteY3" fmla="*/ 34684 h 37394"/>
                <a:gd name="connsiteX4" fmla="*/ 32152 w 64770"/>
                <a:gd name="connsiteY4" fmla="*/ 34989 h 37394"/>
                <a:gd name="connsiteX5" fmla="*/ 61311 w 64770"/>
                <a:gd name="connsiteY5" fmla="*/ 18149 h 37394"/>
                <a:gd name="connsiteX6" fmla="*/ 60777 w 64770"/>
                <a:gd name="connsiteY6" fmla="*/ 13831 h 37394"/>
                <a:gd name="connsiteX7" fmla="*/ 35759 w 64770"/>
                <a:gd name="connsiteY7" fmla="*/ -609 h 37394"/>
                <a:gd name="connsiteX8" fmla="*/ 28291 w 64770"/>
                <a:gd name="connsiteY8" fmla="*/ -914 h 3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 h="37394">
                  <a:moveTo>
                    <a:pt x="28291" y="-914"/>
                  </a:moveTo>
                  <a:lnTo>
                    <a:pt x="-881" y="15914"/>
                  </a:lnTo>
                  <a:cubicBezTo>
                    <a:pt x="-2786" y="17031"/>
                    <a:pt x="-2545" y="18949"/>
                    <a:pt x="-335" y="20232"/>
                  </a:cubicBezTo>
                  <a:lnTo>
                    <a:pt x="24684" y="34684"/>
                  </a:lnTo>
                  <a:cubicBezTo>
                    <a:pt x="26881" y="35954"/>
                    <a:pt x="30234" y="36094"/>
                    <a:pt x="32152" y="34989"/>
                  </a:cubicBezTo>
                  <a:lnTo>
                    <a:pt x="61311" y="18149"/>
                  </a:lnTo>
                  <a:cubicBezTo>
                    <a:pt x="63228" y="17044"/>
                    <a:pt x="62987" y="15114"/>
                    <a:pt x="60777" y="13831"/>
                  </a:cubicBezTo>
                  <a:lnTo>
                    <a:pt x="35759" y="-609"/>
                  </a:lnTo>
                  <a:cubicBezTo>
                    <a:pt x="33549" y="-1879"/>
                    <a:pt x="30209" y="-2019"/>
                    <a:pt x="28291" y="-914"/>
                  </a:cubicBezTo>
                </a:path>
              </a:pathLst>
            </a:custGeom>
            <a:solidFill>
              <a:srgbClr val="FFFFFF"/>
            </a:solidFill>
            <a:ln w="1270" cap="flat">
              <a:noFill/>
              <a:prstDash val="solid"/>
              <a:miter/>
            </a:ln>
          </p:spPr>
          <p:txBody>
            <a:bodyPr rtlCol="0" anchor="ctr"/>
            <a:lstStyle/>
            <a:p>
              <a:endParaRPr lang="zh-CN" altLang="en-US"/>
            </a:p>
          </p:txBody>
        </p:sp>
        <p:sp>
          <p:nvSpPr>
            <p:cNvPr id="326" name="任意多边形: 形状 325"/>
            <p:cNvSpPr/>
            <p:nvPr/>
          </p:nvSpPr>
          <p:spPr>
            <a:xfrm flipV="1">
              <a:off x="10839835" y="3159853"/>
              <a:ext cx="64769" cy="33991"/>
            </a:xfrm>
            <a:custGeom>
              <a:avLst/>
              <a:gdLst>
                <a:gd name="connsiteX0" fmla="*/ 56849 w 64769"/>
                <a:gd name="connsiteY0" fmla="*/ 19247 h 33991"/>
                <a:gd name="connsiteX1" fmla="*/ 56849 w 64769"/>
                <a:gd name="connsiteY1" fmla="*/ 17330 h 33991"/>
                <a:gd name="connsiteX2" fmla="*/ 32122 w 64769"/>
                <a:gd name="connsiteY2" fmla="*/ 31604 h 33991"/>
                <a:gd name="connsiteX3" fmla="*/ 24642 w 64769"/>
                <a:gd name="connsiteY3" fmla="*/ 31312 h 33991"/>
                <a:gd name="connsiteX4" fmla="*/ 4461 w 64769"/>
                <a:gd name="connsiteY4" fmla="*/ 19654 h 33991"/>
                <a:gd name="connsiteX5" fmla="*/ 4461 w 64769"/>
                <a:gd name="connsiteY5" fmla="*/ 20581 h 33991"/>
                <a:gd name="connsiteX6" fmla="*/ -2193 w 64769"/>
                <a:gd name="connsiteY6" fmla="*/ 20581 h 33991"/>
                <a:gd name="connsiteX7" fmla="*/ -2193 w 64769"/>
                <a:gd name="connsiteY7" fmla="*/ 18028 h 33991"/>
                <a:gd name="connsiteX8" fmla="*/ -2168 w 64769"/>
                <a:gd name="connsiteY8" fmla="*/ 18028 h 33991"/>
                <a:gd name="connsiteX9" fmla="*/ -898 w 64769"/>
                <a:gd name="connsiteY9" fmla="*/ 15958 h 33991"/>
                <a:gd name="connsiteX10" fmla="*/ 28261 w 64769"/>
                <a:gd name="connsiteY10" fmla="*/ -895 h 33991"/>
                <a:gd name="connsiteX11" fmla="*/ 35729 w 64769"/>
                <a:gd name="connsiteY11" fmla="*/ -577 h 33991"/>
                <a:gd name="connsiteX12" fmla="*/ 60748 w 64769"/>
                <a:gd name="connsiteY12" fmla="*/ 13863 h 33991"/>
                <a:gd name="connsiteX13" fmla="*/ 62475 w 64769"/>
                <a:gd name="connsiteY13" fmla="*/ 16479 h 33991"/>
                <a:gd name="connsiteX14" fmla="*/ 62576 w 64769"/>
                <a:gd name="connsiteY14" fmla="*/ 18663 h 33991"/>
                <a:gd name="connsiteX15" fmla="*/ 56849 w 64769"/>
                <a:gd name="connsiteY15" fmla="*/ 19247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69" h="33991">
                  <a:moveTo>
                    <a:pt x="56849" y="19247"/>
                  </a:moveTo>
                  <a:lnTo>
                    <a:pt x="56849" y="17330"/>
                  </a:lnTo>
                  <a:lnTo>
                    <a:pt x="32122" y="31604"/>
                  </a:lnTo>
                  <a:cubicBezTo>
                    <a:pt x="30204" y="32722"/>
                    <a:pt x="26864" y="32570"/>
                    <a:pt x="24642" y="31312"/>
                  </a:cubicBezTo>
                  <a:lnTo>
                    <a:pt x="4461" y="19654"/>
                  </a:lnTo>
                  <a:lnTo>
                    <a:pt x="4461" y="20581"/>
                  </a:lnTo>
                  <a:lnTo>
                    <a:pt x="-2193" y="20581"/>
                  </a:lnTo>
                  <a:lnTo>
                    <a:pt x="-2193" y="18028"/>
                  </a:lnTo>
                  <a:lnTo>
                    <a:pt x="-2168" y="18028"/>
                  </a:lnTo>
                  <a:lnTo>
                    <a:pt x="-898" y="15958"/>
                  </a:lnTo>
                  <a:lnTo>
                    <a:pt x="28261" y="-895"/>
                  </a:lnTo>
                  <a:cubicBezTo>
                    <a:pt x="30179" y="-1987"/>
                    <a:pt x="33519" y="-1860"/>
                    <a:pt x="35729" y="-577"/>
                  </a:cubicBezTo>
                  <a:lnTo>
                    <a:pt x="60748" y="13863"/>
                  </a:lnTo>
                  <a:cubicBezTo>
                    <a:pt x="62043" y="14612"/>
                    <a:pt x="62576" y="15565"/>
                    <a:pt x="62475" y="16479"/>
                  </a:cubicBezTo>
                  <a:lnTo>
                    <a:pt x="62576" y="18663"/>
                  </a:lnTo>
                  <a:lnTo>
                    <a:pt x="56849" y="19247"/>
                  </a:lnTo>
                </a:path>
              </a:pathLst>
            </a:custGeom>
            <a:solidFill>
              <a:srgbClr val="999999"/>
            </a:solidFill>
            <a:ln w="1270" cap="flat">
              <a:noFill/>
              <a:prstDash val="solid"/>
              <a:miter/>
            </a:ln>
          </p:spPr>
          <p:txBody>
            <a:bodyPr rtlCol="0" anchor="ctr"/>
            <a:lstStyle/>
            <a:p>
              <a:endParaRPr lang="zh-CN" altLang="en-US"/>
            </a:p>
          </p:txBody>
        </p:sp>
        <p:sp>
          <p:nvSpPr>
            <p:cNvPr id="327" name="任意多边形: 形状 326"/>
            <p:cNvSpPr/>
            <p:nvPr/>
          </p:nvSpPr>
          <p:spPr>
            <a:xfrm flipV="1">
              <a:off x="10839836" y="3153670"/>
              <a:ext cx="64768" cy="37386"/>
            </a:xfrm>
            <a:custGeom>
              <a:avLst/>
              <a:gdLst>
                <a:gd name="connsiteX0" fmla="*/ 28260 w 64768"/>
                <a:gd name="connsiteY0" fmla="*/ -892 h 37386"/>
                <a:gd name="connsiteX1" fmla="*/ -899 w 64768"/>
                <a:gd name="connsiteY1" fmla="*/ 15935 h 37386"/>
                <a:gd name="connsiteX2" fmla="*/ -365 w 64768"/>
                <a:gd name="connsiteY2" fmla="*/ 20253 h 37386"/>
                <a:gd name="connsiteX3" fmla="*/ 24641 w 64768"/>
                <a:gd name="connsiteY3" fmla="*/ 34693 h 37386"/>
                <a:gd name="connsiteX4" fmla="*/ 32121 w 64768"/>
                <a:gd name="connsiteY4" fmla="*/ 34998 h 37386"/>
                <a:gd name="connsiteX5" fmla="*/ 61280 w 64768"/>
                <a:gd name="connsiteY5" fmla="*/ 18170 h 37386"/>
                <a:gd name="connsiteX6" fmla="*/ 60747 w 64768"/>
                <a:gd name="connsiteY6" fmla="*/ 13852 h 37386"/>
                <a:gd name="connsiteX7" fmla="*/ 35728 w 64768"/>
                <a:gd name="connsiteY7" fmla="*/ -588 h 37386"/>
                <a:gd name="connsiteX8" fmla="*/ 28260 w 64768"/>
                <a:gd name="connsiteY8" fmla="*/ -892 h 3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68" h="37386">
                  <a:moveTo>
                    <a:pt x="28260" y="-892"/>
                  </a:moveTo>
                  <a:lnTo>
                    <a:pt x="-899" y="15935"/>
                  </a:lnTo>
                  <a:cubicBezTo>
                    <a:pt x="-2816" y="17040"/>
                    <a:pt x="-2575" y="18983"/>
                    <a:pt x="-365" y="20253"/>
                  </a:cubicBezTo>
                  <a:lnTo>
                    <a:pt x="24641" y="34693"/>
                  </a:lnTo>
                  <a:cubicBezTo>
                    <a:pt x="26863" y="35975"/>
                    <a:pt x="30204" y="36103"/>
                    <a:pt x="32121" y="34998"/>
                  </a:cubicBezTo>
                  <a:lnTo>
                    <a:pt x="61280" y="18170"/>
                  </a:lnTo>
                  <a:cubicBezTo>
                    <a:pt x="63198" y="17065"/>
                    <a:pt x="62957" y="15135"/>
                    <a:pt x="60747" y="13852"/>
                  </a:cubicBezTo>
                  <a:lnTo>
                    <a:pt x="35728" y="-588"/>
                  </a:lnTo>
                  <a:cubicBezTo>
                    <a:pt x="33518" y="-1858"/>
                    <a:pt x="30178" y="-1997"/>
                    <a:pt x="28260" y="-892"/>
                  </a:cubicBezTo>
                </a:path>
              </a:pathLst>
            </a:custGeom>
            <a:solidFill>
              <a:srgbClr val="FFFFFF"/>
            </a:solidFill>
            <a:ln w="1270" cap="flat">
              <a:noFill/>
              <a:prstDash val="solid"/>
              <a:miter/>
            </a:ln>
          </p:spPr>
          <p:txBody>
            <a:bodyPr rtlCol="0" anchor="ctr"/>
            <a:lstStyle/>
            <a:p>
              <a:endParaRPr lang="zh-CN" altLang="en-US"/>
            </a:p>
          </p:txBody>
        </p:sp>
        <p:sp>
          <p:nvSpPr>
            <p:cNvPr id="328" name="任意多边形: 形状 327"/>
            <p:cNvSpPr/>
            <p:nvPr/>
          </p:nvSpPr>
          <p:spPr>
            <a:xfrm flipV="1">
              <a:off x="10306767" y="2894062"/>
              <a:ext cx="106146" cy="58069"/>
            </a:xfrm>
            <a:custGeom>
              <a:avLst/>
              <a:gdLst>
                <a:gd name="connsiteX0" fmla="*/ 98575 w 106146"/>
                <a:gd name="connsiteY0" fmla="*/ 19027 h 58069"/>
                <a:gd name="connsiteX1" fmla="*/ 98575 w 106146"/>
                <a:gd name="connsiteY1" fmla="*/ 17097 h 58069"/>
                <a:gd name="connsiteX2" fmla="*/ 32472 w 106146"/>
                <a:gd name="connsiteY2" fmla="*/ 55464 h 58069"/>
                <a:gd name="connsiteX3" fmla="*/ 25004 w 106146"/>
                <a:gd name="connsiteY3" fmla="*/ 55146 h 58069"/>
                <a:gd name="connsiteX4" fmla="*/ 4798 w 106146"/>
                <a:gd name="connsiteY4" fmla="*/ 43488 h 58069"/>
                <a:gd name="connsiteX5" fmla="*/ 4798 w 106146"/>
                <a:gd name="connsiteY5" fmla="*/ 44440 h 58069"/>
                <a:gd name="connsiteX6" fmla="*/ -1844 w 106146"/>
                <a:gd name="connsiteY6" fmla="*/ 44440 h 58069"/>
                <a:gd name="connsiteX7" fmla="*/ -1844 w 106146"/>
                <a:gd name="connsiteY7" fmla="*/ 41875 h 58069"/>
                <a:gd name="connsiteX8" fmla="*/ -1818 w 106146"/>
                <a:gd name="connsiteY8" fmla="*/ 41875 h 58069"/>
                <a:gd name="connsiteX9" fmla="*/ -548 w 106146"/>
                <a:gd name="connsiteY9" fmla="*/ 39792 h 58069"/>
                <a:gd name="connsiteX10" fmla="*/ 70000 w 106146"/>
                <a:gd name="connsiteY10" fmla="*/ -1115 h 58069"/>
                <a:gd name="connsiteX11" fmla="*/ 77468 w 106146"/>
                <a:gd name="connsiteY11" fmla="*/ -810 h 58069"/>
                <a:gd name="connsiteX12" fmla="*/ 102474 w 106146"/>
                <a:gd name="connsiteY12" fmla="*/ 13643 h 58069"/>
                <a:gd name="connsiteX13" fmla="*/ 104201 w 106146"/>
                <a:gd name="connsiteY13" fmla="*/ 16246 h 58069"/>
                <a:gd name="connsiteX14" fmla="*/ 104302 w 106146"/>
                <a:gd name="connsiteY14" fmla="*/ 18456 h 58069"/>
                <a:gd name="connsiteX15" fmla="*/ 98575 w 106146"/>
                <a:gd name="connsiteY15" fmla="*/ 19027 h 58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146" h="58069">
                  <a:moveTo>
                    <a:pt x="98575" y="19027"/>
                  </a:moveTo>
                  <a:lnTo>
                    <a:pt x="98575" y="17097"/>
                  </a:lnTo>
                  <a:lnTo>
                    <a:pt x="32472" y="55464"/>
                  </a:lnTo>
                  <a:cubicBezTo>
                    <a:pt x="30554" y="56568"/>
                    <a:pt x="27214" y="56429"/>
                    <a:pt x="25004" y="55146"/>
                  </a:cubicBezTo>
                  <a:lnTo>
                    <a:pt x="4798" y="43488"/>
                  </a:lnTo>
                  <a:lnTo>
                    <a:pt x="4798" y="44440"/>
                  </a:lnTo>
                  <a:lnTo>
                    <a:pt x="-1844" y="44440"/>
                  </a:lnTo>
                  <a:lnTo>
                    <a:pt x="-1844" y="41875"/>
                  </a:lnTo>
                  <a:lnTo>
                    <a:pt x="-1818" y="41875"/>
                  </a:lnTo>
                  <a:lnTo>
                    <a:pt x="-548" y="39792"/>
                  </a:lnTo>
                  <a:lnTo>
                    <a:pt x="70000" y="-1115"/>
                  </a:lnTo>
                  <a:cubicBezTo>
                    <a:pt x="71905" y="-2220"/>
                    <a:pt x="75245" y="-2080"/>
                    <a:pt x="77468" y="-810"/>
                  </a:cubicBezTo>
                  <a:lnTo>
                    <a:pt x="102474" y="13643"/>
                  </a:lnTo>
                  <a:cubicBezTo>
                    <a:pt x="103769" y="14379"/>
                    <a:pt x="104302" y="15357"/>
                    <a:pt x="104201" y="16246"/>
                  </a:cubicBezTo>
                  <a:lnTo>
                    <a:pt x="104302" y="18456"/>
                  </a:lnTo>
                  <a:lnTo>
                    <a:pt x="98575" y="19027"/>
                  </a:lnTo>
                </a:path>
              </a:pathLst>
            </a:custGeom>
            <a:solidFill>
              <a:srgbClr val="999999"/>
            </a:solidFill>
            <a:ln w="1270" cap="flat">
              <a:noFill/>
              <a:prstDash val="solid"/>
              <a:miter/>
            </a:ln>
          </p:spPr>
          <p:txBody>
            <a:bodyPr rtlCol="0" anchor="ctr"/>
            <a:lstStyle/>
            <a:p>
              <a:endParaRPr lang="zh-CN" altLang="en-US"/>
            </a:p>
          </p:txBody>
        </p:sp>
        <p:sp>
          <p:nvSpPr>
            <p:cNvPr id="329" name="任意多边形: 形状 328"/>
            <p:cNvSpPr/>
            <p:nvPr/>
          </p:nvSpPr>
          <p:spPr>
            <a:xfrm flipV="1">
              <a:off x="10306768" y="2887876"/>
              <a:ext cx="106144" cy="61472"/>
            </a:xfrm>
            <a:custGeom>
              <a:avLst/>
              <a:gdLst>
                <a:gd name="connsiteX0" fmla="*/ 69999 w 106144"/>
                <a:gd name="connsiteY0" fmla="*/ -1120 h 61472"/>
                <a:gd name="connsiteX1" fmla="*/ -549 w 106144"/>
                <a:gd name="connsiteY1" fmla="*/ 39799 h 61472"/>
                <a:gd name="connsiteX2" fmla="*/ -16 w 106144"/>
                <a:gd name="connsiteY2" fmla="*/ 44117 h 61472"/>
                <a:gd name="connsiteX3" fmla="*/ 25003 w 106144"/>
                <a:gd name="connsiteY3" fmla="*/ 58557 h 61472"/>
                <a:gd name="connsiteX4" fmla="*/ 32471 w 106144"/>
                <a:gd name="connsiteY4" fmla="*/ 58862 h 61472"/>
                <a:gd name="connsiteX5" fmla="*/ 103006 w 106144"/>
                <a:gd name="connsiteY5" fmla="*/ 17943 h 61472"/>
                <a:gd name="connsiteX6" fmla="*/ 102473 w 106144"/>
                <a:gd name="connsiteY6" fmla="*/ 13637 h 61472"/>
                <a:gd name="connsiteX7" fmla="*/ 77467 w 106144"/>
                <a:gd name="connsiteY7" fmla="*/ -803 h 61472"/>
                <a:gd name="connsiteX8" fmla="*/ 69999 w 106144"/>
                <a:gd name="connsiteY8" fmla="*/ -1120 h 61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144" h="61472">
                  <a:moveTo>
                    <a:pt x="69999" y="-1120"/>
                  </a:moveTo>
                  <a:lnTo>
                    <a:pt x="-549" y="39799"/>
                  </a:lnTo>
                  <a:cubicBezTo>
                    <a:pt x="-2467" y="40904"/>
                    <a:pt x="-2225" y="42835"/>
                    <a:pt x="-16" y="44117"/>
                  </a:cubicBezTo>
                  <a:lnTo>
                    <a:pt x="25003" y="58557"/>
                  </a:lnTo>
                  <a:cubicBezTo>
                    <a:pt x="27213" y="59827"/>
                    <a:pt x="30553" y="59967"/>
                    <a:pt x="32471" y="58862"/>
                  </a:cubicBezTo>
                  <a:lnTo>
                    <a:pt x="103006" y="17943"/>
                  </a:lnTo>
                  <a:cubicBezTo>
                    <a:pt x="104924" y="16838"/>
                    <a:pt x="104683" y="14907"/>
                    <a:pt x="102473" y="13637"/>
                  </a:cubicBezTo>
                  <a:lnTo>
                    <a:pt x="77467" y="-803"/>
                  </a:lnTo>
                  <a:cubicBezTo>
                    <a:pt x="75244" y="-2085"/>
                    <a:pt x="71904" y="-2225"/>
                    <a:pt x="69999" y="-1120"/>
                  </a:cubicBezTo>
                </a:path>
              </a:pathLst>
            </a:custGeom>
            <a:solidFill>
              <a:srgbClr val="FFFFFF"/>
            </a:solidFill>
            <a:ln w="1270" cap="flat">
              <a:noFill/>
              <a:prstDash val="solid"/>
              <a:miter/>
            </a:ln>
          </p:spPr>
          <p:txBody>
            <a:bodyPr rtlCol="0" anchor="ctr"/>
            <a:lstStyle/>
            <a:p>
              <a:endParaRPr lang="zh-CN" altLang="en-US"/>
            </a:p>
          </p:txBody>
        </p:sp>
        <p:sp>
          <p:nvSpPr>
            <p:cNvPr id="330" name="任意多边形: 形状 329"/>
            <p:cNvSpPr/>
            <p:nvPr/>
          </p:nvSpPr>
          <p:spPr>
            <a:xfrm flipV="1">
              <a:off x="10389532" y="2942031"/>
              <a:ext cx="64757" cy="33989"/>
            </a:xfrm>
            <a:custGeom>
              <a:avLst/>
              <a:gdLst>
                <a:gd name="connsiteX0" fmla="*/ 57156 w 64757"/>
                <a:gd name="connsiteY0" fmla="*/ 19059 h 33989"/>
                <a:gd name="connsiteX1" fmla="*/ 57156 w 64757"/>
                <a:gd name="connsiteY1" fmla="*/ 17129 h 33989"/>
                <a:gd name="connsiteX2" fmla="*/ 32417 w 64757"/>
                <a:gd name="connsiteY2" fmla="*/ 31404 h 33989"/>
                <a:gd name="connsiteX3" fmla="*/ 24949 w 64757"/>
                <a:gd name="connsiteY3" fmla="*/ 31112 h 33989"/>
                <a:gd name="connsiteX4" fmla="*/ 4756 w 64757"/>
                <a:gd name="connsiteY4" fmla="*/ 19453 h 33989"/>
                <a:gd name="connsiteX5" fmla="*/ 4756 w 64757"/>
                <a:gd name="connsiteY5" fmla="*/ 20380 h 33989"/>
                <a:gd name="connsiteX6" fmla="*/ -1886 w 64757"/>
                <a:gd name="connsiteY6" fmla="*/ 20380 h 33989"/>
                <a:gd name="connsiteX7" fmla="*/ -1886 w 64757"/>
                <a:gd name="connsiteY7" fmla="*/ 17828 h 33989"/>
                <a:gd name="connsiteX8" fmla="*/ -1873 w 64757"/>
                <a:gd name="connsiteY8" fmla="*/ 17828 h 33989"/>
                <a:gd name="connsiteX9" fmla="*/ -603 w 64757"/>
                <a:gd name="connsiteY9" fmla="*/ 15757 h 33989"/>
                <a:gd name="connsiteX10" fmla="*/ 28568 w 64757"/>
                <a:gd name="connsiteY10" fmla="*/ -1083 h 33989"/>
                <a:gd name="connsiteX11" fmla="*/ 36036 w 64757"/>
                <a:gd name="connsiteY11" fmla="*/ -778 h 33989"/>
                <a:gd name="connsiteX12" fmla="*/ 61042 w 64757"/>
                <a:gd name="connsiteY12" fmla="*/ 13662 h 33989"/>
                <a:gd name="connsiteX13" fmla="*/ 62769 w 64757"/>
                <a:gd name="connsiteY13" fmla="*/ 16278 h 33989"/>
                <a:gd name="connsiteX14" fmla="*/ 62871 w 64757"/>
                <a:gd name="connsiteY14" fmla="*/ 18475 h 33989"/>
                <a:gd name="connsiteX15" fmla="*/ 57156 w 64757"/>
                <a:gd name="connsiteY15" fmla="*/ 19059 h 3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57" h="33989">
                  <a:moveTo>
                    <a:pt x="57156" y="19059"/>
                  </a:moveTo>
                  <a:lnTo>
                    <a:pt x="57156" y="17129"/>
                  </a:lnTo>
                  <a:lnTo>
                    <a:pt x="32417" y="31404"/>
                  </a:lnTo>
                  <a:cubicBezTo>
                    <a:pt x="30499" y="32521"/>
                    <a:pt x="27159" y="32382"/>
                    <a:pt x="24949" y="31112"/>
                  </a:cubicBezTo>
                  <a:lnTo>
                    <a:pt x="4756" y="19453"/>
                  </a:lnTo>
                  <a:lnTo>
                    <a:pt x="4756" y="20380"/>
                  </a:lnTo>
                  <a:lnTo>
                    <a:pt x="-1886" y="20380"/>
                  </a:lnTo>
                  <a:lnTo>
                    <a:pt x="-1886" y="17828"/>
                  </a:lnTo>
                  <a:lnTo>
                    <a:pt x="-1873" y="17828"/>
                  </a:lnTo>
                  <a:lnTo>
                    <a:pt x="-603" y="15757"/>
                  </a:lnTo>
                  <a:lnTo>
                    <a:pt x="28568" y="-1083"/>
                  </a:lnTo>
                  <a:cubicBezTo>
                    <a:pt x="30473" y="-2188"/>
                    <a:pt x="33826" y="-2048"/>
                    <a:pt x="36036" y="-778"/>
                  </a:cubicBezTo>
                  <a:lnTo>
                    <a:pt x="61042" y="13662"/>
                  </a:lnTo>
                  <a:cubicBezTo>
                    <a:pt x="62350" y="14424"/>
                    <a:pt x="62871" y="15376"/>
                    <a:pt x="62769" y="16278"/>
                  </a:cubicBezTo>
                  <a:lnTo>
                    <a:pt x="62871" y="18475"/>
                  </a:lnTo>
                  <a:lnTo>
                    <a:pt x="57156" y="19059"/>
                  </a:lnTo>
                </a:path>
              </a:pathLst>
            </a:custGeom>
            <a:solidFill>
              <a:srgbClr val="999999"/>
            </a:solidFill>
            <a:ln w="1270" cap="flat">
              <a:noFill/>
              <a:prstDash val="solid"/>
              <a:miter/>
            </a:ln>
          </p:spPr>
          <p:txBody>
            <a:bodyPr rtlCol="0" anchor="ctr"/>
            <a:lstStyle/>
            <a:p>
              <a:endParaRPr lang="zh-CN" altLang="en-US"/>
            </a:p>
          </p:txBody>
        </p:sp>
        <p:sp>
          <p:nvSpPr>
            <p:cNvPr id="331" name="任意多边形: 形状 330"/>
            <p:cNvSpPr/>
            <p:nvPr/>
          </p:nvSpPr>
          <p:spPr>
            <a:xfrm flipV="1">
              <a:off x="10389522" y="2935845"/>
              <a:ext cx="64778" cy="37385"/>
            </a:xfrm>
            <a:custGeom>
              <a:avLst/>
              <a:gdLst>
                <a:gd name="connsiteX0" fmla="*/ 28579 w 64778"/>
                <a:gd name="connsiteY0" fmla="*/ -1083 h 37385"/>
                <a:gd name="connsiteX1" fmla="*/ -592 w 64778"/>
                <a:gd name="connsiteY1" fmla="*/ 15745 h 37385"/>
                <a:gd name="connsiteX2" fmla="*/ -46 w 64778"/>
                <a:gd name="connsiteY2" fmla="*/ 20063 h 37385"/>
                <a:gd name="connsiteX3" fmla="*/ 24960 w 64778"/>
                <a:gd name="connsiteY3" fmla="*/ 34490 h 37385"/>
                <a:gd name="connsiteX4" fmla="*/ 32427 w 64778"/>
                <a:gd name="connsiteY4" fmla="*/ 34807 h 37385"/>
                <a:gd name="connsiteX5" fmla="*/ 61599 w 64778"/>
                <a:gd name="connsiteY5" fmla="*/ 17980 h 37385"/>
                <a:gd name="connsiteX6" fmla="*/ 61053 w 64778"/>
                <a:gd name="connsiteY6" fmla="*/ 13662 h 37385"/>
                <a:gd name="connsiteX7" fmla="*/ 36047 w 64778"/>
                <a:gd name="connsiteY7" fmla="*/ -778 h 37385"/>
                <a:gd name="connsiteX8" fmla="*/ 28579 w 64778"/>
                <a:gd name="connsiteY8" fmla="*/ -1083 h 3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8" h="37385">
                  <a:moveTo>
                    <a:pt x="28579" y="-1083"/>
                  </a:moveTo>
                  <a:lnTo>
                    <a:pt x="-592" y="15745"/>
                  </a:lnTo>
                  <a:cubicBezTo>
                    <a:pt x="-2510" y="16850"/>
                    <a:pt x="-2269" y="18780"/>
                    <a:pt x="-46" y="20063"/>
                  </a:cubicBezTo>
                  <a:lnTo>
                    <a:pt x="24960" y="34490"/>
                  </a:lnTo>
                  <a:cubicBezTo>
                    <a:pt x="27170" y="35773"/>
                    <a:pt x="30510" y="35912"/>
                    <a:pt x="32427" y="34807"/>
                  </a:cubicBezTo>
                  <a:lnTo>
                    <a:pt x="61599" y="17980"/>
                  </a:lnTo>
                  <a:cubicBezTo>
                    <a:pt x="63517" y="16863"/>
                    <a:pt x="63276" y="14932"/>
                    <a:pt x="61053" y="13662"/>
                  </a:cubicBezTo>
                  <a:lnTo>
                    <a:pt x="36047" y="-778"/>
                  </a:lnTo>
                  <a:cubicBezTo>
                    <a:pt x="33837" y="-2060"/>
                    <a:pt x="30484" y="-2187"/>
                    <a:pt x="28579" y="-1083"/>
                  </a:cubicBezTo>
                </a:path>
              </a:pathLst>
            </a:custGeom>
            <a:solidFill>
              <a:srgbClr val="FFFFFF"/>
            </a:solidFill>
            <a:ln w="1270" cap="flat">
              <a:noFill/>
              <a:prstDash val="solid"/>
              <a:miter/>
            </a:ln>
          </p:spPr>
          <p:txBody>
            <a:bodyPr rtlCol="0" anchor="ctr"/>
            <a:lstStyle/>
            <a:p>
              <a:endParaRPr lang="zh-CN" altLang="en-US"/>
            </a:p>
          </p:txBody>
        </p:sp>
        <p:sp>
          <p:nvSpPr>
            <p:cNvPr id="332" name="任意多边形: 形状 331"/>
            <p:cNvSpPr/>
            <p:nvPr/>
          </p:nvSpPr>
          <p:spPr>
            <a:xfrm flipV="1">
              <a:off x="10430896" y="2965924"/>
              <a:ext cx="64782" cy="33984"/>
            </a:xfrm>
            <a:custGeom>
              <a:avLst/>
              <a:gdLst>
                <a:gd name="connsiteX0" fmla="*/ 57141 w 64782"/>
                <a:gd name="connsiteY0" fmla="*/ 19081 h 33984"/>
                <a:gd name="connsiteX1" fmla="*/ 57141 w 64782"/>
                <a:gd name="connsiteY1" fmla="*/ 17163 h 33984"/>
                <a:gd name="connsiteX2" fmla="*/ 32401 w 64782"/>
                <a:gd name="connsiteY2" fmla="*/ 31438 h 33984"/>
                <a:gd name="connsiteX3" fmla="*/ 24933 w 64782"/>
                <a:gd name="connsiteY3" fmla="*/ 31120 h 33984"/>
                <a:gd name="connsiteX4" fmla="*/ 4740 w 64782"/>
                <a:gd name="connsiteY4" fmla="*/ 19462 h 33984"/>
                <a:gd name="connsiteX5" fmla="*/ 4740 w 64782"/>
                <a:gd name="connsiteY5" fmla="*/ 20401 h 33984"/>
                <a:gd name="connsiteX6" fmla="*/ -1914 w 64782"/>
                <a:gd name="connsiteY6" fmla="*/ 20401 h 33984"/>
                <a:gd name="connsiteX7" fmla="*/ -1914 w 64782"/>
                <a:gd name="connsiteY7" fmla="*/ 17849 h 33984"/>
                <a:gd name="connsiteX8" fmla="*/ -1889 w 64782"/>
                <a:gd name="connsiteY8" fmla="*/ 17849 h 33984"/>
                <a:gd name="connsiteX9" fmla="*/ -606 w 64782"/>
                <a:gd name="connsiteY9" fmla="*/ 15766 h 33984"/>
                <a:gd name="connsiteX10" fmla="*/ 28553 w 64782"/>
                <a:gd name="connsiteY10" fmla="*/ -1061 h 33984"/>
                <a:gd name="connsiteX11" fmla="*/ 36020 w 64782"/>
                <a:gd name="connsiteY11" fmla="*/ -757 h 33984"/>
                <a:gd name="connsiteX12" fmla="*/ 61039 w 64782"/>
                <a:gd name="connsiteY12" fmla="*/ 13683 h 33984"/>
                <a:gd name="connsiteX13" fmla="*/ 62767 w 64782"/>
                <a:gd name="connsiteY13" fmla="*/ 16299 h 33984"/>
                <a:gd name="connsiteX14" fmla="*/ 62868 w 64782"/>
                <a:gd name="connsiteY14" fmla="*/ 18496 h 33984"/>
                <a:gd name="connsiteX15" fmla="*/ 57141 w 64782"/>
                <a:gd name="connsiteY15" fmla="*/ 19081 h 33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82" h="33984">
                  <a:moveTo>
                    <a:pt x="57141" y="19081"/>
                  </a:moveTo>
                  <a:lnTo>
                    <a:pt x="57141" y="17163"/>
                  </a:lnTo>
                  <a:lnTo>
                    <a:pt x="32401" y="31438"/>
                  </a:lnTo>
                  <a:cubicBezTo>
                    <a:pt x="30496" y="32530"/>
                    <a:pt x="27156" y="32403"/>
                    <a:pt x="24933" y="31120"/>
                  </a:cubicBezTo>
                  <a:lnTo>
                    <a:pt x="4740" y="19462"/>
                  </a:lnTo>
                  <a:lnTo>
                    <a:pt x="4740" y="20401"/>
                  </a:lnTo>
                  <a:lnTo>
                    <a:pt x="-1914" y="20401"/>
                  </a:lnTo>
                  <a:lnTo>
                    <a:pt x="-1914" y="17849"/>
                  </a:lnTo>
                  <a:lnTo>
                    <a:pt x="-1889" y="17849"/>
                  </a:lnTo>
                  <a:lnTo>
                    <a:pt x="-606" y="15766"/>
                  </a:lnTo>
                  <a:lnTo>
                    <a:pt x="28553" y="-1061"/>
                  </a:lnTo>
                  <a:cubicBezTo>
                    <a:pt x="30471" y="-2166"/>
                    <a:pt x="33811" y="-2027"/>
                    <a:pt x="36020" y="-757"/>
                  </a:cubicBezTo>
                  <a:lnTo>
                    <a:pt x="61039" y="13683"/>
                  </a:lnTo>
                  <a:cubicBezTo>
                    <a:pt x="62335" y="14445"/>
                    <a:pt x="62868" y="15398"/>
                    <a:pt x="62767" y="16299"/>
                  </a:cubicBezTo>
                  <a:lnTo>
                    <a:pt x="62868" y="18496"/>
                  </a:lnTo>
                  <a:lnTo>
                    <a:pt x="57141" y="19081"/>
                  </a:lnTo>
                </a:path>
              </a:pathLst>
            </a:custGeom>
            <a:solidFill>
              <a:srgbClr val="999999"/>
            </a:solidFill>
            <a:ln w="1270" cap="flat">
              <a:noFill/>
              <a:prstDash val="solid"/>
              <a:miter/>
            </a:ln>
          </p:spPr>
          <p:txBody>
            <a:bodyPr rtlCol="0" anchor="ctr"/>
            <a:lstStyle/>
            <a:p>
              <a:endParaRPr lang="zh-CN" altLang="en-US"/>
            </a:p>
          </p:txBody>
        </p:sp>
        <p:sp>
          <p:nvSpPr>
            <p:cNvPr id="333" name="任意多边形: 形状 332"/>
            <p:cNvSpPr/>
            <p:nvPr/>
          </p:nvSpPr>
          <p:spPr>
            <a:xfrm flipV="1">
              <a:off x="10430909" y="2959734"/>
              <a:ext cx="64764" cy="37393"/>
            </a:xfrm>
            <a:custGeom>
              <a:avLst/>
              <a:gdLst>
                <a:gd name="connsiteX0" fmla="*/ 28541 w 64764"/>
                <a:gd name="connsiteY0" fmla="*/ -1065 h 37393"/>
                <a:gd name="connsiteX1" fmla="*/ -618 w 64764"/>
                <a:gd name="connsiteY1" fmla="*/ 15775 h 37393"/>
                <a:gd name="connsiteX2" fmla="*/ -98 w 64764"/>
                <a:gd name="connsiteY2" fmla="*/ 20093 h 37393"/>
                <a:gd name="connsiteX3" fmla="*/ 24921 w 64764"/>
                <a:gd name="connsiteY3" fmla="*/ 34520 h 37393"/>
                <a:gd name="connsiteX4" fmla="*/ 32402 w 64764"/>
                <a:gd name="connsiteY4" fmla="*/ 34837 h 37393"/>
                <a:gd name="connsiteX5" fmla="*/ 61561 w 64764"/>
                <a:gd name="connsiteY5" fmla="*/ 17997 h 37393"/>
                <a:gd name="connsiteX6" fmla="*/ 61027 w 64764"/>
                <a:gd name="connsiteY6" fmla="*/ 13692 h 37393"/>
                <a:gd name="connsiteX7" fmla="*/ 36008 w 64764"/>
                <a:gd name="connsiteY7" fmla="*/ -761 h 37393"/>
                <a:gd name="connsiteX8" fmla="*/ 28541 w 64764"/>
                <a:gd name="connsiteY8" fmla="*/ -1065 h 3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64" h="37393">
                  <a:moveTo>
                    <a:pt x="28541" y="-1065"/>
                  </a:moveTo>
                  <a:lnTo>
                    <a:pt x="-618" y="15775"/>
                  </a:lnTo>
                  <a:cubicBezTo>
                    <a:pt x="-2536" y="16880"/>
                    <a:pt x="-2295" y="18810"/>
                    <a:pt x="-98" y="20093"/>
                  </a:cubicBezTo>
                  <a:lnTo>
                    <a:pt x="24921" y="34520"/>
                  </a:lnTo>
                  <a:cubicBezTo>
                    <a:pt x="27144" y="35803"/>
                    <a:pt x="30484" y="35942"/>
                    <a:pt x="32402" y="34837"/>
                  </a:cubicBezTo>
                  <a:lnTo>
                    <a:pt x="61561" y="17997"/>
                  </a:lnTo>
                  <a:cubicBezTo>
                    <a:pt x="63466" y="16892"/>
                    <a:pt x="63237" y="14962"/>
                    <a:pt x="61027" y="13692"/>
                  </a:cubicBezTo>
                  <a:lnTo>
                    <a:pt x="36008" y="-761"/>
                  </a:lnTo>
                  <a:cubicBezTo>
                    <a:pt x="33798" y="-2031"/>
                    <a:pt x="30458" y="-2170"/>
                    <a:pt x="28541" y="-1065"/>
                  </a:cubicBezTo>
                </a:path>
              </a:pathLst>
            </a:custGeom>
            <a:solidFill>
              <a:srgbClr val="FFFFFF"/>
            </a:solidFill>
            <a:ln w="1270" cap="flat">
              <a:noFill/>
              <a:prstDash val="solid"/>
              <a:miter/>
            </a:ln>
          </p:spPr>
          <p:txBody>
            <a:bodyPr rtlCol="0" anchor="ctr"/>
            <a:lstStyle/>
            <a:p>
              <a:endParaRPr lang="zh-CN" altLang="en-US"/>
            </a:p>
          </p:txBody>
        </p:sp>
        <p:sp>
          <p:nvSpPr>
            <p:cNvPr id="334" name="任意多边形: 形状 333"/>
            <p:cNvSpPr/>
            <p:nvPr/>
          </p:nvSpPr>
          <p:spPr>
            <a:xfrm flipV="1">
              <a:off x="10472285" y="2989808"/>
              <a:ext cx="64769" cy="33997"/>
            </a:xfrm>
            <a:custGeom>
              <a:avLst/>
              <a:gdLst>
                <a:gd name="connsiteX0" fmla="*/ 57100 w 64769"/>
                <a:gd name="connsiteY0" fmla="*/ 19096 h 33997"/>
                <a:gd name="connsiteX1" fmla="*/ 57100 w 64769"/>
                <a:gd name="connsiteY1" fmla="*/ 17191 h 33997"/>
                <a:gd name="connsiteX2" fmla="*/ 32360 w 64769"/>
                <a:gd name="connsiteY2" fmla="*/ 31466 h 33997"/>
                <a:gd name="connsiteX3" fmla="*/ 24905 w 64769"/>
                <a:gd name="connsiteY3" fmla="*/ 31149 h 33997"/>
                <a:gd name="connsiteX4" fmla="*/ 4712 w 64769"/>
                <a:gd name="connsiteY4" fmla="*/ 19490 h 33997"/>
                <a:gd name="connsiteX5" fmla="*/ 4712 w 64769"/>
                <a:gd name="connsiteY5" fmla="*/ 20430 h 33997"/>
                <a:gd name="connsiteX6" fmla="*/ -1943 w 64769"/>
                <a:gd name="connsiteY6" fmla="*/ 20430 h 33997"/>
                <a:gd name="connsiteX7" fmla="*/ -1943 w 64769"/>
                <a:gd name="connsiteY7" fmla="*/ 17865 h 33997"/>
                <a:gd name="connsiteX8" fmla="*/ -1930 w 64769"/>
                <a:gd name="connsiteY8" fmla="*/ 17865 h 33997"/>
                <a:gd name="connsiteX9" fmla="*/ -647 w 64769"/>
                <a:gd name="connsiteY9" fmla="*/ 15795 h 33997"/>
                <a:gd name="connsiteX10" fmla="*/ 28512 w 64769"/>
                <a:gd name="connsiteY10" fmla="*/ -1046 h 33997"/>
                <a:gd name="connsiteX11" fmla="*/ 35992 w 64769"/>
                <a:gd name="connsiteY11" fmla="*/ -728 h 33997"/>
                <a:gd name="connsiteX12" fmla="*/ 60999 w 64769"/>
                <a:gd name="connsiteY12" fmla="*/ 13712 h 33997"/>
                <a:gd name="connsiteX13" fmla="*/ 62726 w 64769"/>
                <a:gd name="connsiteY13" fmla="*/ 16328 h 33997"/>
                <a:gd name="connsiteX14" fmla="*/ 62827 w 64769"/>
                <a:gd name="connsiteY14" fmla="*/ 18525 h 33997"/>
                <a:gd name="connsiteX15" fmla="*/ 57100 w 64769"/>
                <a:gd name="connsiteY15" fmla="*/ 19096 h 3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69" h="33997">
                  <a:moveTo>
                    <a:pt x="57100" y="19096"/>
                  </a:moveTo>
                  <a:lnTo>
                    <a:pt x="57100" y="17191"/>
                  </a:lnTo>
                  <a:lnTo>
                    <a:pt x="32360" y="31466"/>
                  </a:lnTo>
                  <a:cubicBezTo>
                    <a:pt x="30455" y="32571"/>
                    <a:pt x="27115" y="32431"/>
                    <a:pt x="24905" y="31149"/>
                  </a:cubicBezTo>
                  <a:lnTo>
                    <a:pt x="4712" y="19490"/>
                  </a:lnTo>
                  <a:lnTo>
                    <a:pt x="4712" y="20430"/>
                  </a:lnTo>
                  <a:lnTo>
                    <a:pt x="-1943" y="20430"/>
                  </a:lnTo>
                  <a:lnTo>
                    <a:pt x="-1943" y="17865"/>
                  </a:lnTo>
                  <a:lnTo>
                    <a:pt x="-1930" y="17865"/>
                  </a:lnTo>
                  <a:lnTo>
                    <a:pt x="-647" y="15795"/>
                  </a:lnTo>
                  <a:lnTo>
                    <a:pt x="28512" y="-1046"/>
                  </a:lnTo>
                  <a:cubicBezTo>
                    <a:pt x="30430" y="-2151"/>
                    <a:pt x="33770" y="-1998"/>
                    <a:pt x="35992" y="-728"/>
                  </a:cubicBezTo>
                  <a:lnTo>
                    <a:pt x="60999" y="13712"/>
                  </a:lnTo>
                  <a:cubicBezTo>
                    <a:pt x="62294" y="14461"/>
                    <a:pt x="62827" y="15426"/>
                    <a:pt x="62726" y="16328"/>
                  </a:cubicBezTo>
                  <a:lnTo>
                    <a:pt x="62827" y="18525"/>
                  </a:lnTo>
                  <a:lnTo>
                    <a:pt x="57100" y="19096"/>
                  </a:lnTo>
                </a:path>
              </a:pathLst>
            </a:custGeom>
            <a:solidFill>
              <a:srgbClr val="999999"/>
            </a:solidFill>
            <a:ln w="1270" cap="flat">
              <a:noFill/>
              <a:prstDash val="solid"/>
              <a:miter/>
            </a:ln>
          </p:spPr>
          <p:txBody>
            <a:bodyPr rtlCol="0" anchor="ctr"/>
            <a:lstStyle/>
            <a:p>
              <a:endParaRPr lang="zh-CN" altLang="en-US"/>
            </a:p>
          </p:txBody>
        </p:sp>
        <p:sp>
          <p:nvSpPr>
            <p:cNvPr id="335" name="任意多边形: 形状 334"/>
            <p:cNvSpPr/>
            <p:nvPr/>
          </p:nvSpPr>
          <p:spPr>
            <a:xfrm flipV="1">
              <a:off x="10472286" y="2983621"/>
              <a:ext cx="64768" cy="37394"/>
            </a:xfrm>
            <a:custGeom>
              <a:avLst/>
              <a:gdLst>
                <a:gd name="connsiteX0" fmla="*/ 28511 w 64768"/>
                <a:gd name="connsiteY0" fmla="*/ -1044 h 37394"/>
                <a:gd name="connsiteX1" fmla="*/ -648 w 64768"/>
                <a:gd name="connsiteY1" fmla="*/ 15796 h 37394"/>
                <a:gd name="connsiteX2" fmla="*/ -114 w 64768"/>
                <a:gd name="connsiteY2" fmla="*/ 20101 h 37394"/>
                <a:gd name="connsiteX3" fmla="*/ 24905 w 64768"/>
                <a:gd name="connsiteY3" fmla="*/ 34554 h 37394"/>
                <a:gd name="connsiteX4" fmla="*/ 32359 w 64768"/>
                <a:gd name="connsiteY4" fmla="*/ 34859 h 37394"/>
                <a:gd name="connsiteX5" fmla="*/ 61531 w 64768"/>
                <a:gd name="connsiteY5" fmla="*/ 18019 h 37394"/>
                <a:gd name="connsiteX6" fmla="*/ 60998 w 64768"/>
                <a:gd name="connsiteY6" fmla="*/ 13701 h 37394"/>
                <a:gd name="connsiteX7" fmla="*/ 35979 w 64768"/>
                <a:gd name="connsiteY7" fmla="*/ -739 h 37394"/>
                <a:gd name="connsiteX8" fmla="*/ 28511 w 64768"/>
                <a:gd name="connsiteY8" fmla="*/ -1044 h 3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68" h="37394">
                  <a:moveTo>
                    <a:pt x="28511" y="-1044"/>
                  </a:moveTo>
                  <a:lnTo>
                    <a:pt x="-648" y="15796"/>
                  </a:lnTo>
                  <a:cubicBezTo>
                    <a:pt x="-2566" y="16901"/>
                    <a:pt x="-2324" y="18819"/>
                    <a:pt x="-114" y="20101"/>
                  </a:cubicBezTo>
                  <a:lnTo>
                    <a:pt x="24905" y="34554"/>
                  </a:lnTo>
                  <a:cubicBezTo>
                    <a:pt x="27114" y="35824"/>
                    <a:pt x="30454" y="35963"/>
                    <a:pt x="32359" y="34859"/>
                  </a:cubicBezTo>
                  <a:lnTo>
                    <a:pt x="61531" y="18019"/>
                  </a:lnTo>
                  <a:cubicBezTo>
                    <a:pt x="63449" y="16914"/>
                    <a:pt x="63208" y="14983"/>
                    <a:pt x="60998" y="13701"/>
                  </a:cubicBezTo>
                  <a:lnTo>
                    <a:pt x="35979" y="-739"/>
                  </a:lnTo>
                  <a:cubicBezTo>
                    <a:pt x="33769" y="-2009"/>
                    <a:pt x="30429" y="-2149"/>
                    <a:pt x="28511" y="-1044"/>
                  </a:cubicBezTo>
                </a:path>
              </a:pathLst>
            </a:custGeom>
            <a:solidFill>
              <a:srgbClr val="FFFFFF"/>
            </a:solidFill>
            <a:ln w="1270" cap="flat">
              <a:noFill/>
              <a:prstDash val="solid"/>
              <a:miter/>
            </a:ln>
          </p:spPr>
          <p:txBody>
            <a:bodyPr rtlCol="0" anchor="ctr"/>
            <a:lstStyle/>
            <a:p>
              <a:endParaRPr lang="zh-CN" altLang="en-US"/>
            </a:p>
          </p:txBody>
        </p:sp>
        <p:sp>
          <p:nvSpPr>
            <p:cNvPr id="336" name="任意多边形: 形状 335"/>
            <p:cNvSpPr/>
            <p:nvPr/>
          </p:nvSpPr>
          <p:spPr>
            <a:xfrm flipV="1">
              <a:off x="10513662" y="3013633"/>
              <a:ext cx="64769" cy="33988"/>
            </a:xfrm>
            <a:custGeom>
              <a:avLst/>
              <a:gdLst>
                <a:gd name="connsiteX0" fmla="*/ 57071 w 64769"/>
                <a:gd name="connsiteY0" fmla="*/ 19122 h 33988"/>
                <a:gd name="connsiteX1" fmla="*/ 57071 w 64769"/>
                <a:gd name="connsiteY1" fmla="*/ 17204 h 33988"/>
                <a:gd name="connsiteX2" fmla="*/ 32345 w 64769"/>
                <a:gd name="connsiteY2" fmla="*/ 31479 h 33988"/>
                <a:gd name="connsiteX3" fmla="*/ 24877 w 64769"/>
                <a:gd name="connsiteY3" fmla="*/ 31162 h 33988"/>
                <a:gd name="connsiteX4" fmla="*/ 4684 w 64769"/>
                <a:gd name="connsiteY4" fmla="*/ 19503 h 33988"/>
                <a:gd name="connsiteX5" fmla="*/ 4684 w 64769"/>
                <a:gd name="connsiteY5" fmla="*/ 20456 h 33988"/>
                <a:gd name="connsiteX6" fmla="*/ -1971 w 64769"/>
                <a:gd name="connsiteY6" fmla="*/ 20456 h 33988"/>
                <a:gd name="connsiteX7" fmla="*/ -1971 w 64769"/>
                <a:gd name="connsiteY7" fmla="*/ 17890 h 33988"/>
                <a:gd name="connsiteX8" fmla="*/ -1945 w 64769"/>
                <a:gd name="connsiteY8" fmla="*/ 17890 h 33988"/>
                <a:gd name="connsiteX9" fmla="*/ -675 w 64769"/>
                <a:gd name="connsiteY9" fmla="*/ 15807 h 33988"/>
                <a:gd name="connsiteX10" fmla="*/ 28484 w 64769"/>
                <a:gd name="connsiteY10" fmla="*/ -1020 h 33988"/>
                <a:gd name="connsiteX11" fmla="*/ 35951 w 64769"/>
                <a:gd name="connsiteY11" fmla="*/ -703 h 33988"/>
                <a:gd name="connsiteX12" fmla="*/ 60970 w 64769"/>
                <a:gd name="connsiteY12" fmla="*/ 13724 h 33988"/>
                <a:gd name="connsiteX13" fmla="*/ 62697 w 64769"/>
                <a:gd name="connsiteY13" fmla="*/ 16341 h 33988"/>
                <a:gd name="connsiteX14" fmla="*/ 62799 w 64769"/>
                <a:gd name="connsiteY14" fmla="*/ 18538 h 33988"/>
                <a:gd name="connsiteX15" fmla="*/ 57071 w 64769"/>
                <a:gd name="connsiteY15" fmla="*/ 19122 h 3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69" h="33988">
                  <a:moveTo>
                    <a:pt x="57071" y="19122"/>
                  </a:moveTo>
                  <a:lnTo>
                    <a:pt x="57071" y="17204"/>
                  </a:lnTo>
                  <a:lnTo>
                    <a:pt x="32345" y="31479"/>
                  </a:lnTo>
                  <a:cubicBezTo>
                    <a:pt x="30427" y="32584"/>
                    <a:pt x="27087" y="32444"/>
                    <a:pt x="24877" y="31162"/>
                  </a:cubicBezTo>
                  <a:lnTo>
                    <a:pt x="4684" y="19503"/>
                  </a:lnTo>
                  <a:lnTo>
                    <a:pt x="4684" y="20456"/>
                  </a:lnTo>
                  <a:lnTo>
                    <a:pt x="-1971" y="20456"/>
                  </a:lnTo>
                  <a:lnTo>
                    <a:pt x="-1971" y="17890"/>
                  </a:lnTo>
                  <a:lnTo>
                    <a:pt x="-1945" y="17890"/>
                  </a:lnTo>
                  <a:lnTo>
                    <a:pt x="-675" y="15807"/>
                  </a:lnTo>
                  <a:lnTo>
                    <a:pt x="28484" y="-1020"/>
                  </a:lnTo>
                  <a:cubicBezTo>
                    <a:pt x="30401" y="-2125"/>
                    <a:pt x="33754" y="-1985"/>
                    <a:pt x="35951" y="-703"/>
                  </a:cubicBezTo>
                  <a:lnTo>
                    <a:pt x="60970" y="13724"/>
                  </a:lnTo>
                  <a:cubicBezTo>
                    <a:pt x="62266" y="14487"/>
                    <a:pt x="62799" y="15439"/>
                    <a:pt x="62697" y="16341"/>
                  </a:cubicBezTo>
                  <a:lnTo>
                    <a:pt x="62799" y="18538"/>
                  </a:lnTo>
                  <a:lnTo>
                    <a:pt x="57071" y="19122"/>
                  </a:lnTo>
                </a:path>
              </a:pathLst>
            </a:custGeom>
            <a:solidFill>
              <a:srgbClr val="999999"/>
            </a:solidFill>
            <a:ln w="1270" cap="flat">
              <a:noFill/>
              <a:prstDash val="solid"/>
              <a:miter/>
            </a:ln>
          </p:spPr>
          <p:txBody>
            <a:bodyPr rtlCol="0" anchor="ctr"/>
            <a:lstStyle/>
            <a:p>
              <a:endParaRPr lang="zh-CN" altLang="en-US"/>
            </a:p>
          </p:txBody>
        </p:sp>
        <p:sp>
          <p:nvSpPr>
            <p:cNvPr id="337" name="任意多边形: 形状 336"/>
            <p:cNvSpPr/>
            <p:nvPr/>
          </p:nvSpPr>
          <p:spPr>
            <a:xfrm flipV="1">
              <a:off x="10513663" y="3007447"/>
              <a:ext cx="64768" cy="37394"/>
            </a:xfrm>
            <a:custGeom>
              <a:avLst/>
              <a:gdLst>
                <a:gd name="connsiteX0" fmla="*/ 28483 w 64768"/>
                <a:gd name="connsiteY0" fmla="*/ -1023 h 37394"/>
                <a:gd name="connsiteX1" fmla="*/ -676 w 64768"/>
                <a:gd name="connsiteY1" fmla="*/ 15817 h 37394"/>
                <a:gd name="connsiteX2" fmla="*/ -143 w 64768"/>
                <a:gd name="connsiteY2" fmla="*/ 20135 h 37394"/>
                <a:gd name="connsiteX3" fmla="*/ 24876 w 64768"/>
                <a:gd name="connsiteY3" fmla="*/ 34575 h 37394"/>
                <a:gd name="connsiteX4" fmla="*/ 32344 w 64768"/>
                <a:gd name="connsiteY4" fmla="*/ 34880 h 37394"/>
                <a:gd name="connsiteX5" fmla="*/ 61503 w 64768"/>
                <a:gd name="connsiteY5" fmla="*/ 18040 h 37394"/>
                <a:gd name="connsiteX6" fmla="*/ 60970 w 64768"/>
                <a:gd name="connsiteY6" fmla="*/ 13735 h 37394"/>
                <a:gd name="connsiteX7" fmla="*/ 35951 w 64768"/>
                <a:gd name="connsiteY7" fmla="*/ -718 h 37394"/>
                <a:gd name="connsiteX8" fmla="*/ 28483 w 64768"/>
                <a:gd name="connsiteY8" fmla="*/ -1023 h 3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68" h="37394">
                  <a:moveTo>
                    <a:pt x="28483" y="-1023"/>
                  </a:moveTo>
                  <a:lnTo>
                    <a:pt x="-676" y="15817"/>
                  </a:lnTo>
                  <a:cubicBezTo>
                    <a:pt x="-2594" y="16922"/>
                    <a:pt x="-2353" y="18852"/>
                    <a:pt x="-143" y="20135"/>
                  </a:cubicBezTo>
                  <a:lnTo>
                    <a:pt x="24876" y="34575"/>
                  </a:lnTo>
                  <a:cubicBezTo>
                    <a:pt x="27086" y="35845"/>
                    <a:pt x="30426" y="35985"/>
                    <a:pt x="32344" y="34880"/>
                  </a:cubicBezTo>
                  <a:lnTo>
                    <a:pt x="61503" y="18040"/>
                  </a:lnTo>
                  <a:cubicBezTo>
                    <a:pt x="63421" y="16935"/>
                    <a:pt x="63179" y="15017"/>
                    <a:pt x="60970" y="13735"/>
                  </a:cubicBezTo>
                  <a:lnTo>
                    <a:pt x="35951" y="-718"/>
                  </a:lnTo>
                  <a:cubicBezTo>
                    <a:pt x="33754" y="-1988"/>
                    <a:pt x="30401" y="-2128"/>
                    <a:pt x="28483" y="-1023"/>
                  </a:cubicBezTo>
                </a:path>
              </a:pathLst>
            </a:custGeom>
            <a:solidFill>
              <a:srgbClr val="FFFFFF"/>
            </a:solidFill>
            <a:ln w="1270" cap="flat">
              <a:noFill/>
              <a:prstDash val="solid"/>
              <a:miter/>
            </a:ln>
          </p:spPr>
          <p:txBody>
            <a:bodyPr rtlCol="0" anchor="ctr"/>
            <a:lstStyle/>
            <a:p>
              <a:endParaRPr lang="zh-CN" altLang="en-US"/>
            </a:p>
          </p:txBody>
        </p:sp>
        <p:sp>
          <p:nvSpPr>
            <p:cNvPr id="338" name="任意多边形: 形状 337"/>
            <p:cNvSpPr/>
            <p:nvPr/>
          </p:nvSpPr>
          <p:spPr>
            <a:xfrm flipV="1">
              <a:off x="10555039" y="3037596"/>
              <a:ext cx="64769" cy="33989"/>
            </a:xfrm>
            <a:custGeom>
              <a:avLst/>
              <a:gdLst>
                <a:gd name="connsiteX0" fmla="*/ 57056 w 64769"/>
                <a:gd name="connsiteY0" fmla="*/ 19144 h 33989"/>
                <a:gd name="connsiteX1" fmla="*/ 57056 w 64769"/>
                <a:gd name="connsiteY1" fmla="*/ 17226 h 33989"/>
                <a:gd name="connsiteX2" fmla="*/ 32316 w 64769"/>
                <a:gd name="connsiteY2" fmla="*/ 31501 h 33989"/>
                <a:gd name="connsiteX3" fmla="*/ 24849 w 64769"/>
                <a:gd name="connsiteY3" fmla="*/ 31196 h 33989"/>
                <a:gd name="connsiteX4" fmla="*/ 4656 w 64769"/>
                <a:gd name="connsiteY4" fmla="*/ 19537 h 33989"/>
                <a:gd name="connsiteX5" fmla="*/ 4656 w 64769"/>
                <a:gd name="connsiteY5" fmla="*/ 20477 h 33989"/>
                <a:gd name="connsiteX6" fmla="*/ -1999 w 64769"/>
                <a:gd name="connsiteY6" fmla="*/ 20477 h 33989"/>
                <a:gd name="connsiteX7" fmla="*/ -1999 w 64769"/>
                <a:gd name="connsiteY7" fmla="*/ 17924 h 33989"/>
                <a:gd name="connsiteX8" fmla="*/ -1974 w 64769"/>
                <a:gd name="connsiteY8" fmla="*/ 17924 h 33989"/>
                <a:gd name="connsiteX9" fmla="*/ -704 w 64769"/>
                <a:gd name="connsiteY9" fmla="*/ 15854 h 33989"/>
                <a:gd name="connsiteX10" fmla="*/ 28455 w 64769"/>
                <a:gd name="connsiteY10" fmla="*/ -999 h 33989"/>
                <a:gd name="connsiteX11" fmla="*/ 35936 w 64769"/>
                <a:gd name="connsiteY11" fmla="*/ -681 h 33989"/>
                <a:gd name="connsiteX12" fmla="*/ 60942 w 64769"/>
                <a:gd name="connsiteY12" fmla="*/ 13759 h 33989"/>
                <a:gd name="connsiteX13" fmla="*/ 62682 w 64769"/>
                <a:gd name="connsiteY13" fmla="*/ 16375 h 33989"/>
                <a:gd name="connsiteX14" fmla="*/ 62771 w 64769"/>
                <a:gd name="connsiteY14" fmla="*/ 18559 h 33989"/>
                <a:gd name="connsiteX15" fmla="*/ 57056 w 64769"/>
                <a:gd name="connsiteY15" fmla="*/ 19144 h 3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69" h="33989">
                  <a:moveTo>
                    <a:pt x="57056" y="19144"/>
                  </a:moveTo>
                  <a:lnTo>
                    <a:pt x="57056" y="17226"/>
                  </a:lnTo>
                  <a:lnTo>
                    <a:pt x="32316" y="31501"/>
                  </a:lnTo>
                  <a:cubicBezTo>
                    <a:pt x="30399" y="32605"/>
                    <a:pt x="27058" y="32466"/>
                    <a:pt x="24849" y="31196"/>
                  </a:cubicBezTo>
                  <a:lnTo>
                    <a:pt x="4656" y="19537"/>
                  </a:lnTo>
                  <a:lnTo>
                    <a:pt x="4656" y="20477"/>
                  </a:lnTo>
                  <a:lnTo>
                    <a:pt x="-1999" y="20477"/>
                  </a:lnTo>
                  <a:lnTo>
                    <a:pt x="-1999" y="17924"/>
                  </a:lnTo>
                  <a:lnTo>
                    <a:pt x="-1974" y="17924"/>
                  </a:lnTo>
                  <a:lnTo>
                    <a:pt x="-704" y="15854"/>
                  </a:lnTo>
                  <a:lnTo>
                    <a:pt x="28455" y="-999"/>
                  </a:lnTo>
                  <a:cubicBezTo>
                    <a:pt x="30373" y="-2103"/>
                    <a:pt x="33713" y="-1964"/>
                    <a:pt x="35936" y="-681"/>
                  </a:cubicBezTo>
                  <a:lnTo>
                    <a:pt x="60942" y="13759"/>
                  </a:lnTo>
                  <a:cubicBezTo>
                    <a:pt x="62237" y="14508"/>
                    <a:pt x="62771" y="15460"/>
                    <a:pt x="62682" y="16375"/>
                  </a:cubicBezTo>
                  <a:lnTo>
                    <a:pt x="62771" y="18559"/>
                  </a:lnTo>
                  <a:lnTo>
                    <a:pt x="57056" y="19144"/>
                  </a:lnTo>
                </a:path>
              </a:pathLst>
            </a:custGeom>
            <a:solidFill>
              <a:srgbClr val="999999"/>
            </a:solidFill>
            <a:ln w="1270" cap="flat">
              <a:noFill/>
              <a:prstDash val="solid"/>
              <a:miter/>
            </a:ln>
          </p:spPr>
          <p:txBody>
            <a:bodyPr rtlCol="0" anchor="ctr"/>
            <a:lstStyle/>
            <a:p>
              <a:endParaRPr lang="zh-CN" altLang="en-US"/>
            </a:p>
          </p:txBody>
        </p:sp>
        <p:sp>
          <p:nvSpPr>
            <p:cNvPr id="339" name="任意多边形: 形状 338"/>
            <p:cNvSpPr/>
            <p:nvPr/>
          </p:nvSpPr>
          <p:spPr>
            <a:xfrm flipV="1">
              <a:off x="10555049" y="3031411"/>
              <a:ext cx="64759" cy="37389"/>
            </a:xfrm>
            <a:custGeom>
              <a:avLst/>
              <a:gdLst>
                <a:gd name="connsiteX0" fmla="*/ 28445 w 64759"/>
                <a:gd name="connsiteY0" fmla="*/ -1007 h 37389"/>
                <a:gd name="connsiteX1" fmla="*/ -714 w 64759"/>
                <a:gd name="connsiteY1" fmla="*/ 15833 h 37389"/>
                <a:gd name="connsiteX2" fmla="*/ -180 w 64759"/>
                <a:gd name="connsiteY2" fmla="*/ 20151 h 37389"/>
                <a:gd name="connsiteX3" fmla="*/ 24838 w 64759"/>
                <a:gd name="connsiteY3" fmla="*/ 34591 h 37389"/>
                <a:gd name="connsiteX4" fmla="*/ 32306 w 64759"/>
                <a:gd name="connsiteY4" fmla="*/ 34896 h 37389"/>
                <a:gd name="connsiteX5" fmla="*/ 61465 w 64759"/>
                <a:gd name="connsiteY5" fmla="*/ 18068 h 37389"/>
                <a:gd name="connsiteX6" fmla="*/ 60932 w 64759"/>
                <a:gd name="connsiteY6" fmla="*/ 13750 h 37389"/>
                <a:gd name="connsiteX7" fmla="*/ 35926 w 64759"/>
                <a:gd name="connsiteY7" fmla="*/ -689 h 37389"/>
                <a:gd name="connsiteX8" fmla="*/ 28445 w 64759"/>
                <a:gd name="connsiteY8" fmla="*/ -1007 h 3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59" h="37389">
                  <a:moveTo>
                    <a:pt x="28445" y="-1007"/>
                  </a:moveTo>
                  <a:lnTo>
                    <a:pt x="-714" y="15833"/>
                  </a:lnTo>
                  <a:cubicBezTo>
                    <a:pt x="-2619" y="16938"/>
                    <a:pt x="-2377" y="18881"/>
                    <a:pt x="-180" y="20151"/>
                  </a:cubicBezTo>
                  <a:lnTo>
                    <a:pt x="24838" y="34591"/>
                  </a:lnTo>
                  <a:cubicBezTo>
                    <a:pt x="27048" y="35861"/>
                    <a:pt x="30389" y="36001"/>
                    <a:pt x="32306" y="34896"/>
                  </a:cubicBezTo>
                  <a:lnTo>
                    <a:pt x="61465" y="18068"/>
                  </a:lnTo>
                  <a:cubicBezTo>
                    <a:pt x="63383" y="16951"/>
                    <a:pt x="63142" y="15033"/>
                    <a:pt x="60932" y="13750"/>
                  </a:cubicBezTo>
                  <a:lnTo>
                    <a:pt x="35926" y="-689"/>
                  </a:lnTo>
                  <a:cubicBezTo>
                    <a:pt x="33703" y="-1959"/>
                    <a:pt x="30376" y="-2112"/>
                    <a:pt x="28445" y="-1007"/>
                  </a:cubicBezTo>
                </a:path>
              </a:pathLst>
            </a:custGeom>
            <a:solidFill>
              <a:srgbClr val="FFFFFF"/>
            </a:solidFill>
            <a:ln w="1270" cap="flat">
              <a:noFill/>
              <a:prstDash val="solid"/>
              <a:miter/>
            </a:ln>
          </p:spPr>
          <p:txBody>
            <a:bodyPr rtlCol="0" anchor="ctr"/>
            <a:lstStyle/>
            <a:p>
              <a:endParaRPr lang="zh-CN" altLang="en-US"/>
            </a:p>
          </p:txBody>
        </p:sp>
        <p:sp>
          <p:nvSpPr>
            <p:cNvPr id="340" name="任意多边形: 形状 339"/>
            <p:cNvSpPr/>
            <p:nvPr/>
          </p:nvSpPr>
          <p:spPr>
            <a:xfrm flipV="1">
              <a:off x="10596428" y="3061485"/>
              <a:ext cx="64757" cy="33987"/>
            </a:xfrm>
            <a:custGeom>
              <a:avLst/>
              <a:gdLst>
                <a:gd name="connsiteX0" fmla="*/ 57015 w 64757"/>
                <a:gd name="connsiteY0" fmla="*/ 19163 h 33987"/>
                <a:gd name="connsiteX1" fmla="*/ 57015 w 64757"/>
                <a:gd name="connsiteY1" fmla="*/ 17245 h 33987"/>
                <a:gd name="connsiteX2" fmla="*/ 32275 w 64757"/>
                <a:gd name="connsiteY2" fmla="*/ 31520 h 33987"/>
                <a:gd name="connsiteX3" fmla="*/ 24808 w 64757"/>
                <a:gd name="connsiteY3" fmla="*/ 31215 h 33987"/>
                <a:gd name="connsiteX4" fmla="*/ 4628 w 64757"/>
                <a:gd name="connsiteY4" fmla="*/ 19556 h 33987"/>
                <a:gd name="connsiteX5" fmla="*/ 4628 w 64757"/>
                <a:gd name="connsiteY5" fmla="*/ 20496 h 33987"/>
                <a:gd name="connsiteX6" fmla="*/ -2027 w 64757"/>
                <a:gd name="connsiteY6" fmla="*/ 20496 h 33987"/>
                <a:gd name="connsiteX7" fmla="*/ -2027 w 64757"/>
                <a:gd name="connsiteY7" fmla="*/ 17931 h 33987"/>
                <a:gd name="connsiteX8" fmla="*/ -2015 w 64757"/>
                <a:gd name="connsiteY8" fmla="*/ 17931 h 33987"/>
                <a:gd name="connsiteX9" fmla="*/ -745 w 64757"/>
                <a:gd name="connsiteY9" fmla="*/ 15861 h 33987"/>
                <a:gd name="connsiteX10" fmla="*/ 28427 w 64757"/>
                <a:gd name="connsiteY10" fmla="*/ -967 h 33987"/>
                <a:gd name="connsiteX11" fmla="*/ 35895 w 64757"/>
                <a:gd name="connsiteY11" fmla="*/ -662 h 33987"/>
                <a:gd name="connsiteX12" fmla="*/ 60914 w 64757"/>
                <a:gd name="connsiteY12" fmla="*/ 13778 h 33987"/>
                <a:gd name="connsiteX13" fmla="*/ 62641 w 64757"/>
                <a:gd name="connsiteY13" fmla="*/ 16394 h 33987"/>
                <a:gd name="connsiteX14" fmla="*/ 62730 w 64757"/>
                <a:gd name="connsiteY14" fmla="*/ 18591 h 33987"/>
                <a:gd name="connsiteX15" fmla="*/ 57015 w 64757"/>
                <a:gd name="connsiteY15" fmla="*/ 19163 h 33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57" h="33987">
                  <a:moveTo>
                    <a:pt x="57015" y="19163"/>
                  </a:moveTo>
                  <a:lnTo>
                    <a:pt x="57015" y="17245"/>
                  </a:lnTo>
                  <a:lnTo>
                    <a:pt x="32275" y="31520"/>
                  </a:lnTo>
                  <a:cubicBezTo>
                    <a:pt x="30358" y="32625"/>
                    <a:pt x="27018" y="32485"/>
                    <a:pt x="24808" y="31215"/>
                  </a:cubicBezTo>
                  <a:lnTo>
                    <a:pt x="4628" y="19556"/>
                  </a:lnTo>
                  <a:lnTo>
                    <a:pt x="4628" y="20496"/>
                  </a:lnTo>
                  <a:lnTo>
                    <a:pt x="-2027" y="20496"/>
                  </a:lnTo>
                  <a:lnTo>
                    <a:pt x="-2027" y="17931"/>
                  </a:lnTo>
                  <a:lnTo>
                    <a:pt x="-2015" y="17931"/>
                  </a:lnTo>
                  <a:lnTo>
                    <a:pt x="-745" y="15861"/>
                  </a:lnTo>
                  <a:lnTo>
                    <a:pt x="28427" y="-967"/>
                  </a:lnTo>
                  <a:cubicBezTo>
                    <a:pt x="30332" y="-2084"/>
                    <a:pt x="33685" y="-1945"/>
                    <a:pt x="35895" y="-662"/>
                  </a:cubicBezTo>
                  <a:lnTo>
                    <a:pt x="60914" y="13778"/>
                  </a:lnTo>
                  <a:cubicBezTo>
                    <a:pt x="62209" y="14515"/>
                    <a:pt x="62730" y="15480"/>
                    <a:pt x="62641" y="16394"/>
                  </a:cubicBezTo>
                  <a:lnTo>
                    <a:pt x="62730" y="18591"/>
                  </a:lnTo>
                  <a:lnTo>
                    <a:pt x="57015" y="19163"/>
                  </a:lnTo>
                </a:path>
              </a:pathLst>
            </a:custGeom>
            <a:solidFill>
              <a:srgbClr val="999999"/>
            </a:solidFill>
            <a:ln w="1270" cap="flat">
              <a:noFill/>
              <a:prstDash val="solid"/>
              <a:miter/>
            </a:ln>
          </p:spPr>
          <p:txBody>
            <a:bodyPr rtlCol="0" anchor="ctr"/>
            <a:lstStyle/>
            <a:p>
              <a:endParaRPr lang="zh-CN" altLang="en-US"/>
            </a:p>
          </p:txBody>
        </p:sp>
        <p:sp>
          <p:nvSpPr>
            <p:cNvPr id="341" name="任意多边形: 形状 340"/>
            <p:cNvSpPr/>
            <p:nvPr/>
          </p:nvSpPr>
          <p:spPr>
            <a:xfrm flipV="1">
              <a:off x="10596426" y="3055296"/>
              <a:ext cx="64770" cy="37397"/>
            </a:xfrm>
            <a:custGeom>
              <a:avLst/>
              <a:gdLst>
                <a:gd name="connsiteX0" fmla="*/ 28429 w 64770"/>
                <a:gd name="connsiteY0" fmla="*/ -981 h 37397"/>
                <a:gd name="connsiteX1" fmla="*/ -743 w 64770"/>
                <a:gd name="connsiteY1" fmla="*/ 15859 h 37397"/>
                <a:gd name="connsiteX2" fmla="*/ -197 w 64770"/>
                <a:gd name="connsiteY2" fmla="*/ 20164 h 37397"/>
                <a:gd name="connsiteX3" fmla="*/ 24809 w 64770"/>
                <a:gd name="connsiteY3" fmla="*/ 34617 h 37397"/>
                <a:gd name="connsiteX4" fmla="*/ 32277 w 64770"/>
                <a:gd name="connsiteY4" fmla="*/ 34922 h 37397"/>
                <a:gd name="connsiteX5" fmla="*/ 61448 w 64770"/>
                <a:gd name="connsiteY5" fmla="*/ 18081 h 37397"/>
                <a:gd name="connsiteX6" fmla="*/ 60915 w 64770"/>
                <a:gd name="connsiteY6" fmla="*/ 13776 h 37397"/>
                <a:gd name="connsiteX7" fmla="*/ 35896 w 64770"/>
                <a:gd name="connsiteY7" fmla="*/ -664 h 37397"/>
                <a:gd name="connsiteX8" fmla="*/ 28429 w 64770"/>
                <a:gd name="connsiteY8" fmla="*/ -981 h 3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 h="37397">
                  <a:moveTo>
                    <a:pt x="28429" y="-981"/>
                  </a:moveTo>
                  <a:lnTo>
                    <a:pt x="-743" y="15859"/>
                  </a:lnTo>
                  <a:cubicBezTo>
                    <a:pt x="-2648" y="16964"/>
                    <a:pt x="-2407" y="18907"/>
                    <a:pt x="-197" y="20164"/>
                  </a:cubicBezTo>
                  <a:lnTo>
                    <a:pt x="24809" y="34617"/>
                  </a:lnTo>
                  <a:cubicBezTo>
                    <a:pt x="27019" y="35899"/>
                    <a:pt x="30359" y="36026"/>
                    <a:pt x="32277" y="34922"/>
                  </a:cubicBezTo>
                  <a:lnTo>
                    <a:pt x="61448" y="18081"/>
                  </a:lnTo>
                  <a:cubicBezTo>
                    <a:pt x="63366" y="16976"/>
                    <a:pt x="63125" y="15046"/>
                    <a:pt x="60915" y="13776"/>
                  </a:cubicBezTo>
                  <a:lnTo>
                    <a:pt x="35896" y="-664"/>
                  </a:lnTo>
                  <a:cubicBezTo>
                    <a:pt x="33686" y="-1947"/>
                    <a:pt x="30334" y="-2086"/>
                    <a:pt x="28429" y="-981"/>
                  </a:cubicBezTo>
                </a:path>
              </a:pathLst>
            </a:custGeom>
            <a:solidFill>
              <a:srgbClr val="FFFFFF"/>
            </a:solidFill>
            <a:ln w="1270" cap="flat">
              <a:noFill/>
              <a:prstDash val="solid"/>
              <a:miter/>
            </a:ln>
          </p:spPr>
          <p:txBody>
            <a:bodyPr rtlCol="0" anchor="ctr"/>
            <a:lstStyle/>
            <a:p>
              <a:endParaRPr lang="zh-CN" altLang="en-US"/>
            </a:p>
          </p:txBody>
        </p:sp>
        <p:sp>
          <p:nvSpPr>
            <p:cNvPr id="342" name="任意多边形: 形状 341"/>
            <p:cNvSpPr/>
            <p:nvPr/>
          </p:nvSpPr>
          <p:spPr>
            <a:xfrm flipV="1">
              <a:off x="10637804" y="3085374"/>
              <a:ext cx="64769" cy="33991"/>
            </a:xfrm>
            <a:custGeom>
              <a:avLst/>
              <a:gdLst>
                <a:gd name="connsiteX0" fmla="*/ 56987 w 64769"/>
                <a:gd name="connsiteY0" fmla="*/ 19187 h 33991"/>
                <a:gd name="connsiteX1" fmla="*/ 56987 w 64769"/>
                <a:gd name="connsiteY1" fmla="*/ 17257 h 33991"/>
                <a:gd name="connsiteX2" fmla="*/ 32260 w 64769"/>
                <a:gd name="connsiteY2" fmla="*/ 31544 h 33991"/>
                <a:gd name="connsiteX3" fmla="*/ 24792 w 64769"/>
                <a:gd name="connsiteY3" fmla="*/ 31239 h 33991"/>
                <a:gd name="connsiteX4" fmla="*/ 4587 w 64769"/>
                <a:gd name="connsiteY4" fmla="*/ 19581 h 33991"/>
                <a:gd name="connsiteX5" fmla="*/ 4587 w 64769"/>
                <a:gd name="connsiteY5" fmla="*/ 20508 h 33991"/>
                <a:gd name="connsiteX6" fmla="*/ -2056 w 64769"/>
                <a:gd name="connsiteY6" fmla="*/ 20508 h 33991"/>
                <a:gd name="connsiteX7" fmla="*/ -2056 w 64769"/>
                <a:gd name="connsiteY7" fmla="*/ 17955 h 33991"/>
                <a:gd name="connsiteX8" fmla="*/ -2043 w 64769"/>
                <a:gd name="connsiteY8" fmla="*/ 17955 h 33991"/>
                <a:gd name="connsiteX9" fmla="*/ -760 w 64769"/>
                <a:gd name="connsiteY9" fmla="*/ 15885 h 33991"/>
                <a:gd name="connsiteX10" fmla="*/ 28399 w 64769"/>
                <a:gd name="connsiteY10" fmla="*/ -955 h 33991"/>
                <a:gd name="connsiteX11" fmla="*/ 35867 w 64769"/>
                <a:gd name="connsiteY11" fmla="*/ -650 h 33991"/>
                <a:gd name="connsiteX12" fmla="*/ 60886 w 64769"/>
                <a:gd name="connsiteY12" fmla="*/ 13802 h 33991"/>
                <a:gd name="connsiteX13" fmla="*/ 62613 w 64769"/>
                <a:gd name="connsiteY13" fmla="*/ 16406 h 33991"/>
                <a:gd name="connsiteX14" fmla="*/ 62714 w 64769"/>
                <a:gd name="connsiteY14" fmla="*/ 18603 h 33991"/>
                <a:gd name="connsiteX15" fmla="*/ 56987 w 64769"/>
                <a:gd name="connsiteY15" fmla="*/ 19187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69" h="33991">
                  <a:moveTo>
                    <a:pt x="56987" y="19187"/>
                  </a:moveTo>
                  <a:lnTo>
                    <a:pt x="56987" y="17257"/>
                  </a:lnTo>
                  <a:lnTo>
                    <a:pt x="32260" y="31544"/>
                  </a:lnTo>
                  <a:cubicBezTo>
                    <a:pt x="30342" y="32649"/>
                    <a:pt x="27002" y="32509"/>
                    <a:pt x="24792" y="31239"/>
                  </a:cubicBezTo>
                  <a:lnTo>
                    <a:pt x="4587" y="19581"/>
                  </a:lnTo>
                  <a:lnTo>
                    <a:pt x="4587" y="20508"/>
                  </a:lnTo>
                  <a:lnTo>
                    <a:pt x="-2056" y="20508"/>
                  </a:lnTo>
                  <a:lnTo>
                    <a:pt x="-2056" y="17955"/>
                  </a:lnTo>
                  <a:lnTo>
                    <a:pt x="-2043" y="17955"/>
                  </a:lnTo>
                  <a:lnTo>
                    <a:pt x="-760" y="15885"/>
                  </a:lnTo>
                  <a:lnTo>
                    <a:pt x="28399" y="-955"/>
                  </a:lnTo>
                  <a:cubicBezTo>
                    <a:pt x="30317" y="-2060"/>
                    <a:pt x="33657" y="-1920"/>
                    <a:pt x="35867" y="-650"/>
                  </a:cubicBezTo>
                  <a:lnTo>
                    <a:pt x="60886" y="13802"/>
                  </a:lnTo>
                  <a:cubicBezTo>
                    <a:pt x="62181" y="14539"/>
                    <a:pt x="62714" y="15517"/>
                    <a:pt x="62613" y="16406"/>
                  </a:cubicBezTo>
                  <a:lnTo>
                    <a:pt x="62714" y="18603"/>
                  </a:lnTo>
                  <a:lnTo>
                    <a:pt x="56987" y="19187"/>
                  </a:lnTo>
                </a:path>
              </a:pathLst>
            </a:custGeom>
            <a:solidFill>
              <a:srgbClr val="999999"/>
            </a:solidFill>
            <a:ln w="1270" cap="flat">
              <a:noFill/>
              <a:prstDash val="solid"/>
              <a:miter/>
            </a:ln>
          </p:spPr>
          <p:txBody>
            <a:bodyPr rtlCol="0" anchor="ctr"/>
            <a:lstStyle/>
            <a:p>
              <a:endParaRPr lang="zh-CN" altLang="en-US"/>
            </a:p>
          </p:txBody>
        </p:sp>
        <p:sp>
          <p:nvSpPr>
            <p:cNvPr id="343" name="任意多边形: 形状 342"/>
            <p:cNvSpPr/>
            <p:nvPr/>
          </p:nvSpPr>
          <p:spPr>
            <a:xfrm flipV="1">
              <a:off x="10637805" y="3079177"/>
              <a:ext cx="64768" cy="37399"/>
            </a:xfrm>
            <a:custGeom>
              <a:avLst/>
              <a:gdLst>
                <a:gd name="connsiteX0" fmla="*/ 28398 w 64768"/>
                <a:gd name="connsiteY0" fmla="*/ -965 h 37399"/>
                <a:gd name="connsiteX1" fmla="*/ -761 w 64768"/>
                <a:gd name="connsiteY1" fmla="*/ 15875 h 37399"/>
                <a:gd name="connsiteX2" fmla="*/ -227 w 64768"/>
                <a:gd name="connsiteY2" fmla="*/ 20180 h 37399"/>
                <a:gd name="connsiteX3" fmla="*/ 24792 w 64768"/>
                <a:gd name="connsiteY3" fmla="*/ 34633 h 37399"/>
                <a:gd name="connsiteX4" fmla="*/ 32259 w 64768"/>
                <a:gd name="connsiteY4" fmla="*/ 34950 h 37399"/>
                <a:gd name="connsiteX5" fmla="*/ 61418 w 64768"/>
                <a:gd name="connsiteY5" fmla="*/ 18098 h 37399"/>
                <a:gd name="connsiteX6" fmla="*/ 60885 w 64768"/>
                <a:gd name="connsiteY6" fmla="*/ 13792 h 37399"/>
                <a:gd name="connsiteX7" fmla="*/ 35866 w 64768"/>
                <a:gd name="connsiteY7" fmla="*/ -648 h 37399"/>
                <a:gd name="connsiteX8" fmla="*/ 28398 w 64768"/>
                <a:gd name="connsiteY8" fmla="*/ -965 h 37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68" h="37399">
                  <a:moveTo>
                    <a:pt x="28398" y="-965"/>
                  </a:moveTo>
                  <a:lnTo>
                    <a:pt x="-761" y="15875"/>
                  </a:lnTo>
                  <a:cubicBezTo>
                    <a:pt x="-2678" y="16992"/>
                    <a:pt x="-2437" y="18910"/>
                    <a:pt x="-227" y="20180"/>
                  </a:cubicBezTo>
                  <a:lnTo>
                    <a:pt x="24792" y="34633"/>
                  </a:lnTo>
                  <a:cubicBezTo>
                    <a:pt x="27002" y="35916"/>
                    <a:pt x="30341" y="36055"/>
                    <a:pt x="32259" y="34950"/>
                  </a:cubicBezTo>
                  <a:lnTo>
                    <a:pt x="61418" y="18098"/>
                  </a:lnTo>
                  <a:cubicBezTo>
                    <a:pt x="63336" y="17005"/>
                    <a:pt x="63095" y="15062"/>
                    <a:pt x="60885" y="13792"/>
                  </a:cubicBezTo>
                  <a:lnTo>
                    <a:pt x="35866" y="-648"/>
                  </a:lnTo>
                  <a:cubicBezTo>
                    <a:pt x="33656" y="-1930"/>
                    <a:pt x="30316" y="-2057"/>
                    <a:pt x="28398" y="-965"/>
                  </a:cubicBezTo>
                </a:path>
              </a:pathLst>
            </a:custGeom>
            <a:solidFill>
              <a:srgbClr val="FFFFFF"/>
            </a:solidFill>
            <a:ln w="1270" cap="flat">
              <a:noFill/>
              <a:prstDash val="solid"/>
              <a:miter/>
            </a:ln>
          </p:spPr>
          <p:txBody>
            <a:bodyPr rtlCol="0" anchor="ctr"/>
            <a:lstStyle/>
            <a:p>
              <a:endParaRPr lang="zh-CN" altLang="en-US"/>
            </a:p>
          </p:txBody>
        </p:sp>
        <p:sp>
          <p:nvSpPr>
            <p:cNvPr id="344" name="任意多边形: 形状 343"/>
            <p:cNvSpPr/>
            <p:nvPr/>
          </p:nvSpPr>
          <p:spPr>
            <a:xfrm flipV="1">
              <a:off x="10679181" y="3109265"/>
              <a:ext cx="64769" cy="33988"/>
            </a:xfrm>
            <a:custGeom>
              <a:avLst/>
              <a:gdLst>
                <a:gd name="connsiteX0" fmla="*/ 56958 w 64769"/>
                <a:gd name="connsiteY0" fmla="*/ 19209 h 33988"/>
                <a:gd name="connsiteX1" fmla="*/ 56958 w 64769"/>
                <a:gd name="connsiteY1" fmla="*/ 17278 h 33988"/>
                <a:gd name="connsiteX2" fmla="*/ 32232 w 64769"/>
                <a:gd name="connsiteY2" fmla="*/ 31553 h 33988"/>
                <a:gd name="connsiteX3" fmla="*/ 24764 w 64769"/>
                <a:gd name="connsiteY3" fmla="*/ 31248 h 33988"/>
                <a:gd name="connsiteX4" fmla="*/ 4571 w 64769"/>
                <a:gd name="connsiteY4" fmla="*/ 19590 h 33988"/>
                <a:gd name="connsiteX5" fmla="*/ 4571 w 64769"/>
                <a:gd name="connsiteY5" fmla="*/ 20529 h 33988"/>
                <a:gd name="connsiteX6" fmla="*/ -2084 w 64769"/>
                <a:gd name="connsiteY6" fmla="*/ 20529 h 33988"/>
                <a:gd name="connsiteX7" fmla="*/ -2084 w 64769"/>
                <a:gd name="connsiteY7" fmla="*/ 17977 h 33988"/>
                <a:gd name="connsiteX8" fmla="*/ -2071 w 64769"/>
                <a:gd name="connsiteY8" fmla="*/ 17977 h 33988"/>
                <a:gd name="connsiteX9" fmla="*/ -788 w 64769"/>
                <a:gd name="connsiteY9" fmla="*/ 15907 h 33988"/>
                <a:gd name="connsiteX10" fmla="*/ 28371 w 64769"/>
                <a:gd name="connsiteY10" fmla="*/ -933 h 33988"/>
                <a:gd name="connsiteX11" fmla="*/ 35851 w 64769"/>
                <a:gd name="connsiteY11" fmla="*/ -629 h 33988"/>
                <a:gd name="connsiteX12" fmla="*/ 60857 w 64769"/>
                <a:gd name="connsiteY12" fmla="*/ 13824 h 33988"/>
                <a:gd name="connsiteX13" fmla="*/ 62584 w 64769"/>
                <a:gd name="connsiteY13" fmla="*/ 16427 h 33988"/>
                <a:gd name="connsiteX14" fmla="*/ 62686 w 64769"/>
                <a:gd name="connsiteY14" fmla="*/ 18624 h 33988"/>
                <a:gd name="connsiteX15" fmla="*/ 56958 w 64769"/>
                <a:gd name="connsiteY15" fmla="*/ 19209 h 3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69" h="33988">
                  <a:moveTo>
                    <a:pt x="56958" y="19209"/>
                  </a:moveTo>
                  <a:lnTo>
                    <a:pt x="56958" y="17278"/>
                  </a:lnTo>
                  <a:lnTo>
                    <a:pt x="32232" y="31553"/>
                  </a:lnTo>
                  <a:cubicBezTo>
                    <a:pt x="30314" y="32671"/>
                    <a:pt x="26974" y="32531"/>
                    <a:pt x="24764" y="31248"/>
                  </a:cubicBezTo>
                  <a:lnTo>
                    <a:pt x="4571" y="19590"/>
                  </a:lnTo>
                  <a:lnTo>
                    <a:pt x="4571" y="20529"/>
                  </a:lnTo>
                  <a:lnTo>
                    <a:pt x="-2084" y="20529"/>
                  </a:lnTo>
                  <a:lnTo>
                    <a:pt x="-2084" y="17977"/>
                  </a:lnTo>
                  <a:lnTo>
                    <a:pt x="-2071" y="17977"/>
                  </a:lnTo>
                  <a:lnTo>
                    <a:pt x="-788" y="15907"/>
                  </a:lnTo>
                  <a:lnTo>
                    <a:pt x="28371" y="-933"/>
                  </a:lnTo>
                  <a:cubicBezTo>
                    <a:pt x="30288" y="-2039"/>
                    <a:pt x="33628" y="-1899"/>
                    <a:pt x="35851" y="-629"/>
                  </a:cubicBezTo>
                  <a:lnTo>
                    <a:pt x="60857" y="13824"/>
                  </a:lnTo>
                  <a:cubicBezTo>
                    <a:pt x="62152" y="14573"/>
                    <a:pt x="62686" y="15538"/>
                    <a:pt x="62584" y="16427"/>
                  </a:cubicBezTo>
                  <a:lnTo>
                    <a:pt x="62686" y="18624"/>
                  </a:lnTo>
                  <a:lnTo>
                    <a:pt x="56958" y="19209"/>
                  </a:lnTo>
                </a:path>
              </a:pathLst>
            </a:custGeom>
            <a:solidFill>
              <a:srgbClr val="999999"/>
            </a:solidFill>
            <a:ln w="1270" cap="flat">
              <a:noFill/>
              <a:prstDash val="solid"/>
              <a:miter/>
            </a:ln>
          </p:spPr>
          <p:txBody>
            <a:bodyPr rtlCol="0" anchor="ctr"/>
            <a:lstStyle/>
            <a:p>
              <a:endParaRPr lang="zh-CN" altLang="en-US"/>
            </a:p>
          </p:txBody>
        </p:sp>
        <p:sp>
          <p:nvSpPr>
            <p:cNvPr id="345" name="任意多边形: 形状 344"/>
            <p:cNvSpPr/>
            <p:nvPr/>
          </p:nvSpPr>
          <p:spPr>
            <a:xfrm flipV="1">
              <a:off x="10679181" y="3103079"/>
              <a:ext cx="64768" cy="37390"/>
            </a:xfrm>
            <a:custGeom>
              <a:avLst/>
              <a:gdLst>
                <a:gd name="connsiteX0" fmla="*/ 28370 w 64768"/>
                <a:gd name="connsiteY0" fmla="*/ -928 h 37390"/>
                <a:gd name="connsiteX1" fmla="*/ -789 w 64768"/>
                <a:gd name="connsiteY1" fmla="*/ 15899 h 37390"/>
                <a:gd name="connsiteX2" fmla="*/ -256 w 64768"/>
                <a:gd name="connsiteY2" fmla="*/ 20217 h 37390"/>
                <a:gd name="connsiteX3" fmla="*/ 24763 w 64768"/>
                <a:gd name="connsiteY3" fmla="*/ 34644 h 37390"/>
                <a:gd name="connsiteX4" fmla="*/ 32231 w 64768"/>
                <a:gd name="connsiteY4" fmla="*/ 34962 h 37390"/>
                <a:gd name="connsiteX5" fmla="*/ 61390 w 64768"/>
                <a:gd name="connsiteY5" fmla="*/ 18135 h 37390"/>
                <a:gd name="connsiteX6" fmla="*/ 60857 w 64768"/>
                <a:gd name="connsiteY6" fmla="*/ 13817 h 37390"/>
                <a:gd name="connsiteX7" fmla="*/ 35850 w 64768"/>
                <a:gd name="connsiteY7" fmla="*/ -623 h 37390"/>
                <a:gd name="connsiteX8" fmla="*/ 28370 w 64768"/>
                <a:gd name="connsiteY8" fmla="*/ -928 h 37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68" h="37390">
                  <a:moveTo>
                    <a:pt x="28370" y="-928"/>
                  </a:moveTo>
                  <a:lnTo>
                    <a:pt x="-789" y="15899"/>
                  </a:lnTo>
                  <a:cubicBezTo>
                    <a:pt x="-2707" y="17004"/>
                    <a:pt x="-2465" y="18935"/>
                    <a:pt x="-256" y="20217"/>
                  </a:cubicBezTo>
                  <a:lnTo>
                    <a:pt x="24763" y="34644"/>
                  </a:lnTo>
                  <a:cubicBezTo>
                    <a:pt x="26973" y="35927"/>
                    <a:pt x="30313" y="36067"/>
                    <a:pt x="32231" y="34962"/>
                  </a:cubicBezTo>
                  <a:lnTo>
                    <a:pt x="61390" y="18135"/>
                  </a:lnTo>
                  <a:cubicBezTo>
                    <a:pt x="63308" y="17030"/>
                    <a:pt x="63067" y="15087"/>
                    <a:pt x="60857" y="13817"/>
                  </a:cubicBezTo>
                  <a:lnTo>
                    <a:pt x="35850" y="-623"/>
                  </a:lnTo>
                  <a:cubicBezTo>
                    <a:pt x="33628" y="-1906"/>
                    <a:pt x="30288" y="-2046"/>
                    <a:pt x="28370" y="-928"/>
                  </a:cubicBezTo>
                </a:path>
              </a:pathLst>
            </a:custGeom>
            <a:solidFill>
              <a:srgbClr val="FFFFFF"/>
            </a:solidFill>
            <a:ln w="1270" cap="flat">
              <a:noFill/>
              <a:prstDash val="solid"/>
              <a:miter/>
            </a:ln>
          </p:spPr>
          <p:txBody>
            <a:bodyPr rtlCol="0" anchor="ctr"/>
            <a:lstStyle/>
            <a:p>
              <a:endParaRPr lang="zh-CN" altLang="en-US"/>
            </a:p>
          </p:txBody>
        </p:sp>
        <p:sp>
          <p:nvSpPr>
            <p:cNvPr id="346" name="任意多边形: 形状 345"/>
            <p:cNvSpPr/>
            <p:nvPr/>
          </p:nvSpPr>
          <p:spPr>
            <a:xfrm flipV="1">
              <a:off x="10720557" y="3133108"/>
              <a:ext cx="64769" cy="33982"/>
            </a:xfrm>
            <a:custGeom>
              <a:avLst/>
              <a:gdLst>
                <a:gd name="connsiteX0" fmla="*/ 56930 w 64769"/>
                <a:gd name="connsiteY0" fmla="*/ 19230 h 33982"/>
                <a:gd name="connsiteX1" fmla="*/ 56930 w 64769"/>
                <a:gd name="connsiteY1" fmla="*/ 17300 h 33982"/>
                <a:gd name="connsiteX2" fmla="*/ 32203 w 64769"/>
                <a:gd name="connsiteY2" fmla="*/ 31574 h 33982"/>
                <a:gd name="connsiteX3" fmla="*/ 24736 w 64769"/>
                <a:gd name="connsiteY3" fmla="*/ 31269 h 33982"/>
                <a:gd name="connsiteX4" fmla="*/ 4543 w 64769"/>
                <a:gd name="connsiteY4" fmla="*/ 19611 h 33982"/>
                <a:gd name="connsiteX5" fmla="*/ 4543 w 64769"/>
                <a:gd name="connsiteY5" fmla="*/ 20550 h 33982"/>
                <a:gd name="connsiteX6" fmla="*/ -2112 w 64769"/>
                <a:gd name="connsiteY6" fmla="*/ 20550 h 33982"/>
                <a:gd name="connsiteX7" fmla="*/ -2112 w 64769"/>
                <a:gd name="connsiteY7" fmla="*/ 17998 h 33982"/>
                <a:gd name="connsiteX8" fmla="*/ -2087 w 64769"/>
                <a:gd name="connsiteY8" fmla="*/ 17998 h 33982"/>
                <a:gd name="connsiteX9" fmla="*/ -817 w 64769"/>
                <a:gd name="connsiteY9" fmla="*/ 15915 h 33982"/>
                <a:gd name="connsiteX10" fmla="*/ 28355 w 64769"/>
                <a:gd name="connsiteY10" fmla="*/ -912 h 33982"/>
                <a:gd name="connsiteX11" fmla="*/ 35823 w 64769"/>
                <a:gd name="connsiteY11" fmla="*/ -608 h 33982"/>
                <a:gd name="connsiteX12" fmla="*/ 60829 w 64769"/>
                <a:gd name="connsiteY12" fmla="*/ 13832 h 33982"/>
                <a:gd name="connsiteX13" fmla="*/ 62556 w 64769"/>
                <a:gd name="connsiteY13" fmla="*/ 16448 h 33982"/>
                <a:gd name="connsiteX14" fmla="*/ 62658 w 64769"/>
                <a:gd name="connsiteY14" fmla="*/ 18645 h 33982"/>
                <a:gd name="connsiteX15" fmla="*/ 56930 w 64769"/>
                <a:gd name="connsiteY15" fmla="*/ 19230 h 3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69" h="33982">
                  <a:moveTo>
                    <a:pt x="56930" y="19230"/>
                  </a:moveTo>
                  <a:lnTo>
                    <a:pt x="56930" y="17300"/>
                  </a:lnTo>
                  <a:lnTo>
                    <a:pt x="32203" y="31574"/>
                  </a:lnTo>
                  <a:cubicBezTo>
                    <a:pt x="30286" y="32679"/>
                    <a:pt x="26946" y="32552"/>
                    <a:pt x="24736" y="31269"/>
                  </a:cubicBezTo>
                  <a:lnTo>
                    <a:pt x="4543" y="19611"/>
                  </a:lnTo>
                  <a:lnTo>
                    <a:pt x="4543" y="20550"/>
                  </a:lnTo>
                  <a:lnTo>
                    <a:pt x="-2112" y="20550"/>
                  </a:lnTo>
                  <a:lnTo>
                    <a:pt x="-2112" y="17998"/>
                  </a:lnTo>
                  <a:lnTo>
                    <a:pt x="-2087" y="17998"/>
                  </a:lnTo>
                  <a:lnTo>
                    <a:pt x="-817" y="15915"/>
                  </a:lnTo>
                  <a:lnTo>
                    <a:pt x="28355" y="-912"/>
                  </a:lnTo>
                  <a:cubicBezTo>
                    <a:pt x="30260" y="-2017"/>
                    <a:pt x="33613" y="-1878"/>
                    <a:pt x="35823" y="-608"/>
                  </a:cubicBezTo>
                  <a:lnTo>
                    <a:pt x="60829" y="13832"/>
                  </a:lnTo>
                  <a:cubicBezTo>
                    <a:pt x="62125" y="14582"/>
                    <a:pt x="62658" y="15547"/>
                    <a:pt x="62556" y="16448"/>
                  </a:cubicBezTo>
                  <a:lnTo>
                    <a:pt x="62658" y="18645"/>
                  </a:lnTo>
                  <a:lnTo>
                    <a:pt x="56930" y="19230"/>
                  </a:lnTo>
                </a:path>
              </a:pathLst>
            </a:custGeom>
            <a:solidFill>
              <a:srgbClr val="999999"/>
            </a:solidFill>
            <a:ln w="1270" cap="flat">
              <a:noFill/>
              <a:prstDash val="solid"/>
              <a:miter/>
            </a:ln>
          </p:spPr>
          <p:txBody>
            <a:bodyPr rtlCol="0" anchor="ctr"/>
            <a:lstStyle/>
            <a:p>
              <a:endParaRPr lang="zh-CN" altLang="en-US"/>
            </a:p>
          </p:txBody>
        </p:sp>
        <p:sp>
          <p:nvSpPr>
            <p:cNvPr id="347" name="任意多边形: 形状 346"/>
            <p:cNvSpPr/>
            <p:nvPr/>
          </p:nvSpPr>
          <p:spPr>
            <a:xfrm flipV="1">
              <a:off x="10720558" y="3126916"/>
              <a:ext cx="64770" cy="37397"/>
            </a:xfrm>
            <a:custGeom>
              <a:avLst/>
              <a:gdLst>
                <a:gd name="connsiteX0" fmla="*/ 28354 w 64770"/>
                <a:gd name="connsiteY0" fmla="*/ -912 h 37397"/>
                <a:gd name="connsiteX1" fmla="*/ -817 w 64770"/>
                <a:gd name="connsiteY1" fmla="*/ 15928 h 37397"/>
                <a:gd name="connsiteX2" fmla="*/ -284 w 64770"/>
                <a:gd name="connsiteY2" fmla="*/ 20246 h 37397"/>
                <a:gd name="connsiteX3" fmla="*/ 24735 w 64770"/>
                <a:gd name="connsiteY3" fmla="*/ 34673 h 37397"/>
                <a:gd name="connsiteX4" fmla="*/ 32203 w 64770"/>
                <a:gd name="connsiteY4" fmla="*/ 34991 h 37397"/>
                <a:gd name="connsiteX5" fmla="*/ 61374 w 64770"/>
                <a:gd name="connsiteY5" fmla="*/ 18151 h 37397"/>
                <a:gd name="connsiteX6" fmla="*/ 60828 w 64770"/>
                <a:gd name="connsiteY6" fmla="*/ 13845 h 37397"/>
                <a:gd name="connsiteX7" fmla="*/ 35822 w 64770"/>
                <a:gd name="connsiteY7" fmla="*/ -607 h 37397"/>
                <a:gd name="connsiteX8" fmla="*/ 28354 w 64770"/>
                <a:gd name="connsiteY8" fmla="*/ -912 h 3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 h="37397">
                  <a:moveTo>
                    <a:pt x="28354" y="-912"/>
                  </a:moveTo>
                  <a:lnTo>
                    <a:pt x="-817" y="15928"/>
                  </a:lnTo>
                  <a:cubicBezTo>
                    <a:pt x="-2735" y="17033"/>
                    <a:pt x="-2494" y="18964"/>
                    <a:pt x="-284" y="20246"/>
                  </a:cubicBezTo>
                  <a:lnTo>
                    <a:pt x="24735" y="34673"/>
                  </a:lnTo>
                  <a:cubicBezTo>
                    <a:pt x="26945" y="35956"/>
                    <a:pt x="30285" y="36096"/>
                    <a:pt x="32203" y="34991"/>
                  </a:cubicBezTo>
                  <a:lnTo>
                    <a:pt x="61374" y="18151"/>
                  </a:lnTo>
                  <a:cubicBezTo>
                    <a:pt x="63279" y="17046"/>
                    <a:pt x="63038" y="15115"/>
                    <a:pt x="60828" y="13845"/>
                  </a:cubicBezTo>
                  <a:lnTo>
                    <a:pt x="35822" y="-607"/>
                  </a:lnTo>
                  <a:cubicBezTo>
                    <a:pt x="33612" y="-1890"/>
                    <a:pt x="30259" y="-2017"/>
                    <a:pt x="28354" y="-912"/>
                  </a:cubicBezTo>
                </a:path>
              </a:pathLst>
            </a:custGeom>
            <a:solidFill>
              <a:srgbClr val="FFFFFF"/>
            </a:solidFill>
            <a:ln w="1270" cap="flat">
              <a:noFill/>
              <a:prstDash val="solid"/>
              <a:miter/>
            </a:ln>
          </p:spPr>
          <p:txBody>
            <a:bodyPr rtlCol="0" anchor="ctr"/>
            <a:lstStyle/>
            <a:p>
              <a:endParaRPr lang="zh-CN" altLang="en-US"/>
            </a:p>
          </p:txBody>
        </p:sp>
        <p:sp>
          <p:nvSpPr>
            <p:cNvPr id="348" name="任意多边形: 形状 347"/>
            <p:cNvSpPr/>
            <p:nvPr/>
          </p:nvSpPr>
          <p:spPr>
            <a:xfrm flipV="1">
              <a:off x="10761705" y="3156722"/>
              <a:ext cx="106146" cy="58070"/>
            </a:xfrm>
            <a:custGeom>
              <a:avLst/>
              <a:gdLst>
                <a:gd name="connsiteX0" fmla="*/ 98277 w 106146"/>
                <a:gd name="connsiteY0" fmla="*/ 19262 h 58070"/>
                <a:gd name="connsiteX1" fmla="*/ 98277 w 106146"/>
                <a:gd name="connsiteY1" fmla="*/ 17344 h 58070"/>
                <a:gd name="connsiteX2" fmla="*/ 32161 w 106146"/>
                <a:gd name="connsiteY2" fmla="*/ 55698 h 58070"/>
                <a:gd name="connsiteX3" fmla="*/ 24693 w 106146"/>
                <a:gd name="connsiteY3" fmla="*/ 55393 h 58070"/>
                <a:gd name="connsiteX4" fmla="*/ 4501 w 106146"/>
                <a:gd name="connsiteY4" fmla="*/ 43735 h 58070"/>
                <a:gd name="connsiteX5" fmla="*/ 4501 w 106146"/>
                <a:gd name="connsiteY5" fmla="*/ 44662 h 58070"/>
                <a:gd name="connsiteX6" fmla="*/ -2154 w 106146"/>
                <a:gd name="connsiteY6" fmla="*/ 44662 h 58070"/>
                <a:gd name="connsiteX7" fmla="*/ -2154 w 106146"/>
                <a:gd name="connsiteY7" fmla="*/ 42109 h 58070"/>
                <a:gd name="connsiteX8" fmla="*/ -2129 w 106146"/>
                <a:gd name="connsiteY8" fmla="*/ 42109 h 58070"/>
                <a:gd name="connsiteX9" fmla="*/ -859 w 106146"/>
                <a:gd name="connsiteY9" fmla="*/ 40039 h 58070"/>
                <a:gd name="connsiteX10" fmla="*/ 69690 w 106146"/>
                <a:gd name="connsiteY10" fmla="*/ -880 h 58070"/>
                <a:gd name="connsiteX11" fmla="*/ 77157 w 106146"/>
                <a:gd name="connsiteY11" fmla="*/ -576 h 58070"/>
                <a:gd name="connsiteX12" fmla="*/ 102176 w 106146"/>
                <a:gd name="connsiteY12" fmla="*/ 13864 h 58070"/>
                <a:gd name="connsiteX13" fmla="*/ 103891 w 106146"/>
                <a:gd name="connsiteY13" fmla="*/ 16480 h 58070"/>
                <a:gd name="connsiteX14" fmla="*/ 103992 w 106146"/>
                <a:gd name="connsiteY14" fmla="*/ 18677 h 58070"/>
                <a:gd name="connsiteX15" fmla="*/ 98277 w 106146"/>
                <a:gd name="connsiteY15" fmla="*/ 19262 h 58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146" h="58070">
                  <a:moveTo>
                    <a:pt x="98277" y="19262"/>
                  </a:moveTo>
                  <a:lnTo>
                    <a:pt x="98277" y="17344"/>
                  </a:lnTo>
                  <a:lnTo>
                    <a:pt x="32161" y="55698"/>
                  </a:lnTo>
                  <a:cubicBezTo>
                    <a:pt x="30243" y="56803"/>
                    <a:pt x="26903" y="56663"/>
                    <a:pt x="24693" y="55393"/>
                  </a:cubicBezTo>
                  <a:lnTo>
                    <a:pt x="4501" y="43735"/>
                  </a:lnTo>
                  <a:lnTo>
                    <a:pt x="4501" y="44662"/>
                  </a:lnTo>
                  <a:lnTo>
                    <a:pt x="-2154" y="44662"/>
                  </a:lnTo>
                  <a:lnTo>
                    <a:pt x="-2154" y="42109"/>
                  </a:lnTo>
                  <a:lnTo>
                    <a:pt x="-2129" y="42109"/>
                  </a:lnTo>
                  <a:lnTo>
                    <a:pt x="-859" y="40039"/>
                  </a:lnTo>
                  <a:lnTo>
                    <a:pt x="69690" y="-880"/>
                  </a:lnTo>
                  <a:cubicBezTo>
                    <a:pt x="71595" y="-1985"/>
                    <a:pt x="74947" y="-1846"/>
                    <a:pt x="77157" y="-576"/>
                  </a:cubicBezTo>
                  <a:lnTo>
                    <a:pt x="102176" y="13864"/>
                  </a:lnTo>
                  <a:cubicBezTo>
                    <a:pt x="103471" y="14626"/>
                    <a:pt x="103992" y="15579"/>
                    <a:pt x="103891" y="16480"/>
                  </a:cubicBezTo>
                  <a:lnTo>
                    <a:pt x="103992" y="18677"/>
                  </a:lnTo>
                  <a:lnTo>
                    <a:pt x="98277" y="19262"/>
                  </a:lnTo>
                </a:path>
              </a:pathLst>
            </a:custGeom>
            <a:solidFill>
              <a:srgbClr val="999999"/>
            </a:solidFill>
            <a:ln w="1270" cap="flat">
              <a:noFill/>
              <a:prstDash val="solid"/>
              <a:miter/>
            </a:ln>
          </p:spPr>
          <p:txBody>
            <a:bodyPr rtlCol="0" anchor="ctr"/>
            <a:lstStyle/>
            <a:p>
              <a:endParaRPr lang="zh-CN" altLang="en-US"/>
            </a:p>
          </p:txBody>
        </p:sp>
        <p:sp>
          <p:nvSpPr>
            <p:cNvPr id="349" name="任意多边形: 形状 348"/>
            <p:cNvSpPr/>
            <p:nvPr/>
          </p:nvSpPr>
          <p:spPr>
            <a:xfrm flipV="1">
              <a:off x="10761706" y="3150533"/>
              <a:ext cx="106153" cy="61475"/>
            </a:xfrm>
            <a:custGeom>
              <a:avLst/>
              <a:gdLst>
                <a:gd name="connsiteX0" fmla="*/ 69689 w 106153"/>
                <a:gd name="connsiteY0" fmla="*/ -875 h 61475"/>
                <a:gd name="connsiteX1" fmla="*/ -859 w 106153"/>
                <a:gd name="connsiteY1" fmla="*/ 40032 h 61475"/>
                <a:gd name="connsiteX2" fmla="*/ -326 w 106153"/>
                <a:gd name="connsiteY2" fmla="*/ 44337 h 61475"/>
                <a:gd name="connsiteX3" fmla="*/ 24693 w 106153"/>
                <a:gd name="connsiteY3" fmla="*/ 58790 h 61475"/>
                <a:gd name="connsiteX4" fmla="*/ 32161 w 106153"/>
                <a:gd name="connsiteY4" fmla="*/ 59094 h 61475"/>
                <a:gd name="connsiteX5" fmla="*/ 102709 w 106153"/>
                <a:gd name="connsiteY5" fmla="*/ 18188 h 61475"/>
                <a:gd name="connsiteX6" fmla="*/ 102175 w 106153"/>
                <a:gd name="connsiteY6" fmla="*/ 13870 h 61475"/>
                <a:gd name="connsiteX7" fmla="*/ 77156 w 106153"/>
                <a:gd name="connsiteY7" fmla="*/ -570 h 61475"/>
                <a:gd name="connsiteX8" fmla="*/ 69689 w 106153"/>
                <a:gd name="connsiteY8" fmla="*/ -875 h 6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153" h="61475">
                  <a:moveTo>
                    <a:pt x="69689" y="-875"/>
                  </a:moveTo>
                  <a:lnTo>
                    <a:pt x="-859" y="40032"/>
                  </a:lnTo>
                  <a:cubicBezTo>
                    <a:pt x="-2777" y="41136"/>
                    <a:pt x="-2536" y="43067"/>
                    <a:pt x="-326" y="44337"/>
                  </a:cubicBezTo>
                  <a:lnTo>
                    <a:pt x="24693" y="58790"/>
                  </a:lnTo>
                  <a:cubicBezTo>
                    <a:pt x="26903" y="60072"/>
                    <a:pt x="30243" y="60199"/>
                    <a:pt x="32161" y="59094"/>
                  </a:cubicBezTo>
                  <a:lnTo>
                    <a:pt x="102709" y="18188"/>
                  </a:lnTo>
                  <a:cubicBezTo>
                    <a:pt x="104627" y="17070"/>
                    <a:pt x="104372" y="15140"/>
                    <a:pt x="102175" y="13870"/>
                  </a:cubicBezTo>
                  <a:lnTo>
                    <a:pt x="77156" y="-570"/>
                  </a:lnTo>
                  <a:cubicBezTo>
                    <a:pt x="74947" y="-1853"/>
                    <a:pt x="71594" y="-1993"/>
                    <a:pt x="69689" y="-875"/>
                  </a:cubicBezTo>
                </a:path>
              </a:pathLst>
            </a:custGeom>
            <a:solidFill>
              <a:srgbClr val="FFFFFF"/>
            </a:solidFill>
            <a:ln w="1270" cap="flat">
              <a:noFill/>
              <a:prstDash val="solid"/>
              <a:miter/>
            </a:ln>
          </p:spPr>
          <p:txBody>
            <a:bodyPr rtlCol="0" anchor="ctr"/>
            <a:lstStyle/>
            <a:p>
              <a:endParaRPr lang="zh-CN" altLang="en-US"/>
            </a:p>
          </p:txBody>
        </p:sp>
        <p:sp>
          <p:nvSpPr>
            <p:cNvPr id="350" name="任意多边形: 形状 349"/>
            <p:cNvSpPr/>
            <p:nvPr/>
          </p:nvSpPr>
          <p:spPr>
            <a:xfrm flipV="1">
              <a:off x="10269950" y="2915271"/>
              <a:ext cx="129476" cy="71568"/>
            </a:xfrm>
            <a:custGeom>
              <a:avLst/>
              <a:gdLst>
                <a:gd name="connsiteX0" fmla="*/ 121935 w 129476"/>
                <a:gd name="connsiteY0" fmla="*/ 19051 h 71568"/>
                <a:gd name="connsiteX1" fmla="*/ 121935 w 129476"/>
                <a:gd name="connsiteY1" fmla="*/ 17133 h 71568"/>
                <a:gd name="connsiteX2" fmla="*/ 32476 w 129476"/>
                <a:gd name="connsiteY2" fmla="*/ 68988 h 71568"/>
                <a:gd name="connsiteX3" fmla="*/ 25008 w 129476"/>
                <a:gd name="connsiteY3" fmla="*/ 68670 h 71568"/>
                <a:gd name="connsiteX4" fmla="*/ 4828 w 129476"/>
                <a:gd name="connsiteY4" fmla="*/ 57011 h 71568"/>
                <a:gd name="connsiteX5" fmla="*/ 4828 w 129476"/>
                <a:gd name="connsiteY5" fmla="*/ 57964 h 71568"/>
                <a:gd name="connsiteX6" fmla="*/ -1827 w 129476"/>
                <a:gd name="connsiteY6" fmla="*/ 57964 h 71568"/>
                <a:gd name="connsiteX7" fmla="*/ -1827 w 129476"/>
                <a:gd name="connsiteY7" fmla="*/ 55411 h 71568"/>
                <a:gd name="connsiteX8" fmla="*/ -1814 w 129476"/>
                <a:gd name="connsiteY8" fmla="*/ 55411 h 71568"/>
                <a:gd name="connsiteX9" fmla="*/ -531 w 129476"/>
                <a:gd name="connsiteY9" fmla="*/ 53316 h 71568"/>
                <a:gd name="connsiteX10" fmla="*/ 93347 w 129476"/>
                <a:gd name="connsiteY10" fmla="*/ -1091 h 71568"/>
                <a:gd name="connsiteX11" fmla="*/ 100814 w 129476"/>
                <a:gd name="connsiteY11" fmla="*/ -774 h 71568"/>
                <a:gd name="connsiteX12" fmla="*/ 125821 w 129476"/>
                <a:gd name="connsiteY12" fmla="*/ 13666 h 71568"/>
                <a:gd name="connsiteX13" fmla="*/ 127561 w 129476"/>
                <a:gd name="connsiteY13" fmla="*/ 16270 h 71568"/>
                <a:gd name="connsiteX14" fmla="*/ 127650 w 129476"/>
                <a:gd name="connsiteY14" fmla="*/ 18467 h 71568"/>
                <a:gd name="connsiteX15" fmla="*/ 121935 w 129476"/>
                <a:gd name="connsiteY15" fmla="*/ 19051 h 7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9476" h="71568">
                  <a:moveTo>
                    <a:pt x="121935" y="19051"/>
                  </a:moveTo>
                  <a:lnTo>
                    <a:pt x="121935" y="17133"/>
                  </a:lnTo>
                  <a:lnTo>
                    <a:pt x="32476" y="68988"/>
                  </a:lnTo>
                  <a:cubicBezTo>
                    <a:pt x="30571" y="70092"/>
                    <a:pt x="27231" y="69953"/>
                    <a:pt x="25008" y="68670"/>
                  </a:cubicBezTo>
                  <a:lnTo>
                    <a:pt x="4828" y="57011"/>
                  </a:lnTo>
                  <a:lnTo>
                    <a:pt x="4828" y="57964"/>
                  </a:lnTo>
                  <a:lnTo>
                    <a:pt x="-1827" y="57964"/>
                  </a:lnTo>
                  <a:lnTo>
                    <a:pt x="-1827" y="55411"/>
                  </a:lnTo>
                  <a:lnTo>
                    <a:pt x="-1814" y="55411"/>
                  </a:lnTo>
                  <a:lnTo>
                    <a:pt x="-531" y="53316"/>
                  </a:lnTo>
                  <a:lnTo>
                    <a:pt x="93347" y="-1091"/>
                  </a:lnTo>
                  <a:cubicBezTo>
                    <a:pt x="95265" y="-2196"/>
                    <a:pt x="98605" y="-2056"/>
                    <a:pt x="100814" y="-774"/>
                  </a:cubicBezTo>
                  <a:lnTo>
                    <a:pt x="125821" y="13666"/>
                  </a:lnTo>
                  <a:cubicBezTo>
                    <a:pt x="127116" y="14416"/>
                    <a:pt x="127650" y="15381"/>
                    <a:pt x="127561" y="16270"/>
                  </a:cubicBezTo>
                  <a:lnTo>
                    <a:pt x="127650" y="18467"/>
                  </a:lnTo>
                  <a:lnTo>
                    <a:pt x="121935" y="19051"/>
                  </a:lnTo>
                </a:path>
              </a:pathLst>
            </a:custGeom>
            <a:solidFill>
              <a:srgbClr val="999999"/>
            </a:solidFill>
            <a:ln w="1270" cap="flat">
              <a:noFill/>
              <a:prstDash val="solid"/>
              <a:miter/>
            </a:ln>
          </p:spPr>
          <p:txBody>
            <a:bodyPr rtlCol="0" anchor="ctr"/>
            <a:lstStyle/>
            <a:p>
              <a:endParaRPr lang="zh-CN" altLang="en-US"/>
            </a:p>
          </p:txBody>
        </p:sp>
        <p:sp>
          <p:nvSpPr>
            <p:cNvPr id="351" name="任意多边形: 形状 350"/>
            <p:cNvSpPr/>
            <p:nvPr/>
          </p:nvSpPr>
          <p:spPr>
            <a:xfrm flipV="1">
              <a:off x="10269950" y="2909085"/>
              <a:ext cx="129487" cy="74962"/>
            </a:xfrm>
            <a:custGeom>
              <a:avLst/>
              <a:gdLst>
                <a:gd name="connsiteX0" fmla="*/ 93346 w 129487"/>
                <a:gd name="connsiteY0" fmla="*/ -1093 h 74962"/>
                <a:gd name="connsiteX1" fmla="*/ -532 w 129487"/>
                <a:gd name="connsiteY1" fmla="*/ 53314 h 74962"/>
                <a:gd name="connsiteX2" fmla="*/ 2 w 129487"/>
                <a:gd name="connsiteY2" fmla="*/ 57632 h 74962"/>
                <a:gd name="connsiteX3" fmla="*/ 25008 w 129487"/>
                <a:gd name="connsiteY3" fmla="*/ 72072 h 74962"/>
                <a:gd name="connsiteX4" fmla="*/ 32475 w 129487"/>
                <a:gd name="connsiteY4" fmla="*/ 72376 h 74962"/>
                <a:gd name="connsiteX5" fmla="*/ 126366 w 129487"/>
                <a:gd name="connsiteY5" fmla="*/ 17970 h 74962"/>
                <a:gd name="connsiteX6" fmla="*/ 125833 w 129487"/>
                <a:gd name="connsiteY6" fmla="*/ 13652 h 74962"/>
                <a:gd name="connsiteX7" fmla="*/ 100814 w 129487"/>
                <a:gd name="connsiteY7" fmla="*/ -801 h 74962"/>
                <a:gd name="connsiteX8" fmla="*/ 93346 w 129487"/>
                <a:gd name="connsiteY8" fmla="*/ -1093 h 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487" h="74962">
                  <a:moveTo>
                    <a:pt x="93346" y="-1093"/>
                  </a:moveTo>
                  <a:lnTo>
                    <a:pt x="-532" y="53314"/>
                  </a:lnTo>
                  <a:cubicBezTo>
                    <a:pt x="-2449" y="54419"/>
                    <a:pt x="-2208" y="56349"/>
                    <a:pt x="2" y="57632"/>
                  </a:cubicBezTo>
                  <a:lnTo>
                    <a:pt x="25008" y="72072"/>
                  </a:lnTo>
                  <a:cubicBezTo>
                    <a:pt x="27230" y="73342"/>
                    <a:pt x="30570" y="73482"/>
                    <a:pt x="32475" y="72376"/>
                  </a:cubicBezTo>
                  <a:lnTo>
                    <a:pt x="126366" y="17970"/>
                  </a:lnTo>
                  <a:cubicBezTo>
                    <a:pt x="128284" y="16865"/>
                    <a:pt x="128043" y="14935"/>
                    <a:pt x="125833" y="13652"/>
                  </a:cubicBezTo>
                  <a:lnTo>
                    <a:pt x="100814" y="-801"/>
                  </a:lnTo>
                  <a:cubicBezTo>
                    <a:pt x="98604" y="-2058"/>
                    <a:pt x="95264" y="-2198"/>
                    <a:pt x="93346" y="-1093"/>
                  </a:cubicBezTo>
                </a:path>
              </a:pathLst>
            </a:custGeom>
            <a:solidFill>
              <a:srgbClr val="FFFFFF"/>
            </a:solidFill>
            <a:ln w="1270" cap="flat">
              <a:noFill/>
              <a:prstDash val="solid"/>
              <a:miter/>
            </a:ln>
          </p:spPr>
          <p:txBody>
            <a:bodyPr rtlCol="0" anchor="ctr"/>
            <a:lstStyle/>
            <a:p>
              <a:endParaRPr lang="zh-CN" altLang="en-US"/>
            </a:p>
          </p:txBody>
        </p:sp>
        <p:sp>
          <p:nvSpPr>
            <p:cNvPr id="352" name="任意多边形: 形状 351"/>
            <p:cNvSpPr/>
            <p:nvPr/>
          </p:nvSpPr>
          <p:spPr>
            <a:xfrm flipV="1">
              <a:off x="10376096" y="2976789"/>
              <a:ext cx="64769" cy="33995"/>
            </a:xfrm>
            <a:custGeom>
              <a:avLst/>
              <a:gdLst>
                <a:gd name="connsiteX0" fmla="*/ 57165 w 64769"/>
                <a:gd name="connsiteY0" fmla="*/ 19082 h 33995"/>
                <a:gd name="connsiteX1" fmla="*/ 57165 w 64769"/>
                <a:gd name="connsiteY1" fmla="*/ 17164 h 33995"/>
                <a:gd name="connsiteX2" fmla="*/ 32438 w 64769"/>
                <a:gd name="connsiteY2" fmla="*/ 31452 h 33995"/>
                <a:gd name="connsiteX3" fmla="*/ 24958 w 64769"/>
                <a:gd name="connsiteY3" fmla="*/ 31147 h 33995"/>
                <a:gd name="connsiteX4" fmla="*/ 4765 w 64769"/>
                <a:gd name="connsiteY4" fmla="*/ 19488 h 33995"/>
                <a:gd name="connsiteX5" fmla="*/ 4765 w 64769"/>
                <a:gd name="connsiteY5" fmla="*/ 20415 h 33995"/>
                <a:gd name="connsiteX6" fmla="*/ -1877 w 64769"/>
                <a:gd name="connsiteY6" fmla="*/ 20415 h 33995"/>
                <a:gd name="connsiteX7" fmla="*/ -1877 w 64769"/>
                <a:gd name="connsiteY7" fmla="*/ 17863 h 33995"/>
                <a:gd name="connsiteX8" fmla="*/ -1864 w 64769"/>
                <a:gd name="connsiteY8" fmla="*/ 17863 h 33995"/>
                <a:gd name="connsiteX9" fmla="*/ -581 w 64769"/>
                <a:gd name="connsiteY9" fmla="*/ 15793 h 33995"/>
                <a:gd name="connsiteX10" fmla="*/ 28578 w 64769"/>
                <a:gd name="connsiteY10" fmla="*/ -1047 h 33995"/>
                <a:gd name="connsiteX11" fmla="*/ 36045 w 64769"/>
                <a:gd name="connsiteY11" fmla="*/ -743 h 33995"/>
                <a:gd name="connsiteX12" fmla="*/ 61064 w 64769"/>
                <a:gd name="connsiteY12" fmla="*/ 13710 h 33995"/>
                <a:gd name="connsiteX13" fmla="*/ 62792 w 64769"/>
                <a:gd name="connsiteY13" fmla="*/ 16313 h 33995"/>
                <a:gd name="connsiteX14" fmla="*/ 62893 w 64769"/>
                <a:gd name="connsiteY14" fmla="*/ 18510 h 33995"/>
                <a:gd name="connsiteX15" fmla="*/ 57165 w 64769"/>
                <a:gd name="connsiteY15" fmla="*/ 19082 h 3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69" h="33995">
                  <a:moveTo>
                    <a:pt x="57165" y="19082"/>
                  </a:moveTo>
                  <a:lnTo>
                    <a:pt x="57165" y="17164"/>
                  </a:lnTo>
                  <a:lnTo>
                    <a:pt x="32438" y="31452"/>
                  </a:lnTo>
                  <a:cubicBezTo>
                    <a:pt x="30521" y="32557"/>
                    <a:pt x="27181" y="32417"/>
                    <a:pt x="24958" y="31147"/>
                  </a:cubicBezTo>
                  <a:lnTo>
                    <a:pt x="4765" y="19488"/>
                  </a:lnTo>
                  <a:lnTo>
                    <a:pt x="4765" y="20415"/>
                  </a:lnTo>
                  <a:lnTo>
                    <a:pt x="-1877" y="20415"/>
                  </a:lnTo>
                  <a:lnTo>
                    <a:pt x="-1877" y="17863"/>
                  </a:lnTo>
                  <a:lnTo>
                    <a:pt x="-1864" y="17863"/>
                  </a:lnTo>
                  <a:lnTo>
                    <a:pt x="-581" y="15793"/>
                  </a:lnTo>
                  <a:lnTo>
                    <a:pt x="28578" y="-1047"/>
                  </a:lnTo>
                  <a:cubicBezTo>
                    <a:pt x="30495" y="-2152"/>
                    <a:pt x="33836" y="-2025"/>
                    <a:pt x="36045" y="-743"/>
                  </a:cubicBezTo>
                  <a:lnTo>
                    <a:pt x="61064" y="13710"/>
                  </a:lnTo>
                  <a:cubicBezTo>
                    <a:pt x="62360" y="14446"/>
                    <a:pt x="62893" y="15412"/>
                    <a:pt x="62792" y="16313"/>
                  </a:cubicBezTo>
                  <a:lnTo>
                    <a:pt x="62893" y="18510"/>
                  </a:lnTo>
                  <a:lnTo>
                    <a:pt x="57165" y="19082"/>
                  </a:lnTo>
                </a:path>
              </a:pathLst>
            </a:custGeom>
            <a:solidFill>
              <a:srgbClr val="999999"/>
            </a:solidFill>
            <a:ln w="1270" cap="flat">
              <a:noFill/>
              <a:prstDash val="solid"/>
              <a:miter/>
            </a:ln>
          </p:spPr>
          <p:txBody>
            <a:bodyPr rtlCol="0" anchor="ctr"/>
            <a:lstStyle/>
            <a:p>
              <a:endParaRPr lang="zh-CN" altLang="en-US"/>
            </a:p>
          </p:txBody>
        </p:sp>
        <p:sp>
          <p:nvSpPr>
            <p:cNvPr id="353" name="任意多边形: 形状 352"/>
            <p:cNvSpPr/>
            <p:nvPr/>
          </p:nvSpPr>
          <p:spPr>
            <a:xfrm flipV="1">
              <a:off x="10376097" y="2970606"/>
              <a:ext cx="64768" cy="37391"/>
            </a:xfrm>
            <a:custGeom>
              <a:avLst/>
              <a:gdLst>
                <a:gd name="connsiteX0" fmla="*/ 28577 w 64768"/>
                <a:gd name="connsiteY0" fmla="*/ -1057 h 37391"/>
                <a:gd name="connsiteX1" fmla="*/ -582 w 64768"/>
                <a:gd name="connsiteY1" fmla="*/ 15771 h 37391"/>
                <a:gd name="connsiteX2" fmla="*/ -49 w 64768"/>
                <a:gd name="connsiteY2" fmla="*/ 20088 h 37391"/>
                <a:gd name="connsiteX3" fmla="*/ 24957 w 64768"/>
                <a:gd name="connsiteY3" fmla="*/ 34541 h 37391"/>
                <a:gd name="connsiteX4" fmla="*/ 32438 w 64768"/>
                <a:gd name="connsiteY4" fmla="*/ 34833 h 37391"/>
                <a:gd name="connsiteX5" fmla="*/ 61597 w 64768"/>
                <a:gd name="connsiteY5" fmla="*/ 18006 h 37391"/>
                <a:gd name="connsiteX6" fmla="*/ 61063 w 64768"/>
                <a:gd name="connsiteY6" fmla="*/ 13688 h 37391"/>
                <a:gd name="connsiteX7" fmla="*/ 36045 w 64768"/>
                <a:gd name="connsiteY7" fmla="*/ -739 h 37391"/>
                <a:gd name="connsiteX8" fmla="*/ 28577 w 64768"/>
                <a:gd name="connsiteY8" fmla="*/ -1057 h 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68" h="37391">
                  <a:moveTo>
                    <a:pt x="28577" y="-1057"/>
                  </a:moveTo>
                  <a:lnTo>
                    <a:pt x="-582" y="15771"/>
                  </a:lnTo>
                  <a:cubicBezTo>
                    <a:pt x="-2500" y="16876"/>
                    <a:pt x="-2258" y="18818"/>
                    <a:pt x="-49" y="20088"/>
                  </a:cubicBezTo>
                  <a:lnTo>
                    <a:pt x="24957" y="34541"/>
                  </a:lnTo>
                  <a:cubicBezTo>
                    <a:pt x="27180" y="35811"/>
                    <a:pt x="30520" y="35951"/>
                    <a:pt x="32438" y="34833"/>
                  </a:cubicBezTo>
                  <a:lnTo>
                    <a:pt x="61597" y="18006"/>
                  </a:lnTo>
                  <a:cubicBezTo>
                    <a:pt x="63514" y="16901"/>
                    <a:pt x="63273" y="14971"/>
                    <a:pt x="61063" y="13688"/>
                  </a:cubicBezTo>
                  <a:lnTo>
                    <a:pt x="36045" y="-739"/>
                  </a:lnTo>
                  <a:cubicBezTo>
                    <a:pt x="33835" y="-2022"/>
                    <a:pt x="30495" y="-2162"/>
                    <a:pt x="28577" y="-1057"/>
                  </a:cubicBezTo>
                </a:path>
              </a:pathLst>
            </a:custGeom>
            <a:solidFill>
              <a:srgbClr val="FFFFFF"/>
            </a:solidFill>
            <a:ln w="1270" cap="flat">
              <a:noFill/>
              <a:prstDash val="solid"/>
              <a:miter/>
            </a:ln>
          </p:spPr>
          <p:txBody>
            <a:bodyPr rtlCol="0" anchor="ctr"/>
            <a:lstStyle/>
            <a:p>
              <a:endParaRPr lang="zh-CN" altLang="en-US"/>
            </a:p>
          </p:txBody>
        </p:sp>
        <p:sp>
          <p:nvSpPr>
            <p:cNvPr id="354" name="任意多边形: 形状 353"/>
            <p:cNvSpPr/>
            <p:nvPr/>
          </p:nvSpPr>
          <p:spPr>
            <a:xfrm flipV="1">
              <a:off x="10417663" y="3000690"/>
              <a:ext cx="64769" cy="33982"/>
            </a:xfrm>
            <a:custGeom>
              <a:avLst/>
              <a:gdLst>
                <a:gd name="connsiteX0" fmla="*/ 57137 w 64769"/>
                <a:gd name="connsiteY0" fmla="*/ 19116 h 33982"/>
                <a:gd name="connsiteX1" fmla="*/ 57137 w 64769"/>
                <a:gd name="connsiteY1" fmla="*/ 17186 h 33982"/>
                <a:gd name="connsiteX2" fmla="*/ 32410 w 64769"/>
                <a:gd name="connsiteY2" fmla="*/ 31461 h 33982"/>
                <a:gd name="connsiteX3" fmla="*/ 24943 w 64769"/>
                <a:gd name="connsiteY3" fmla="*/ 31156 h 33982"/>
                <a:gd name="connsiteX4" fmla="*/ 4737 w 64769"/>
                <a:gd name="connsiteY4" fmla="*/ 19497 h 33982"/>
                <a:gd name="connsiteX5" fmla="*/ 4737 w 64769"/>
                <a:gd name="connsiteY5" fmla="*/ 20437 h 33982"/>
                <a:gd name="connsiteX6" fmla="*/ -1905 w 64769"/>
                <a:gd name="connsiteY6" fmla="*/ 20437 h 33982"/>
                <a:gd name="connsiteX7" fmla="*/ -1905 w 64769"/>
                <a:gd name="connsiteY7" fmla="*/ 17884 h 33982"/>
                <a:gd name="connsiteX8" fmla="*/ -1893 w 64769"/>
                <a:gd name="connsiteY8" fmla="*/ 17884 h 33982"/>
                <a:gd name="connsiteX9" fmla="*/ -610 w 64769"/>
                <a:gd name="connsiteY9" fmla="*/ 15801 h 33982"/>
                <a:gd name="connsiteX10" fmla="*/ 28550 w 64769"/>
                <a:gd name="connsiteY10" fmla="*/ -1026 h 33982"/>
                <a:gd name="connsiteX11" fmla="*/ 36017 w 64769"/>
                <a:gd name="connsiteY11" fmla="*/ -721 h 33982"/>
                <a:gd name="connsiteX12" fmla="*/ 61036 w 64769"/>
                <a:gd name="connsiteY12" fmla="*/ 13719 h 33982"/>
                <a:gd name="connsiteX13" fmla="*/ 62763 w 64769"/>
                <a:gd name="connsiteY13" fmla="*/ 16335 h 33982"/>
                <a:gd name="connsiteX14" fmla="*/ 62865 w 64769"/>
                <a:gd name="connsiteY14" fmla="*/ 18532 h 33982"/>
                <a:gd name="connsiteX15" fmla="*/ 57137 w 64769"/>
                <a:gd name="connsiteY15" fmla="*/ 19116 h 3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69" h="33982">
                  <a:moveTo>
                    <a:pt x="57137" y="19116"/>
                  </a:moveTo>
                  <a:lnTo>
                    <a:pt x="57137" y="17186"/>
                  </a:lnTo>
                  <a:lnTo>
                    <a:pt x="32410" y="31461"/>
                  </a:lnTo>
                  <a:cubicBezTo>
                    <a:pt x="30492" y="32565"/>
                    <a:pt x="27152" y="32426"/>
                    <a:pt x="24943" y="31156"/>
                  </a:cubicBezTo>
                  <a:lnTo>
                    <a:pt x="4737" y="19497"/>
                  </a:lnTo>
                  <a:lnTo>
                    <a:pt x="4737" y="20437"/>
                  </a:lnTo>
                  <a:lnTo>
                    <a:pt x="-1905" y="20437"/>
                  </a:lnTo>
                  <a:lnTo>
                    <a:pt x="-1905" y="17884"/>
                  </a:lnTo>
                  <a:lnTo>
                    <a:pt x="-1893" y="17884"/>
                  </a:lnTo>
                  <a:lnTo>
                    <a:pt x="-610" y="15801"/>
                  </a:lnTo>
                  <a:lnTo>
                    <a:pt x="28550" y="-1026"/>
                  </a:lnTo>
                  <a:cubicBezTo>
                    <a:pt x="30467" y="-2131"/>
                    <a:pt x="33807" y="-2004"/>
                    <a:pt x="36017" y="-721"/>
                  </a:cubicBezTo>
                  <a:lnTo>
                    <a:pt x="61036" y="13719"/>
                  </a:lnTo>
                  <a:cubicBezTo>
                    <a:pt x="62331" y="14468"/>
                    <a:pt x="62865" y="15433"/>
                    <a:pt x="62763" y="16335"/>
                  </a:cubicBezTo>
                  <a:lnTo>
                    <a:pt x="62865" y="18532"/>
                  </a:lnTo>
                  <a:lnTo>
                    <a:pt x="57137" y="19116"/>
                  </a:lnTo>
                </a:path>
              </a:pathLst>
            </a:custGeom>
            <a:solidFill>
              <a:srgbClr val="999999"/>
            </a:solidFill>
            <a:ln w="1270" cap="flat">
              <a:noFill/>
              <a:prstDash val="solid"/>
              <a:miter/>
            </a:ln>
          </p:spPr>
          <p:txBody>
            <a:bodyPr rtlCol="0" anchor="ctr"/>
            <a:lstStyle/>
            <a:p>
              <a:endParaRPr lang="zh-CN" altLang="en-US"/>
            </a:p>
          </p:txBody>
        </p:sp>
        <p:sp>
          <p:nvSpPr>
            <p:cNvPr id="355" name="任意多边形: 形状 354"/>
            <p:cNvSpPr/>
            <p:nvPr/>
          </p:nvSpPr>
          <p:spPr>
            <a:xfrm flipV="1">
              <a:off x="10417664" y="2994499"/>
              <a:ext cx="64768" cy="37395"/>
            </a:xfrm>
            <a:custGeom>
              <a:avLst/>
              <a:gdLst>
                <a:gd name="connsiteX0" fmla="*/ 28549 w 64768"/>
                <a:gd name="connsiteY0" fmla="*/ -1040 h 37395"/>
                <a:gd name="connsiteX1" fmla="*/ -611 w 64768"/>
                <a:gd name="connsiteY1" fmla="*/ 15813 h 37395"/>
                <a:gd name="connsiteX2" fmla="*/ -77 w 64768"/>
                <a:gd name="connsiteY2" fmla="*/ 20118 h 37395"/>
                <a:gd name="connsiteX3" fmla="*/ 24942 w 64768"/>
                <a:gd name="connsiteY3" fmla="*/ 34558 h 37395"/>
                <a:gd name="connsiteX4" fmla="*/ 32409 w 64768"/>
                <a:gd name="connsiteY4" fmla="*/ 34876 h 37395"/>
                <a:gd name="connsiteX5" fmla="*/ 61569 w 64768"/>
                <a:gd name="connsiteY5" fmla="*/ 18035 h 37395"/>
                <a:gd name="connsiteX6" fmla="*/ 61035 w 64768"/>
                <a:gd name="connsiteY6" fmla="*/ 13730 h 37395"/>
                <a:gd name="connsiteX7" fmla="*/ 36016 w 64768"/>
                <a:gd name="connsiteY7" fmla="*/ -722 h 37395"/>
                <a:gd name="connsiteX8" fmla="*/ 28549 w 64768"/>
                <a:gd name="connsiteY8" fmla="*/ -1040 h 37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68" h="37395">
                  <a:moveTo>
                    <a:pt x="28549" y="-1040"/>
                  </a:moveTo>
                  <a:lnTo>
                    <a:pt x="-611" y="15813"/>
                  </a:lnTo>
                  <a:cubicBezTo>
                    <a:pt x="-2528" y="16905"/>
                    <a:pt x="-2287" y="18848"/>
                    <a:pt x="-77" y="20118"/>
                  </a:cubicBezTo>
                  <a:lnTo>
                    <a:pt x="24942" y="34558"/>
                  </a:lnTo>
                  <a:cubicBezTo>
                    <a:pt x="27152" y="35841"/>
                    <a:pt x="30492" y="35968"/>
                    <a:pt x="32409" y="34876"/>
                  </a:cubicBezTo>
                  <a:lnTo>
                    <a:pt x="61569" y="18035"/>
                  </a:lnTo>
                  <a:cubicBezTo>
                    <a:pt x="63486" y="16918"/>
                    <a:pt x="63245" y="15000"/>
                    <a:pt x="61035" y="13730"/>
                  </a:cubicBezTo>
                  <a:lnTo>
                    <a:pt x="36016" y="-722"/>
                  </a:lnTo>
                  <a:cubicBezTo>
                    <a:pt x="33806" y="-1992"/>
                    <a:pt x="30466" y="-2145"/>
                    <a:pt x="28549" y="-1040"/>
                  </a:cubicBezTo>
                </a:path>
              </a:pathLst>
            </a:custGeom>
            <a:solidFill>
              <a:srgbClr val="FFFFFF"/>
            </a:solidFill>
            <a:ln w="1270" cap="flat">
              <a:noFill/>
              <a:prstDash val="solid"/>
              <a:miter/>
            </a:ln>
          </p:spPr>
          <p:txBody>
            <a:bodyPr rtlCol="0" anchor="ctr"/>
            <a:lstStyle/>
            <a:p>
              <a:endParaRPr lang="zh-CN" altLang="en-US"/>
            </a:p>
          </p:txBody>
        </p:sp>
        <p:sp>
          <p:nvSpPr>
            <p:cNvPr id="356" name="任意多边形: 形状 355"/>
            <p:cNvSpPr/>
            <p:nvPr/>
          </p:nvSpPr>
          <p:spPr>
            <a:xfrm flipV="1">
              <a:off x="10458849" y="3024575"/>
              <a:ext cx="64769" cy="33982"/>
            </a:xfrm>
            <a:custGeom>
              <a:avLst/>
              <a:gdLst>
                <a:gd name="connsiteX0" fmla="*/ 57121 w 64769"/>
                <a:gd name="connsiteY0" fmla="*/ 19133 h 33982"/>
                <a:gd name="connsiteX1" fmla="*/ 57121 w 64769"/>
                <a:gd name="connsiteY1" fmla="*/ 17203 h 33982"/>
                <a:gd name="connsiteX2" fmla="*/ 32382 w 64769"/>
                <a:gd name="connsiteY2" fmla="*/ 31477 h 33982"/>
                <a:gd name="connsiteX3" fmla="*/ 24914 w 64769"/>
                <a:gd name="connsiteY3" fmla="*/ 31173 h 33982"/>
                <a:gd name="connsiteX4" fmla="*/ 4721 w 64769"/>
                <a:gd name="connsiteY4" fmla="*/ 19514 h 33982"/>
                <a:gd name="connsiteX5" fmla="*/ 4721 w 64769"/>
                <a:gd name="connsiteY5" fmla="*/ 20454 h 33982"/>
                <a:gd name="connsiteX6" fmla="*/ -1933 w 64769"/>
                <a:gd name="connsiteY6" fmla="*/ 20454 h 33982"/>
                <a:gd name="connsiteX7" fmla="*/ -1933 w 64769"/>
                <a:gd name="connsiteY7" fmla="*/ 17901 h 33982"/>
                <a:gd name="connsiteX8" fmla="*/ -1908 w 64769"/>
                <a:gd name="connsiteY8" fmla="*/ 17901 h 33982"/>
                <a:gd name="connsiteX9" fmla="*/ -638 w 64769"/>
                <a:gd name="connsiteY9" fmla="*/ 15818 h 33982"/>
                <a:gd name="connsiteX10" fmla="*/ 28534 w 64769"/>
                <a:gd name="connsiteY10" fmla="*/ -1009 h 33982"/>
                <a:gd name="connsiteX11" fmla="*/ 35989 w 64769"/>
                <a:gd name="connsiteY11" fmla="*/ -704 h 33982"/>
                <a:gd name="connsiteX12" fmla="*/ 61007 w 64769"/>
                <a:gd name="connsiteY12" fmla="*/ 13736 h 33982"/>
                <a:gd name="connsiteX13" fmla="*/ 62735 w 64769"/>
                <a:gd name="connsiteY13" fmla="*/ 16352 h 33982"/>
                <a:gd name="connsiteX14" fmla="*/ 62836 w 64769"/>
                <a:gd name="connsiteY14" fmla="*/ 18549 h 33982"/>
                <a:gd name="connsiteX15" fmla="*/ 57121 w 64769"/>
                <a:gd name="connsiteY15" fmla="*/ 19133 h 3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69" h="33982">
                  <a:moveTo>
                    <a:pt x="57121" y="19133"/>
                  </a:moveTo>
                  <a:lnTo>
                    <a:pt x="57121" y="17203"/>
                  </a:lnTo>
                  <a:lnTo>
                    <a:pt x="32382" y="31477"/>
                  </a:lnTo>
                  <a:cubicBezTo>
                    <a:pt x="30464" y="32582"/>
                    <a:pt x="27124" y="32455"/>
                    <a:pt x="24914" y="31173"/>
                  </a:cubicBezTo>
                  <a:lnTo>
                    <a:pt x="4721" y="19514"/>
                  </a:lnTo>
                  <a:lnTo>
                    <a:pt x="4721" y="20454"/>
                  </a:lnTo>
                  <a:lnTo>
                    <a:pt x="-1933" y="20454"/>
                  </a:lnTo>
                  <a:lnTo>
                    <a:pt x="-1933" y="17901"/>
                  </a:lnTo>
                  <a:lnTo>
                    <a:pt x="-1908" y="17901"/>
                  </a:lnTo>
                  <a:lnTo>
                    <a:pt x="-638" y="15818"/>
                  </a:lnTo>
                  <a:lnTo>
                    <a:pt x="28534" y="-1009"/>
                  </a:lnTo>
                  <a:cubicBezTo>
                    <a:pt x="30439" y="-2114"/>
                    <a:pt x="33791" y="-1974"/>
                    <a:pt x="35989" y="-704"/>
                  </a:cubicBezTo>
                  <a:lnTo>
                    <a:pt x="61007" y="13736"/>
                  </a:lnTo>
                  <a:cubicBezTo>
                    <a:pt x="62303" y="14485"/>
                    <a:pt x="62836" y="15450"/>
                    <a:pt x="62735" y="16352"/>
                  </a:cubicBezTo>
                  <a:lnTo>
                    <a:pt x="62836" y="18549"/>
                  </a:lnTo>
                  <a:lnTo>
                    <a:pt x="57121" y="19133"/>
                  </a:lnTo>
                </a:path>
              </a:pathLst>
            </a:custGeom>
            <a:solidFill>
              <a:srgbClr val="999999"/>
            </a:solidFill>
            <a:ln w="1270" cap="flat">
              <a:noFill/>
              <a:prstDash val="solid"/>
              <a:miter/>
            </a:ln>
          </p:spPr>
          <p:txBody>
            <a:bodyPr rtlCol="0" anchor="ctr"/>
            <a:lstStyle/>
            <a:p>
              <a:endParaRPr lang="zh-CN" altLang="en-US"/>
            </a:p>
          </p:txBody>
        </p:sp>
        <p:sp>
          <p:nvSpPr>
            <p:cNvPr id="357" name="任意多边形: 形状 356"/>
            <p:cNvSpPr/>
            <p:nvPr/>
          </p:nvSpPr>
          <p:spPr>
            <a:xfrm flipV="1">
              <a:off x="10458850" y="3018382"/>
              <a:ext cx="64774" cy="37397"/>
            </a:xfrm>
            <a:custGeom>
              <a:avLst/>
              <a:gdLst>
                <a:gd name="connsiteX0" fmla="*/ 28533 w 64774"/>
                <a:gd name="connsiteY0" fmla="*/ -1009 h 37397"/>
                <a:gd name="connsiteX1" fmla="*/ -639 w 64774"/>
                <a:gd name="connsiteY1" fmla="*/ 15831 h 37397"/>
                <a:gd name="connsiteX2" fmla="*/ -105 w 64774"/>
                <a:gd name="connsiteY2" fmla="*/ 20149 h 37397"/>
                <a:gd name="connsiteX3" fmla="*/ 24914 w 64774"/>
                <a:gd name="connsiteY3" fmla="*/ 34576 h 37397"/>
                <a:gd name="connsiteX4" fmla="*/ 32381 w 64774"/>
                <a:gd name="connsiteY4" fmla="*/ 34894 h 37397"/>
                <a:gd name="connsiteX5" fmla="*/ 61553 w 64774"/>
                <a:gd name="connsiteY5" fmla="*/ 18054 h 37397"/>
                <a:gd name="connsiteX6" fmla="*/ 61007 w 64774"/>
                <a:gd name="connsiteY6" fmla="*/ 13748 h 37397"/>
                <a:gd name="connsiteX7" fmla="*/ 35988 w 64774"/>
                <a:gd name="connsiteY7" fmla="*/ -704 h 37397"/>
                <a:gd name="connsiteX8" fmla="*/ 28533 w 64774"/>
                <a:gd name="connsiteY8" fmla="*/ -1009 h 3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4" h="37397">
                  <a:moveTo>
                    <a:pt x="28533" y="-1009"/>
                  </a:moveTo>
                  <a:lnTo>
                    <a:pt x="-639" y="15831"/>
                  </a:lnTo>
                  <a:cubicBezTo>
                    <a:pt x="-2556" y="16936"/>
                    <a:pt x="-2315" y="18867"/>
                    <a:pt x="-105" y="20149"/>
                  </a:cubicBezTo>
                  <a:lnTo>
                    <a:pt x="24914" y="34576"/>
                  </a:lnTo>
                  <a:cubicBezTo>
                    <a:pt x="27123" y="35859"/>
                    <a:pt x="30464" y="35999"/>
                    <a:pt x="32381" y="34894"/>
                  </a:cubicBezTo>
                  <a:lnTo>
                    <a:pt x="61553" y="18054"/>
                  </a:lnTo>
                  <a:cubicBezTo>
                    <a:pt x="63458" y="16949"/>
                    <a:pt x="63229" y="15018"/>
                    <a:pt x="61007" y="13748"/>
                  </a:cubicBezTo>
                  <a:lnTo>
                    <a:pt x="35988" y="-704"/>
                  </a:lnTo>
                  <a:cubicBezTo>
                    <a:pt x="33791" y="-1987"/>
                    <a:pt x="30438" y="-2114"/>
                    <a:pt x="28533" y="-1009"/>
                  </a:cubicBezTo>
                </a:path>
              </a:pathLst>
            </a:custGeom>
            <a:solidFill>
              <a:srgbClr val="FFFFFF"/>
            </a:solidFill>
            <a:ln w="1270" cap="flat">
              <a:noFill/>
              <a:prstDash val="solid"/>
              <a:miter/>
            </a:ln>
          </p:spPr>
          <p:txBody>
            <a:bodyPr rtlCol="0" anchor="ctr"/>
            <a:lstStyle/>
            <a:p>
              <a:endParaRPr lang="zh-CN" altLang="en-US"/>
            </a:p>
          </p:txBody>
        </p:sp>
        <p:sp>
          <p:nvSpPr>
            <p:cNvPr id="358" name="任意多边形: 形状 357"/>
            <p:cNvSpPr/>
            <p:nvPr/>
          </p:nvSpPr>
          <p:spPr>
            <a:xfrm flipV="1">
              <a:off x="10500225" y="3048461"/>
              <a:ext cx="64782" cy="33997"/>
            </a:xfrm>
            <a:custGeom>
              <a:avLst/>
              <a:gdLst>
                <a:gd name="connsiteX0" fmla="*/ 57093 w 64782"/>
                <a:gd name="connsiteY0" fmla="*/ 19154 h 33997"/>
                <a:gd name="connsiteX1" fmla="*/ 57093 w 64782"/>
                <a:gd name="connsiteY1" fmla="*/ 17237 h 33997"/>
                <a:gd name="connsiteX2" fmla="*/ 32354 w 64782"/>
                <a:gd name="connsiteY2" fmla="*/ 31524 h 33997"/>
                <a:gd name="connsiteX3" fmla="*/ 24886 w 64782"/>
                <a:gd name="connsiteY3" fmla="*/ 31206 h 33997"/>
                <a:gd name="connsiteX4" fmla="*/ 4693 w 64782"/>
                <a:gd name="connsiteY4" fmla="*/ 19548 h 33997"/>
                <a:gd name="connsiteX5" fmla="*/ 4693 w 64782"/>
                <a:gd name="connsiteY5" fmla="*/ 20475 h 33997"/>
                <a:gd name="connsiteX6" fmla="*/ -1962 w 64782"/>
                <a:gd name="connsiteY6" fmla="*/ 20475 h 33997"/>
                <a:gd name="connsiteX7" fmla="*/ -1962 w 64782"/>
                <a:gd name="connsiteY7" fmla="*/ 17922 h 33997"/>
                <a:gd name="connsiteX8" fmla="*/ -1936 w 64782"/>
                <a:gd name="connsiteY8" fmla="*/ 17922 h 33997"/>
                <a:gd name="connsiteX9" fmla="*/ -666 w 64782"/>
                <a:gd name="connsiteY9" fmla="*/ 15852 h 33997"/>
                <a:gd name="connsiteX10" fmla="*/ 28506 w 64782"/>
                <a:gd name="connsiteY10" fmla="*/ -988 h 33997"/>
                <a:gd name="connsiteX11" fmla="*/ 35973 w 64782"/>
                <a:gd name="connsiteY11" fmla="*/ -683 h 33997"/>
                <a:gd name="connsiteX12" fmla="*/ 60980 w 64782"/>
                <a:gd name="connsiteY12" fmla="*/ 13769 h 33997"/>
                <a:gd name="connsiteX13" fmla="*/ 62720 w 64782"/>
                <a:gd name="connsiteY13" fmla="*/ 16373 h 33997"/>
                <a:gd name="connsiteX14" fmla="*/ 62821 w 64782"/>
                <a:gd name="connsiteY14" fmla="*/ 18570 h 33997"/>
                <a:gd name="connsiteX15" fmla="*/ 57093 w 64782"/>
                <a:gd name="connsiteY15" fmla="*/ 19154 h 3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82" h="33997">
                  <a:moveTo>
                    <a:pt x="57093" y="19154"/>
                  </a:moveTo>
                  <a:lnTo>
                    <a:pt x="57093" y="17237"/>
                  </a:lnTo>
                  <a:lnTo>
                    <a:pt x="32354" y="31524"/>
                  </a:lnTo>
                  <a:cubicBezTo>
                    <a:pt x="30449" y="32616"/>
                    <a:pt x="27096" y="32489"/>
                    <a:pt x="24886" y="31206"/>
                  </a:cubicBezTo>
                  <a:lnTo>
                    <a:pt x="4693" y="19548"/>
                  </a:lnTo>
                  <a:lnTo>
                    <a:pt x="4693" y="20475"/>
                  </a:lnTo>
                  <a:lnTo>
                    <a:pt x="-1962" y="20475"/>
                  </a:lnTo>
                  <a:lnTo>
                    <a:pt x="-1962" y="17922"/>
                  </a:lnTo>
                  <a:lnTo>
                    <a:pt x="-1936" y="17922"/>
                  </a:lnTo>
                  <a:lnTo>
                    <a:pt x="-666" y="15852"/>
                  </a:lnTo>
                  <a:lnTo>
                    <a:pt x="28506" y="-988"/>
                  </a:lnTo>
                  <a:cubicBezTo>
                    <a:pt x="30423" y="-2093"/>
                    <a:pt x="33764" y="-1953"/>
                    <a:pt x="35973" y="-683"/>
                  </a:cubicBezTo>
                  <a:lnTo>
                    <a:pt x="60980" y="13769"/>
                  </a:lnTo>
                  <a:cubicBezTo>
                    <a:pt x="62288" y="14519"/>
                    <a:pt x="62821" y="15484"/>
                    <a:pt x="62720" y="16373"/>
                  </a:cubicBezTo>
                  <a:lnTo>
                    <a:pt x="62821" y="18570"/>
                  </a:lnTo>
                  <a:lnTo>
                    <a:pt x="57093" y="19154"/>
                  </a:lnTo>
                </a:path>
              </a:pathLst>
            </a:custGeom>
            <a:solidFill>
              <a:srgbClr val="999999"/>
            </a:solidFill>
            <a:ln w="1270" cap="flat">
              <a:noFill/>
              <a:prstDash val="solid"/>
              <a:miter/>
            </a:ln>
          </p:spPr>
          <p:txBody>
            <a:bodyPr rtlCol="0" anchor="ctr"/>
            <a:lstStyle/>
            <a:p>
              <a:endParaRPr lang="zh-CN" altLang="en-US"/>
            </a:p>
          </p:txBody>
        </p:sp>
        <p:sp>
          <p:nvSpPr>
            <p:cNvPr id="359" name="任意多边形: 形状 358"/>
            <p:cNvSpPr/>
            <p:nvPr/>
          </p:nvSpPr>
          <p:spPr>
            <a:xfrm flipV="1">
              <a:off x="10500236" y="3042271"/>
              <a:ext cx="64758" cy="37393"/>
            </a:xfrm>
            <a:custGeom>
              <a:avLst/>
              <a:gdLst>
                <a:gd name="connsiteX0" fmla="*/ 28495 w 64758"/>
                <a:gd name="connsiteY0" fmla="*/ -992 h 37393"/>
                <a:gd name="connsiteX1" fmla="*/ -676 w 64758"/>
                <a:gd name="connsiteY1" fmla="*/ 15848 h 37393"/>
                <a:gd name="connsiteX2" fmla="*/ -143 w 64758"/>
                <a:gd name="connsiteY2" fmla="*/ 20154 h 37393"/>
                <a:gd name="connsiteX3" fmla="*/ 24876 w 64758"/>
                <a:gd name="connsiteY3" fmla="*/ 34594 h 37393"/>
                <a:gd name="connsiteX4" fmla="*/ 32343 w 64758"/>
                <a:gd name="connsiteY4" fmla="*/ 34911 h 37393"/>
                <a:gd name="connsiteX5" fmla="*/ 61503 w 64758"/>
                <a:gd name="connsiteY5" fmla="*/ 18071 h 37393"/>
                <a:gd name="connsiteX6" fmla="*/ 60969 w 64758"/>
                <a:gd name="connsiteY6" fmla="*/ 13753 h 37393"/>
                <a:gd name="connsiteX7" fmla="*/ 35963 w 64758"/>
                <a:gd name="connsiteY7" fmla="*/ -687 h 37393"/>
                <a:gd name="connsiteX8" fmla="*/ 28495 w 64758"/>
                <a:gd name="connsiteY8" fmla="*/ -992 h 3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58" h="37393">
                  <a:moveTo>
                    <a:pt x="28495" y="-992"/>
                  </a:moveTo>
                  <a:lnTo>
                    <a:pt x="-676" y="15848"/>
                  </a:lnTo>
                  <a:cubicBezTo>
                    <a:pt x="-2581" y="16953"/>
                    <a:pt x="-2340" y="18871"/>
                    <a:pt x="-143" y="20154"/>
                  </a:cubicBezTo>
                  <a:lnTo>
                    <a:pt x="24876" y="34594"/>
                  </a:lnTo>
                  <a:cubicBezTo>
                    <a:pt x="27086" y="35876"/>
                    <a:pt x="30438" y="36016"/>
                    <a:pt x="32343" y="34911"/>
                  </a:cubicBezTo>
                  <a:lnTo>
                    <a:pt x="61503" y="18071"/>
                  </a:lnTo>
                  <a:cubicBezTo>
                    <a:pt x="63420" y="16966"/>
                    <a:pt x="63179" y="15023"/>
                    <a:pt x="60969" y="13753"/>
                  </a:cubicBezTo>
                  <a:lnTo>
                    <a:pt x="35963" y="-687"/>
                  </a:lnTo>
                  <a:cubicBezTo>
                    <a:pt x="33753" y="-1957"/>
                    <a:pt x="30413" y="-2097"/>
                    <a:pt x="28495" y="-992"/>
                  </a:cubicBezTo>
                </a:path>
              </a:pathLst>
            </a:custGeom>
            <a:solidFill>
              <a:srgbClr val="FFFFFF"/>
            </a:solidFill>
            <a:ln w="1270" cap="flat">
              <a:noFill/>
              <a:prstDash val="solid"/>
              <a:miter/>
            </a:ln>
          </p:spPr>
          <p:txBody>
            <a:bodyPr rtlCol="0" anchor="ctr"/>
            <a:lstStyle/>
            <a:p>
              <a:endParaRPr lang="zh-CN" altLang="en-US"/>
            </a:p>
          </p:txBody>
        </p:sp>
        <p:sp>
          <p:nvSpPr>
            <p:cNvPr id="360" name="任意多边形: 形状 359"/>
            <p:cNvSpPr/>
            <p:nvPr/>
          </p:nvSpPr>
          <p:spPr>
            <a:xfrm flipV="1">
              <a:off x="10541615" y="3072349"/>
              <a:ext cx="64769" cy="33997"/>
            </a:xfrm>
            <a:custGeom>
              <a:avLst/>
              <a:gdLst>
                <a:gd name="connsiteX0" fmla="*/ 57052 w 64769"/>
                <a:gd name="connsiteY0" fmla="*/ 19174 h 33997"/>
                <a:gd name="connsiteX1" fmla="*/ 57052 w 64769"/>
                <a:gd name="connsiteY1" fmla="*/ 17257 h 33997"/>
                <a:gd name="connsiteX2" fmla="*/ 32313 w 64769"/>
                <a:gd name="connsiteY2" fmla="*/ 31544 h 33997"/>
                <a:gd name="connsiteX3" fmla="*/ 24858 w 64769"/>
                <a:gd name="connsiteY3" fmla="*/ 31227 h 33997"/>
                <a:gd name="connsiteX4" fmla="*/ 4665 w 64769"/>
                <a:gd name="connsiteY4" fmla="*/ 19555 h 33997"/>
                <a:gd name="connsiteX5" fmla="*/ 4665 w 64769"/>
                <a:gd name="connsiteY5" fmla="*/ 20508 h 33997"/>
                <a:gd name="connsiteX6" fmla="*/ -1990 w 64769"/>
                <a:gd name="connsiteY6" fmla="*/ 20508 h 33997"/>
                <a:gd name="connsiteX7" fmla="*/ -1990 w 64769"/>
                <a:gd name="connsiteY7" fmla="*/ 17943 h 33997"/>
                <a:gd name="connsiteX8" fmla="*/ -1977 w 64769"/>
                <a:gd name="connsiteY8" fmla="*/ 17943 h 33997"/>
                <a:gd name="connsiteX9" fmla="*/ -694 w 64769"/>
                <a:gd name="connsiteY9" fmla="*/ 15873 h 33997"/>
                <a:gd name="connsiteX10" fmla="*/ 28465 w 64769"/>
                <a:gd name="connsiteY10" fmla="*/ -968 h 33997"/>
                <a:gd name="connsiteX11" fmla="*/ 35932 w 64769"/>
                <a:gd name="connsiteY11" fmla="*/ -650 h 33997"/>
                <a:gd name="connsiteX12" fmla="*/ 60951 w 64769"/>
                <a:gd name="connsiteY12" fmla="*/ 13777 h 33997"/>
                <a:gd name="connsiteX13" fmla="*/ 62678 w 64769"/>
                <a:gd name="connsiteY13" fmla="*/ 16393 h 33997"/>
                <a:gd name="connsiteX14" fmla="*/ 62780 w 64769"/>
                <a:gd name="connsiteY14" fmla="*/ 18590 h 33997"/>
                <a:gd name="connsiteX15" fmla="*/ 57052 w 64769"/>
                <a:gd name="connsiteY15" fmla="*/ 19174 h 3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69" h="33997">
                  <a:moveTo>
                    <a:pt x="57052" y="19174"/>
                  </a:moveTo>
                  <a:lnTo>
                    <a:pt x="57052" y="17257"/>
                  </a:lnTo>
                  <a:lnTo>
                    <a:pt x="32313" y="31544"/>
                  </a:lnTo>
                  <a:cubicBezTo>
                    <a:pt x="30408" y="32649"/>
                    <a:pt x="27055" y="32497"/>
                    <a:pt x="24858" y="31227"/>
                  </a:cubicBezTo>
                  <a:lnTo>
                    <a:pt x="4665" y="19555"/>
                  </a:lnTo>
                  <a:lnTo>
                    <a:pt x="4665" y="20508"/>
                  </a:lnTo>
                  <a:lnTo>
                    <a:pt x="-1990" y="20508"/>
                  </a:lnTo>
                  <a:lnTo>
                    <a:pt x="-1990" y="17943"/>
                  </a:lnTo>
                  <a:lnTo>
                    <a:pt x="-1977" y="17943"/>
                  </a:lnTo>
                  <a:lnTo>
                    <a:pt x="-694" y="15873"/>
                  </a:lnTo>
                  <a:lnTo>
                    <a:pt x="28465" y="-968"/>
                  </a:lnTo>
                  <a:cubicBezTo>
                    <a:pt x="30382" y="-2073"/>
                    <a:pt x="33723" y="-1933"/>
                    <a:pt x="35932" y="-650"/>
                  </a:cubicBezTo>
                  <a:lnTo>
                    <a:pt x="60951" y="13777"/>
                  </a:lnTo>
                  <a:cubicBezTo>
                    <a:pt x="62247" y="14539"/>
                    <a:pt x="62780" y="15504"/>
                    <a:pt x="62678" y="16393"/>
                  </a:cubicBezTo>
                  <a:lnTo>
                    <a:pt x="62780" y="18590"/>
                  </a:lnTo>
                  <a:lnTo>
                    <a:pt x="57052" y="19174"/>
                  </a:lnTo>
                </a:path>
              </a:pathLst>
            </a:custGeom>
            <a:solidFill>
              <a:srgbClr val="999999"/>
            </a:solidFill>
            <a:ln w="1270" cap="flat">
              <a:noFill/>
              <a:prstDash val="solid"/>
              <a:miter/>
            </a:ln>
          </p:spPr>
          <p:txBody>
            <a:bodyPr rtlCol="0" anchor="ctr"/>
            <a:lstStyle/>
            <a:p>
              <a:endParaRPr lang="zh-CN" altLang="en-US"/>
            </a:p>
          </p:txBody>
        </p:sp>
        <p:sp>
          <p:nvSpPr>
            <p:cNvPr id="361" name="任意多边形: 形状 360"/>
            <p:cNvSpPr/>
            <p:nvPr/>
          </p:nvSpPr>
          <p:spPr>
            <a:xfrm flipV="1">
              <a:off x="10541615" y="3066171"/>
              <a:ext cx="64768" cy="37389"/>
            </a:xfrm>
            <a:custGeom>
              <a:avLst/>
              <a:gdLst>
                <a:gd name="connsiteX0" fmla="*/ 28464 w 64768"/>
                <a:gd name="connsiteY0" fmla="*/ -976 h 37389"/>
                <a:gd name="connsiteX1" fmla="*/ -695 w 64768"/>
                <a:gd name="connsiteY1" fmla="*/ 15864 h 37389"/>
                <a:gd name="connsiteX2" fmla="*/ -162 w 64768"/>
                <a:gd name="connsiteY2" fmla="*/ 20182 h 37389"/>
                <a:gd name="connsiteX3" fmla="*/ 24857 w 64768"/>
                <a:gd name="connsiteY3" fmla="*/ 34622 h 37389"/>
                <a:gd name="connsiteX4" fmla="*/ 32312 w 64768"/>
                <a:gd name="connsiteY4" fmla="*/ 34927 h 37389"/>
                <a:gd name="connsiteX5" fmla="*/ 61484 w 64768"/>
                <a:gd name="connsiteY5" fmla="*/ 18100 h 37389"/>
                <a:gd name="connsiteX6" fmla="*/ 60951 w 64768"/>
                <a:gd name="connsiteY6" fmla="*/ 13782 h 37389"/>
                <a:gd name="connsiteX7" fmla="*/ 35932 w 64768"/>
                <a:gd name="connsiteY7" fmla="*/ -658 h 37389"/>
                <a:gd name="connsiteX8" fmla="*/ 28464 w 64768"/>
                <a:gd name="connsiteY8" fmla="*/ -976 h 3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68" h="37389">
                  <a:moveTo>
                    <a:pt x="28464" y="-976"/>
                  </a:moveTo>
                  <a:lnTo>
                    <a:pt x="-695" y="15864"/>
                  </a:lnTo>
                  <a:cubicBezTo>
                    <a:pt x="-2613" y="16969"/>
                    <a:pt x="-2372" y="18899"/>
                    <a:pt x="-162" y="20182"/>
                  </a:cubicBezTo>
                  <a:lnTo>
                    <a:pt x="24857" y="34622"/>
                  </a:lnTo>
                  <a:cubicBezTo>
                    <a:pt x="27054" y="35892"/>
                    <a:pt x="30407" y="36032"/>
                    <a:pt x="32312" y="34927"/>
                  </a:cubicBezTo>
                  <a:lnTo>
                    <a:pt x="61484" y="18100"/>
                  </a:lnTo>
                  <a:cubicBezTo>
                    <a:pt x="63402" y="16982"/>
                    <a:pt x="63160" y="15064"/>
                    <a:pt x="60951" y="13782"/>
                  </a:cubicBezTo>
                  <a:lnTo>
                    <a:pt x="35932" y="-658"/>
                  </a:lnTo>
                  <a:cubicBezTo>
                    <a:pt x="33722" y="-1928"/>
                    <a:pt x="30382" y="-2081"/>
                    <a:pt x="28464" y="-976"/>
                  </a:cubicBezTo>
                </a:path>
              </a:pathLst>
            </a:custGeom>
            <a:solidFill>
              <a:srgbClr val="FFFFFF"/>
            </a:solidFill>
            <a:ln w="1270" cap="flat">
              <a:noFill/>
              <a:prstDash val="solid"/>
              <a:miter/>
            </a:ln>
          </p:spPr>
          <p:txBody>
            <a:bodyPr rtlCol="0" anchor="ctr"/>
            <a:lstStyle/>
            <a:p>
              <a:endParaRPr lang="zh-CN" altLang="en-US"/>
            </a:p>
          </p:txBody>
        </p:sp>
        <p:sp>
          <p:nvSpPr>
            <p:cNvPr id="362" name="任意多边形: 形状 361"/>
            <p:cNvSpPr/>
            <p:nvPr/>
          </p:nvSpPr>
          <p:spPr>
            <a:xfrm flipV="1">
              <a:off x="10582991" y="3096246"/>
              <a:ext cx="64769" cy="33988"/>
            </a:xfrm>
            <a:custGeom>
              <a:avLst/>
              <a:gdLst>
                <a:gd name="connsiteX0" fmla="*/ 57024 w 64769"/>
                <a:gd name="connsiteY0" fmla="*/ 19196 h 33988"/>
                <a:gd name="connsiteX1" fmla="*/ 57024 w 64769"/>
                <a:gd name="connsiteY1" fmla="*/ 17278 h 33988"/>
                <a:gd name="connsiteX2" fmla="*/ 32297 w 64769"/>
                <a:gd name="connsiteY2" fmla="*/ 31553 h 33988"/>
                <a:gd name="connsiteX3" fmla="*/ 24830 w 64769"/>
                <a:gd name="connsiteY3" fmla="*/ 31236 h 33988"/>
                <a:gd name="connsiteX4" fmla="*/ 4637 w 64769"/>
                <a:gd name="connsiteY4" fmla="*/ 19577 h 33988"/>
                <a:gd name="connsiteX5" fmla="*/ 4637 w 64769"/>
                <a:gd name="connsiteY5" fmla="*/ 20529 h 33988"/>
                <a:gd name="connsiteX6" fmla="*/ -2018 w 64769"/>
                <a:gd name="connsiteY6" fmla="*/ 20529 h 33988"/>
                <a:gd name="connsiteX7" fmla="*/ -2018 w 64769"/>
                <a:gd name="connsiteY7" fmla="*/ 17977 h 33988"/>
                <a:gd name="connsiteX8" fmla="*/ -1993 w 64769"/>
                <a:gd name="connsiteY8" fmla="*/ 17977 h 33988"/>
                <a:gd name="connsiteX9" fmla="*/ -723 w 64769"/>
                <a:gd name="connsiteY9" fmla="*/ 15881 h 33988"/>
                <a:gd name="connsiteX10" fmla="*/ 28436 w 64769"/>
                <a:gd name="connsiteY10" fmla="*/ -946 h 33988"/>
                <a:gd name="connsiteX11" fmla="*/ 35904 w 64769"/>
                <a:gd name="connsiteY11" fmla="*/ -629 h 33988"/>
                <a:gd name="connsiteX12" fmla="*/ 60923 w 64769"/>
                <a:gd name="connsiteY12" fmla="*/ 13799 h 33988"/>
                <a:gd name="connsiteX13" fmla="*/ 62650 w 64769"/>
                <a:gd name="connsiteY13" fmla="*/ 16414 h 33988"/>
                <a:gd name="connsiteX14" fmla="*/ 62752 w 64769"/>
                <a:gd name="connsiteY14" fmla="*/ 18612 h 33988"/>
                <a:gd name="connsiteX15" fmla="*/ 57024 w 64769"/>
                <a:gd name="connsiteY15" fmla="*/ 19196 h 3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69" h="33988">
                  <a:moveTo>
                    <a:pt x="57024" y="19196"/>
                  </a:moveTo>
                  <a:lnTo>
                    <a:pt x="57024" y="17278"/>
                  </a:lnTo>
                  <a:lnTo>
                    <a:pt x="32297" y="31553"/>
                  </a:lnTo>
                  <a:cubicBezTo>
                    <a:pt x="30380" y="32658"/>
                    <a:pt x="27039" y="32518"/>
                    <a:pt x="24830" y="31236"/>
                  </a:cubicBezTo>
                  <a:lnTo>
                    <a:pt x="4637" y="19577"/>
                  </a:lnTo>
                  <a:lnTo>
                    <a:pt x="4637" y="20529"/>
                  </a:lnTo>
                  <a:lnTo>
                    <a:pt x="-2018" y="20529"/>
                  </a:lnTo>
                  <a:lnTo>
                    <a:pt x="-2018" y="17977"/>
                  </a:lnTo>
                  <a:lnTo>
                    <a:pt x="-1993" y="17977"/>
                  </a:lnTo>
                  <a:lnTo>
                    <a:pt x="-723" y="15881"/>
                  </a:lnTo>
                  <a:lnTo>
                    <a:pt x="28436" y="-946"/>
                  </a:lnTo>
                  <a:cubicBezTo>
                    <a:pt x="30354" y="-2051"/>
                    <a:pt x="33694" y="-1911"/>
                    <a:pt x="35904" y="-629"/>
                  </a:cubicBezTo>
                  <a:lnTo>
                    <a:pt x="60923" y="13799"/>
                  </a:lnTo>
                  <a:cubicBezTo>
                    <a:pt x="62218" y="14560"/>
                    <a:pt x="62752" y="15513"/>
                    <a:pt x="62650" y="16414"/>
                  </a:cubicBezTo>
                  <a:lnTo>
                    <a:pt x="62752" y="18612"/>
                  </a:lnTo>
                  <a:lnTo>
                    <a:pt x="57024" y="19196"/>
                  </a:lnTo>
                </a:path>
              </a:pathLst>
            </a:custGeom>
            <a:solidFill>
              <a:srgbClr val="999999"/>
            </a:solidFill>
            <a:ln w="1270" cap="flat">
              <a:noFill/>
              <a:prstDash val="solid"/>
              <a:miter/>
            </a:ln>
          </p:spPr>
          <p:txBody>
            <a:bodyPr rtlCol="0" anchor="ctr"/>
            <a:lstStyle/>
            <a:p>
              <a:endParaRPr lang="zh-CN" altLang="en-US"/>
            </a:p>
          </p:txBody>
        </p:sp>
        <p:sp>
          <p:nvSpPr>
            <p:cNvPr id="363" name="任意多边形: 形状 362"/>
            <p:cNvSpPr/>
            <p:nvPr/>
          </p:nvSpPr>
          <p:spPr>
            <a:xfrm flipV="1">
              <a:off x="10582992" y="3090060"/>
              <a:ext cx="64768" cy="37394"/>
            </a:xfrm>
            <a:custGeom>
              <a:avLst/>
              <a:gdLst>
                <a:gd name="connsiteX0" fmla="*/ 28436 w 64768"/>
                <a:gd name="connsiteY0" fmla="*/ -949 h 37394"/>
                <a:gd name="connsiteX1" fmla="*/ -723 w 64768"/>
                <a:gd name="connsiteY1" fmla="*/ 15891 h 37394"/>
                <a:gd name="connsiteX2" fmla="*/ -190 w 64768"/>
                <a:gd name="connsiteY2" fmla="*/ 20209 h 37394"/>
                <a:gd name="connsiteX3" fmla="*/ 24829 w 64768"/>
                <a:gd name="connsiteY3" fmla="*/ 34649 h 37394"/>
                <a:gd name="connsiteX4" fmla="*/ 32297 w 64768"/>
                <a:gd name="connsiteY4" fmla="*/ 34954 h 37394"/>
                <a:gd name="connsiteX5" fmla="*/ 61456 w 64768"/>
                <a:gd name="connsiteY5" fmla="*/ 18113 h 37394"/>
                <a:gd name="connsiteX6" fmla="*/ 60922 w 64768"/>
                <a:gd name="connsiteY6" fmla="*/ 13808 h 37394"/>
                <a:gd name="connsiteX7" fmla="*/ 35903 w 64768"/>
                <a:gd name="connsiteY7" fmla="*/ -644 h 37394"/>
                <a:gd name="connsiteX8" fmla="*/ 28436 w 64768"/>
                <a:gd name="connsiteY8" fmla="*/ -949 h 3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68" h="37394">
                  <a:moveTo>
                    <a:pt x="28436" y="-949"/>
                  </a:moveTo>
                  <a:lnTo>
                    <a:pt x="-723" y="15891"/>
                  </a:lnTo>
                  <a:cubicBezTo>
                    <a:pt x="-2641" y="16996"/>
                    <a:pt x="-2400" y="18926"/>
                    <a:pt x="-190" y="20209"/>
                  </a:cubicBezTo>
                  <a:lnTo>
                    <a:pt x="24829" y="34649"/>
                  </a:lnTo>
                  <a:cubicBezTo>
                    <a:pt x="27039" y="35919"/>
                    <a:pt x="30379" y="36059"/>
                    <a:pt x="32297" y="34954"/>
                  </a:cubicBezTo>
                  <a:lnTo>
                    <a:pt x="61456" y="18113"/>
                  </a:lnTo>
                  <a:cubicBezTo>
                    <a:pt x="63373" y="17009"/>
                    <a:pt x="63132" y="15078"/>
                    <a:pt x="60922" y="13808"/>
                  </a:cubicBezTo>
                  <a:lnTo>
                    <a:pt x="35903" y="-644"/>
                  </a:lnTo>
                  <a:cubicBezTo>
                    <a:pt x="33693" y="-1914"/>
                    <a:pt x="30353" y="-2054"/>
                    <a:pt x="28436" y="-949"/>
                  </a:cubicBezTo>
                </a:path>
              </a:pathLst>
            </a:custGeom>
            <a:solidFill>
              <a:srgbClr val="FFFFFF"/>
            </a:solidFill>
            <a:ln w="1270" cap="flat">
              <a:noFill/>
              <a:prstDash val="solid"/>
              <a:miter/>
            </a:ln>
          </p:spPr>
          <p:txBody>
            <a:bodyPr rtlCol="0" anchor="ctr"/>
            <a:lstStyle/>
            <a:p>
              <a:endParaRPr lang="zh-CN" altLang="en-US"/>
            </a:p>
          </p:txBody>
        </p:sp>
        <p:sp>
          <p:nvSpPr>
            <p:cNvPr id="364" name="任意多边形: 形状 363"/>
            <p:cNvSpPr/>
            <p:nvPr/>
          </p:nvSpPr>
          <p:spPr>
            <a:xfrm flipV="1">
              <a:off x="10624367" y="3120133"/>
              <a:ext cx="64769" cy="34002"/>
            </a:xfrm>
            <a:custGeom>
              <a:avLst/>
              <a:gdLst>
                <a:gd name="connsiteX0" fmla="*/ 56996 w 64769"/>
                <a:gd name="connsiteY0" fmla="*/ 19217 h 34002"/>
                <a:gd name="connsiteX1" fmla="*/ 56996 w 64769"/>
                <a:gd name="connsiteY1" fmla="*/ 17312 h 34002"/>
                <a:gd name="connsiteX2" fmla="*/ 32269 w 64769"/>
                <a:gd name="connsiteY2" fmla="*/ 31587 h 34002"/>
                <a:gd name="connsiteX3" fmla="*/ 24802 w 64769"/>
                <a:gd name="connsiteY3" fmla="*/ 31282 h 34002"/>
                <a:gd name="connsiteX4" fmla="*/ 4608 w 64769"/>
                <a:gd name="connsiteY4" fmla="*/ 19624 h 34002"/>
                <a:gd name="connsiteX5" fmla="*/ 4608 w 64769"/>
                <a:gd name="connsiteY5" fmla="*/ 20551 h 34002"/>
                <a:gd name="connsiteX6" fmla="*/ -2046 w 64769"/>
                <a:gd name="connsiteY6" fmla="*/ 20551 h 34002"/>
                <a:gd name="connsiteX7" fmla="*/ -2046 w 64769"/>
                <a:gd name="connsiteY7" fmla="*/ 17998 h 34002"/>
                <a:gd name="connsiteX8" fmla="*/ -2021 w 64769"/>
                <a:gd name="connsiteY8" fmla="*/ 17998 h 34002"/>
                <a:gd name="connsiteX9" fmla="*/ -751 w 64769"/>
                <a:gd name="connsiteY9" fmla="*/ 15928 h 34002"/>
                <a:gd name="connsiteX10" fmla="*/ 28408 w 64769"/>
                <a:gd name="connsiteY10" fmla="*/ -925 h 34002"/>
                <a:gd name="connsiteX11" fmla="*/ 35889 w 64769"/>
                <a:gd name="connsiteY11" fmla="*/ -608 h 34002"/>
                <a:gd name="connsiteX12" fmla="*/ 60895 w 64769"/>
                <a:gd name="connsiteY12" fmla="*/ 13845 h 34002"/>
                <a:gd name="connsiteX13" fmla="*/ 62622 w 64769"/>
                <a:gd name="connsiteY13" fmla="*/ 16449 h 34002"/>
                <a:gd name="connsiteX14" fmla="*/ 62724 w 64769"/>
                <a:gd name="connsiteY14" fmla="*/ 18633 h 34002"/>
                <a:gd name="connsiteX15" fmla="*/ 56996 w 64769"/>
                <a:gd name="connsiteY15" fmla="*/ 19217 h 3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69" h="34002">
                  <a:moveTo>
                    <a:pt x="56996" y="19217"/>
                  </a:moveTo>
                  <a:lnTo>
                    <a:pt x="56996" y="17312"/>
                  </a:lnTo>
                  <a:lnTo>
                    <a:pt x="32269" y="31587"/>
                  </a:lnTo>
                  <a:cubicBezTo>
                    <a:pt x="30351" y="32692"/>
                    <a:pt x="27011" y="32552"/>
                    <a:pt x="24802" y="31282"/>
                  </a:cubicBezTo>
                  <a:lnTo>
                    <a:pt x="4608" y="19624"/>
                  </a:lnTo>
                  <a:lnTo>
                    <a:pt x="4608" y="20551"/>
                  </a:lnTo>
                  <a:lnTo>
                    <a:pt x="-2046" y="20551"/>
                  </a:lnTo>
                  <a:lnTo>
                    <a:pt x="-2046" y="17998"/>
                  </a:lnTo>
                  <a:lnTo>
                    <a:pt x="-2021" y="17998"/>
                  </a:lnTo>
                  <a:lnTo>
                    <a:pt x="-751" y="15928"/>
                  </a:lnTo>
                  <a:lnTo>
                    <a:pt x="28408" y="-925"/>
                  </a:lnTo>
                  <a:cubicBezTo>
                    <a:pt x="30326" y="-2030"/>
                    <a:pt x="33666" y="-1890"/>
                    <a:pt x="35889" y="-608"/>
                  </a:cubicBezTo>
                  <a:lnTo>
                    <a:pt x="60895" y="13845"/>
                  </a:lnTo>
                  <a:cubicBezTo>
                    <a:pt x="62190" y="14582"/>
                    <a:pt x="62724" y="15547"/>
                    <a:pt x="62622" y="16449"/>
                  </a:cubicBezTo>
                  <a:lnTo>
                    <a:pt x="62724" y="18633"/>
                  </a:lnTo>
                  <a:lnTo>
                    <a:pt x="56996" y="19217"/>
                  </a:lnTo>
                </a:path>
              </a:pathLst>
            </a:custGeom>
            <a:solidFill>
              <a:srgbClr val="999999"/>
            </a:solidFill>
            <a:ln w="1270" cap="flat">
              <a:noFill/>
              <a:prstDash val="solid"/>
              <a:miter/>
            </a:ln>
          </p:spPr>
          <p:txBody>
            <a:bodyPr rtlCol="0" anchor="ctr"/>
            <a:lstStyle/>
            <a:p>
              <a:endParaRPr lang="zh-CN" altLang="en-US"/>
            </a:p>
          </p:txBody>
        </p:sp>
        <p:sp>
          <p:nvSpPr>
            <p:cNvPr id="365" name="任意多边形: 形状 364"/>
            <p:cNvSpPr/>
            <p:nvPr/>
          </p:nvSpPr>
          <p:spPr>
            <a:xfrm flipV="1">
              <a:off x="10624373" y="3113949"/>
              <a:ext cx="64763" cy="37393"/>
            </a:xfrm>
            <a:custGeom>
              <a:avLst/>
              <a:gdLst>
                <a:gd name="connsiteX0" fmla="*/ 28402 w 64763"/>
                <a:gd name="connsiteY0" fmla="*/ -929 h 37393"/>
                <a:gd name="connsiteX1" fmla="*/ -757 w 64763"/>
                <a:gd name="connsiteY1" fmla="*/ 15911 h 37393"/>
                <a:gd name="connsiteX2" fmla="*/ -223 w 64763"/>
                <a:gd name="connsiteY2" fmla="*/ 20216 h 37393"/>
                <a:gd name="connsiteX3" fmla="*/ 24796 w 64763"/>
                <a:gd name="connsiteY3" fmla="*/ 34669 h 37393"/>
                <a:gd name="connsiteX4" fmla="*/ 32263 w 64763"/>
                <a:gd name="connsiteY4" fmla="*/ 34974 h 37393"/>
                <a:gd name="connsiteX5" fmla="*/ 61422 w 64763"/>
                <a:gd name="connsiteY5" fmla="*/ 18133 h 37393"/>
                <a:gd name="connsiteX6" fmla="*/ 60889 w 64763"/>
                <a:gd name="connsiteY6" fmla="*/ 13816 h 37393"/>
                <a:gd name="connsiteX7" fmla="*/ 35883 w 64763"/>
                <a:gd name="connsiteY7" fmla="*/ -612 h 37393"/>
                <a:gd name="connsiteX8" fmla="*/ 28402 w 64763"/>
                <a:gd name="connsiteY8" fmla="*/ -929 h 3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63" h="37393">
                  <a:moveTo>
                    <a:pt x="28402" y="-929"/>
                  </a:moveTo>
                  <a:lnTo>
                    <a:pt x="-757" y="15911"/>
                  </a:lnTo>
                  <a:cubicBezTo>
                    <a:pt x="-2662" y="17016"/>
                    <a:pt x="-2433" y="18946"/>
                    <a:pt x="-223" y="20216"/>
                  </a:cubicBezTo>
                  <a:lnTo>
                    <a:pt x="24796" y="34669"/>
                  </a:lnTo>
                  <a:cubicBezTo>
                    <a:pt x="27005" y="35939"/>
                    <a:pt x="30345" y="36079"/>
                    <a:pt x="32263" y="34974"/>
                  </a:cubicBezTo>
                  <a:lnTo>
                    <a:pt x="61422" y="18133"/>
                  </a:lnTo>
                  <a:cubicBezTo>
                    <a:pt x="63340" y="17029"/>
                    <a:pt x="63099" y="15098"/>
                    <a:pt x="60889" y="13816"/>
                  </a:cubicBezTo>
                  <a:lnTo>
                    <a:pt x="35883" y="-612"/>
                  </a:lnTo>
                  <a:cubicBezTo>
                    <a:pt x="33660" y="-1894"/>
                    <a:pt x="30320" y="-2034"/>
                    <a:pt x="28402" y="-929"/>
                  </a:cubicBezTo>
                </a:path>
              </a:pathLst>
            </a:custGeom>
            <a:solidFill>
              <a:srgbClr val="FFFFFF"/>
            </a:solidFill>
            <a:ln w="1270" cap="flat">
              <a:noFill/>
              <a:prstDash val="solid"/>
              <a:miter/>
            </a:ln>
          </p:spPr>
          <p:txBody>
            <a:bodyPr rtlCol="0" anchor="ctr"/>
            <a:lstStyle/>
            <a:p>
              <a:endParaRPr lang="zh-CN" altLang="en-US"/>
            </a:p>
          </p:txBody>
        </p:sp>
        <p:sp>
          <p:nvSpPr>
            <p:cNvPr id="366" name="任意多边形: 形状 365"/>
            <p:cNvSpPr/>
            <p:nvPr/>
          </p:nvSpPr>
          <p:spPr>
            <a:xfrm flipV="1">
              <a:off x="10663623" y="3142817"/>
              <a:ext cx="64757" cy="34001"/>
            </a:xfrm>
            <a:custGeom>
              <a:avLst/>
              <a:gdLst>
                <a:gd name="connsiteX0" fmla="*/ 56969 w 64757"/>
                <a:gd name="connsiteY0" fmla="*/ 19237 h 34001"/>
                <a:gd name="connsiteX1" fmla="*/ 56969 w 64757"/>
                <a:gd name="connsiteY1" fmla="*/ 17320 h 34001"/>
                <a:gd name="connsiteX2" fmla="*/ 32230 w 64757"/>
                <a:gd name="connsiteY2" fmla="*/ 31607 h 34001"/>
                <a:gd name="connsiteX3" fmla="*/ 24762 w 64757"/>
                <a:gd name="connsiteY3" fmla="*/ 31290 h 34001"/>
                <a:gd name="connsiteX4" fmla="*/ 4569 w 64757"/>
                <a:gd name="connsiteY4" fmla="*/ 19631 h 34001"/>
                <a:gd name="connsiteX5" fmla="*/ 4569 w 64757"/>
                <a:gd name="connsiteY5" fmla="*/ 20571 h 34001"/>
                <a:gd name="connsiteX6" fmla="*/ -2073 w 64757"/>
                <a:gd name="connsiteY6" fmla="*/ 20571 h 34001"/>
                <a:gd name="connsiteX7" fmla="*/ -2073 w 64757"/>
                <a:gd name="connsiteY7" fmla="*/ 18018 h 34001"/>
                <a:gd name="connsiteX8" fmla="*/ -2060 w 64757"/>
                <a:gd name="connsiteY8" fmla="*/ 18018 h 34001"/>
                <a:gd name="connsiteX9" fmla="*/ -790 w 64757"/>
                <a:gd name="connsiteY9" fmla="*/ 15935 h 34001"/>
                <a:gd name="connsiteX10" fmla="*/ 28381 w 64757"/>
                <a:gd name="connsiteY10" fmla="*/ -905 h 34001"/>
                <a:gd name="connsiteX11" fmla="*/ 35849 w 64757"/>
                <a:gd name="connsiteY11" fmla="*/ -587 h 34001"/>
                <a:gd name="connsiteX12" fmla="*/ 60855 w 64757"/>
                <a:gd name="connsiteY12" fmla="*/ 13852 h 34001"/>
                <a:gd name="connsiteX13" fmla="*/ 62595 w 64757"/>
                <a:gd name="connsiteY13" fmla="*/ 16456 h 34001"/>
                <a:gd name="connsiteX14" fmla="*/ 62684 w 64757"/>
                <a:gd name="connsiteY14" fmla="*/ 18653 h 34001"/>
                <a:gd name="connsiteX15" fmla="*/ 56969 w 64757"/>
                <a:gd name="connsiteY15" fmla="*/ 19237 h 3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57" h="34001">
                  <a:moveTo>
                    <a:pt x="56969" y="19237"/>
                  </a:moveTo>
                  <a:lnTo>
                    <a:pt x="56969" y="17320"/>
                  </a:lnTo>
                  <a:lnTo>
                    <a:pt x="32230" y="31607"/>
                  </a:lnTo>
                  <a:cubicBezTo>
                    <a:pt x="30312" y="32712"/>
                    <a:pt x="26972" y="32572"/>
                    <a:pt x="24762" y="31290"/>
                  </a:cubicBezTo>
                  <a:lnTo>
                    <a:pt x="4569" y="19631"/>
                  </a:lnTo>
                  <a:lnTo>
                    <a:pt x="4569" y="20571"/>
                  </a:lnTo>
                  <a:lnTo>
                    <a:pt x="-2073" y="20571"/>
                  </a:lnTo>
                  <a:lnTo>
                    <a:pt x="-2073" y="18018"/>
                  </a:lnTo>
                  <a:lnTo>
                    <a:pt x="-2060" y="18018"/>
                  </a:lnTo>
                  <a:lnTo>
                    <a:pt x="-790" y="15935"/>
                  </a:lnTo>
                  <a:lnTo>
                    <a:pt x="28381" y="-905"/>
                  </a:lnTo>
                  <a:cubicBezTo>
                    <a:pt x="30286" y="-2010"/>
                    <a:pt x="33639" y="-1870"/>
                    <a:pt x="35849" y="-587"/>
                  </a:cubicBezTo>
                  <a:lnTo>
                    <a:pt x="60855" y="13852"/>
                  </a:lnTo>
                  <a:cubicBezTo>
                    <a:pt x="62163" y="14602"/>
                    <a:pt x="62684" y="15567"/>
                    <a:pt x="62595" y="16456"/>
                  </a:cubicBezTo>
                  <a:lnTo>
                    <a:pt x="62684" y="18653"/>
                  </a:lnTo>
                  <a:lnTo>
                    <a:pt x="56969" y="19237"/>
                  </a:lnTo>
                </a:path>
              </a:pathLst>
            </a:custGeom>
            <a:solidFill>
              <a:srgbClr val="999999"/>
            </a:solidFill>
            <a:ln w="1270" cap="flat">
              <a:noFill/>
              <a:prstDash val="solid"/>
              <a:miter/>
            </a:ln>
          </p:spPr>
          <p:txBody>
            <a:bodyPr rtlCol="0" anchor="ctr"/>
            <a:lstStyle/>
            <a:p>
              <a:endParaRPr lang="zh-CN" altLang="en-US"/>
            </a:p>
          </p:txBody>
        </p:sp>
        <p:sp>
          <p:nvSpPr>
            <p:cNvPr id="367" name="任意多边形: 形状 366"/>
            <p:cNvSpPr/>
            <p:nvPr/>
          </p:nvSpPr>
          <p:spPr>
            <a:xfrm flipV="1">
              <a:off x="10663618" y="3136631"/>
              <a:ext cx="64773" cy="37394"/>
            </a:xfrm>
            <a:custGeom>
              <a:avLst/>
              <a:gdLst>
                <a:gd name="connsiteX0" fmla="*/ 28387 w 64773"/>
                <a:gd name="connsiteY0" fmla="*/ -908 h 37394"/>
                <a:gd name="connsiteX1" fmla="*/ -785 w 64773"/>
                <a:gd name="connsiteY1" fmla="*/ 15933 h 37394"/>
                <a:gd name="connsiteX2" fmla="*/ -239 w 64773"/>
                <a:gd name="connsiteY2" fmla="*/ 20238 h 37394"/>
                <a:gd name="connsiteX3" fmla="*/ 24767 w 64773"/>
                <a:gd name="connsiteY3" fmla="*/ 34691 h 37394"/>
                <a:gd name="connsiteX4" fmla="*/ 32235 w 64773"/>
                <a:gd name="connsiteY4" fmla="*/ 34995 h 37394"/>
                <a:gd name="connsiteX5" fmla="*/ 61407 w 64773"/>
                <a:gd name="connsiteY5" fmla="*/ 18155 h 37394"/>
                <a:gd name="connsiteX6" fmla="*/ 60861 w 64773"/>
                <a:gd name="connsiteY6" fmla="*/ 13837 h 37394"/>
                <a:gd name="connsiteX7" fmla="*/ 35855 w 64773"/>
                <a:gd name="connsiteY7" fmla="*/ -603 h 37394"/>
                <a:gd name="connsiteX8" fmla="*/ 28387 w 64773"/>
                <a:gd name="connsiteY8" fmla="*/ -908 h 3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3" h="37394">
                  <a:moveTo>
                    <a:pt x="28387" y="-908"/>
                  </a:moveTo>
                  <a:lnTo>
                    <a:pt x="-785" y="15933"/>
                  </a:lnTo>
                  <a:cubicBezTo>
                    <a:pt x="-2690" y="17037"/>
                    <a:pt x="-2461" y="18955"/>
                    <a:pt x="-239" y="20238"/>
                  </a:cubicBezTo>
                  <a:lnTo>
                    <a:pt x="24767" y="34691"/>
                  </a:lnTo>
                  <a:cubicBezTo>
                    <a:pt x="26977" y="35961"/>
                    <a:pt x="30318" y="36100"/>
                    <a:pt x="32235" y="34995"/>
                  </a:cubicBezTo>
                  <a:lnTo>
                    <a:pt x="61407" y="18155"/>
                  </a:lnTo>
                  <a:cubicBezTo>
                    <a:pt x="63325" y="17050"/>
                    <a:pt x="63083" y="15120"/>
                    <a:pt x="60861" y="13837"/>
                  </a:cubicBezTo>
                  <a:lnTo>
                    <a:pt x="35855" y="-603"/>
                  </a:lnTo>
                  <a:cubicBezTo>
                    <a:pt x="33645" y="-1873"/>
                    <a:pt x="30292" y="-2013"/>
                    <a:pt x="28387" y="-908"/>
                  </a:cubicBezTo>
                </a:path>
              </a:pathLst>
            </a:custGeom>
            <a:solidFill>
              <a:srgbClr val="FFFFFF"/>
            </a:solidFill>
            <a:ln w="1270" cap="flat">
              <a:noFill/>
              <a:prstDash val="solid"/>
              <a:miter/>
            </a:ln>
          </p:spPr>
          <p:txBody>
            <a:bodyPr rtlCol="0" anchor="ctr"/>
            <a:lstStyle/>
            <a:p>
              <a:endParaRPr lang="zh-CN" altLang="en-US"/>
            </a:p>
          </p:txBody>
        </p:sp>
        <p:sp>
          <p:nvSpPr>
            <p:cNvPr id="368" name="任意多边形: 形状 367"/>
            <p:cNvSpPr/>
            <p:nvPr/>
          </p:nvSpPr>
          <p:spPr>
            <a:xfrm flipV="1">
              <a:off x="10701787" y="3164621"/>
              <a:ext cx="129488" cy="71564"/>
            </a:xfrm>
            <a:custGeom>
              <a:avLst/>
              <a:gdLst>
                <a:gd name="connsiteX0" fmla="*/ 121640 w 129488"/>
                <a:gd name="connsiteY0" fmla="*/ 19269 h 71564"/>
                <a:gd name="connsiteX1" fmla="*/ 121640 w 129488"/>
                <a:gd name="connsiteY1" fmla="*/ 17351 h 71564"/>
                <a:gd name="connsiteX2" fmla="*/ 32194 w 129488"/>
                <a:gd name="connsiteY2" fmla="*/ 69205 h 71564"/>
                <a:gd name="connsiteX3" fmla="*/ 24714 w 129488"/>
                <a:gd name="connsiteY3" fmla="*/ 68900 h 71564"/>
                <a:gd name="connsiteX4" fmla="*/ 4521 w 129488"/>
                <a:gd name="connsiteY4" fmla="*/ 57241 h 71564"/>
                <a:gd name="connsiteX5" fmla="*/ 4521 w 129488"/>
                <a:gd name="connsiteY5" fmla="*/ 58181 h 71564"/>
                <a:gd name="connsiteX6" fmla="*/ -2121 w 129488"/>
                <a:gd name="connsiteY6" fmla="*/ 58181 h 71564"/>
                <a:gd name="connsiteX7" fmla="*/ -2121 w 129488"/>
                <a:gd name="connsiteY7" fmla="*/ 55629 h 71564"/>
                <a:gd name="connsiteX8" fmla="*/ -2109 w 129488"/>
                <a:gd name="connsiteY8" fmla="*/ 55629 h 71564"/>
                <a:gd name="connsiteX9" fmla="*/ -826 w 129488"/>
                <a:gd name="connsiteY9" fmla="*/ 53546 h 71564"/>
                <a:gd name="connsiteX10" fmla="*/ 93052 w 129488"/>
                <a:gd name="connsiteY10" fmla="*/ -874 h 71564"/>
                <a:gd name="connsiteX11" fmla="*/ 100520 w 129488"/>
                <a:gd name="connsiteY11" fmla="*/ -556 h 71564"/>
                <a:gd name="connsiteX12" fmla="*/ 125539 w 129488"/>
                <a:gd name="connsiteY12" fmla="*/ 13896 h 71564"/>
                <a:gd name="connsiteX13" fmla="*/ 127266 w 129488"/>
                <a:gd name="connsiteY13" fmla="*/ 16500 h 71564"/>
                <a:gd name="connsiteX14" fmla="*/ 127368 w 129488"/>
                <a:gd name="connsiteY14" fmla="*/ 18697 h 71564"/>
                <a:gd name="connsiteX15" fmla="*/ 121640 w 129488"/>
                <a:gd name="connsiteY15" fmla="*/ 19269 h 71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9488" h="71564">
                  <a:moveTo>
                    <a:pt x="121640" y="19269"/>
                  </a:moveTo>
                  <a:lnTo>
                    <a:pt x="121640" y="17351"/>
                  </a:lnTo>
                  <a:lnTo>
                    <a:pt x="32194" y="69205"/>
                  </a:lnTo>
                  <a:cubicBezTo>
                    <a:pt x="30276" y="70310"/>
                    <a:pt x="26936" y="70170"/>
                    <a:pt x="24714" y="68900"/>
                  </a:cubicBezTo>
                  <a:lnTo>
                    <a:pt x="4521" y="57241"/>
                  </a:lnTo>
                  <a:lnTo>
                    <a:pt x="4521" y="58181"/>
                  </a:lnTo>
                  <a:lnTo>
                    <a:pt x="-2121" y="58181"/>
                  </a:lnTo>
                  <a:lnTo>
                    <a:pt x="-2121" y="55629"/>
                  </a:lnTo>
                  <a:lnTo>
                    <a:pt x="-2109" y="55629"/>
                  </a:lnTo>
                  <a:lnTo>
                    <a:pt x="-826" y="53546"/>
                  </a:lnTo>
                  <a:lnTo>
                    <a:pt x="93052" y="-874"/>
                  </a:lnTo>
                  <a:cubicBezTo>
                    <a:pt x="94970" y="-1966"/>
                    <a:pt x="98310" y="-1839"/>
                    <a:pt x="100520" y="-556"/>
                  </a:cubicBezTo>
                  <a:lnTo>
                    <a:pt x="125539" y="13896"/>
                  </a:lnTo>
                  <a:cubicBezTo>
                    <a:pt x="126834" y="14633"/>
                    <a:pt x="127355" y="15598"/>
                    <a:pt x="127266" y="16500"/>
                  </a:cubicBezTo>
                  <a:lnTo>
                    <a:pt x="127368" y="18697"/>
                  </a:lnTo>
                  <a:lnTo>
                    <a:pt x="121640" y="19269"/>
                  </a:lnTo>
                </a:path>
              </a:pathLst>
            </a:custGeom>
            <a:solidFill>
              <a:srgbClr val="999999"/>
            </a:solidFill>
            <a:ln w="1270" cap="flat">
              <a:noFill/>
              <a:prstDash val="solid"/>
              <a:miter/>
            </a:ln>
          </p:spPr>
          <p:txBody>
            <a:bodyPr rtlCol="0" anchor="ctr"/>
            <a:lstStyle/>
            <a:p>
              <a:endParaRPr lang="zh-CN" altLang="en-US"/>
            </a:p>
          </p:txBody>
        </p:sp>
        <p:sp>
          <p:nvSpPr>
            <p:cNvPr id="369" name="任意多边形: 形状 368"/>
            <p:cNvSpPr/>
            <p:nvPr/>
          </p:nvSpPr>
          <p:spPr>
            <a:xfrm flipV="1">
              <a:off x="10701787" y="3158432"/>
              <a:ext cx="129487" cy="74964"/>
            </a:xfrm>
            <a:custGeom>
              <a:avLst/>
              <a:gdLst>
                <a:gd name="connsiteX0" fmla="*/ 93052 w 129487"/>
                <a:gd name="connsiteY0" fmla="*/ -873 h 74964"/>
                <a:gd name="connsiteX1" fmla="*/ -827 w 129487"/>
                <a:gd name="connsiteY1" fmla="*/ 53534 h 74964"/>
                <a:gd name="connsiteX2" fmla="*/ -293 w 129487"/>
                <a:gd name="connsiteY2" fmla="*/ 57852 h 74964"/>
                <a:gd name="connsiteX3" fmla="*/ 24713 w 129487"/>
                <a:gd name="connsiteY3" fmla="*/ 72292 h 74964"/>
                <a:gd name="connsiteX4" fmla="*/ 32193 w 129487"/>
                <a:gd name="connsiteY4" fmla="*/ 72597 h 74964"/>
                <a:gd name="connsiteX5" fmla="*/ 126072 w 129487"/>
                <a:gd name="connsiteY5" fmla="*/ 18190 h 74964"/>
                <a:gd name="connsiteX6" fmla="*/ 125538 w 129487"/>
                <a:gd name="connsiteY6" fmla="*/ 13872 h 74964"/>
                <a:gd name="connsiteX7" fmla="*/ 100519 w 129487"/>
                <a:gd name="connsiteY7" fmla="*/ -555 h 74964"/>
                <a:gd name="connsiteX8" fmla="*/ 93052 w 129487"/>
                <a:gd name="connsiteY8" fmla="*/ -873 h 7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487" h="74964">
                  <a:moveTo>
                    <a:pt x="93052" y="-873"/>
                  </a:moveTo>
                  <a:lnTo>
                    <a:pt x="-827" y="53534"/>
                  </a:lnTo>
                  <a:cubicBezTo>
                    <a:pt x="-2744" y="54639"/>
                    <a:pt x="-2503" y="56582"/>
                    <a:pt x="-293" y="57852"/>
                  </a:cubicBezTo>
                  <a:lnTo>
                    <a:pt x="24713" y="72292"/>
                  </a:lnTo>
                  <a:cubicBezTo>
                    <a:pt x="26936" y="73574"/>
                    <a:pt x="30276" y="73702"/>
                    <a:pt x="32193" y="72597"/>
                  </a:cubicBezTo>
                  <a:lnTo>
                    <a:pt x="126072" y="18190"/>
                  </a:lnTo>
                  <a:cubicBezTo>
                    <a:pt x="127989" y="17085"/>
                    <a:pt x="127748" y="15155"/>
                    <a:pt x="125538" y="13872"/>
                  </a:cubicBezTo>
                  <a:lnTo>
                    <a:pt x="100519" y="-555"/>
                  </a:lnTo>
                  <a:cubicBezTo>
                    <a:pt x="98309" y="-1838"/>
                    <a:pt x="94969" y="-1977"/>
                    <a:pt x="93052" y="-873"/>
                  </a:cubicBezTo>
                </a:path>
              </a:pathLst>
            </a:custGeom>
            <a:solidFill>
              <a:srgbClr val="FFFFFF"/>
            </a:solidFill>
            <a:ln w="1270" cap="flat">
              <a:noFill/>
              <a:prstDash val="solid"/>
              <a:miter/>
            </a:ln>
          </p:spPr>
          <p:txBody>
            <a:bodyPr rtlCol="0" anchor="ctr"/>
            <a:lstStyle/>
            <a:p>
              <a:endParaRPr lang="zh-CN" altLang="en-US"/>
            </a:p>
          </p:txBody>
        </p:sp>
        <p:sp>
          <p:nvSpPr>
            <p:cNvPr id="370" name="任意多边形: 形状 369"/>
            <p:cNvSpPr/>
            <p:nvPr/>
          </p:nvSpPr>
          <p:spPr>
            <a:xfrm flipV="1">
              <a:off x="10233589" y="2936492"/>
              <a:ext cx="64769" cy="34002"/>
            </a:xfrm>
            <a:custGeom>
              <a:avLst/>
              <a:gdLst>
                <a:gd name="connsiteX0" fmla="*/ 57262 w 64769"/>
                <a:gd name="connsiteY0" fmla="*/ 19053 h 34002"/>
                <a:gd name="connsiteX1" fmla="*/ 57262 w 64769"/>
                <a:gd name="connsiteY1" fmla="*/ 17135 h 34002"/>
                <a:gd name="connsiteX2" fmla="*/ 32536 w 64769"/>
                <a:gd name="connsiteY2" fmla="*/ 31423 h 34002"/>
                <a:gd name="connsiteX3" fmla="*/ 25068 w 64769"/>
                <a:gd name="connsiteY3" fmla="*/ 31118 h 34002"/>
                <a:gd name="connsiteX4" fmla="*/ 4875 w 64769"/>
                <a:gd name="connsiteY4" fmla="*/ 19460 h 34002"/>
                <a:gd name="connsiteX5" fmla="*/ 4875 w 64769"/>
                <a:gd name="connsiteY5" fmla="*/ 20387 h 34002"/>
                <a:gd name="connsiteX6" fmla="*/ -1780 w 64769"/>
                <a:gd name="connsiteY6" fmla="*/ 20387 h 34002"/>
                <a:gd name="connsiteX7" fmla="*/ -1780 w 64769"/>
                <a:gd name="connsiteY7" fmla="*/ 17834 h 34002"/>
                <a:gd name="connsiteX8" fmla="*/ -1754 w 64769"/>
                <a:gd name="connsiteY8" fmla="*/ 17834 h 34002"/>
                <a:gd name="connsiteX9" fmla="*/ -484 w 64769"/>
                <a:gd name="connsiteY9" fmla="*/ 15764 h 34002"/>
                <a:gd name="connsiteX10" fmla="*/ 28675 w 64769"/>
                <a:gd name="connsiteY10" fmla="*/ -1089 h 34002"/>
                <a:gd name="connsiteX11" fmla="*/ 36155 w 64769"/>
                <a:gd name="connsiteY11" fmla="*/ -771 h 34002"/>
                <a:gd name="connsiteX12" fmla="*/ 61161 w 64769"/>
                <a:gd name="connsiteY12" fmla="*/ 13668 h 34002"/>
                <a:gd name="connsiteX13" fmla="*/ 62889 w 64769"/>
                <a:gd name="connsiteY13" fmla="*/ 16285 h 34002"/>
                <a:gd name="connsiteX14" fmla="*/ 62990 w 64769"/>
                <a:gd name="connsiteY14" fmla="*/ 18469 h 34002"/>
                <a:gd name="connsiteX15" fmla="*/ 57262 w 64769"/>
                <a:gd name="connsiteY15" fmla="*/ 19053 h 3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69" h="34002">
                  <a:moveTo>
                    <a:pt x="57262" y="19053"/>
                  </a:moveTo>
                  <a:lnTo>
                    <a:pt x="57262" y="17135"/>
                  </a:lnTo>
                  <a:lnTo>
                    <a:pt x="32536" y="31423"/>
                  </a:lnTo>
                  <a:cubicBezTo>
                    <a:pt x="30618" y="32528"/>
                    <a:pt x="27278" y="32388"/>
                    <a:pt x="25068" y="31118"/>
                  </a:cubicBezTo>
                  <a:lnTo>
                    <a:pt x="4875" y="19460"/>
                  </a:lnTo>
                  <a:lnTo>
                    <a:pt x="4875" y="20387"/>
                  </a:lnTo>
                  <a:lnTo>
                    <a:pt x="-1780" y="20387"/>
                  </a:lnTo>
                  <a:lnTo>
                    <a:pt x="-1780" y="17834"/>
                  </a:lnTo>
                  <a:lnTo>
                    <a:pt x="-1754" y="17834"/>
                  </a:lnTo>
                  <a:lnTo>
                    <a:pt x="-484" y="15764"/>
                  </a:lnTo>
                  <a:lnTo>
                    <a:pt x="28675" y="-1089"/>
                  </a:lnTo>
                  <a:cubicBezTo>
                    <a:pt x="30593" y="-2194"/>
                    <a:pt x="33933" y="-2054"/>
                    <a:pt x="36155" y="-771"/>
                  </a:cubicBezTo>
                  <a:lnTo>
                    <a:pt x="61161" y="13668"/>
                  </a:lnTo>
                  <a:cubicBezTo>
                    <a:pt x="62457" y="14418"/>
                    <a:pt x="62990" y="15383"/>
                    <a:pt x="62889" y="16285"/>
                  </a:cubicBezTo>
                  <a:lnTo>
                    <a:pt x="62990" y="18469"/>
                  </a:lnTo>
                  <a:lnTo>
                    <a:pt x="57262" y="19053"/>
                  </a:lnTo>
                </a:path>
              </a:pathLst>
            </a:custGeom>
            <a:solidFill>
              <a:srgbClr val="999999"/>
            </a:solidFill>
            <a:ln w="1270" cap="flat">
              <a:noFill/>
              <a:prstDash val="solid"/>
              <a:miter/>
            </a:ln>
          </p:spPr>
          <p:txBody>
            <a:bodyPr rtlCol="0" anchor="ctr"/>
            <a:lstStyle/>
            <a:p>
              <a:endParaRPr lang="zh-CN" altLang="en-US"/>
            </a:p>
          </p:txBody>
        </p:sp>
        <p:sp>
          <p:nvSpPr>
            <p:cNvPr id="371" name="任意多边形: 形状 370"/>
            <p:cNvSpPr/>
            <p:nvPr/>
          </p:nvSpPr>
          <p:spPr>
            <a:xfrm flipV="1">
              <a:off x="10233590" y="2930314"/>
              <a:ext cx="64768" cy="37386"/>
            </a:xfrm>
            <a:custGeom>
              <a:avLst/>
              <a:gdLst>
                <a:gd name="connsiteX0" fmla="*/ 28674 w 64768"/>
                <a:gd name="connsiteY0" fmla="*/ -1093 h 37386"/>
                <a:gd name="connsiteX1" fmla="*/ -485 w 64768"/>
                <a:gd name="connsiteY1" fmla="*/ 15734 h 37386"/>
                <a:gd name="connsiteX2" fmla="*/ 48 w 64768"/>
                <a:gd name="connsiteY2" fmla="*/ 20052 h 37386"/>
                <a:gd name="connsiteX3" fmla="*/ 25068 w 64768"/>
                <a:gd name="connsiteY3" fmla="*/ 34492 h 37386"/>
                <a:gd name="connsiteX4" fmla="*/ 32535 w 64768"/>
                <a:gd name="connsiteY4" fmla="*/ 34797 h 37386"/>
                <a:gd name="connsiteX5" fmla="*/ 61694 w 64768"/>
                <a:gd name="connsiteY5" fmla="*/ 17970 h 37386"/>
                <a:gd name="connsiteX6" fmla="*/ 61161 w 64768"/>
                <a:gd name="connsiteY6" fmla="*/ 13652 h 37386"/>
                <a:gd name="connsiteX7" fmla="*/ 36155 w 64768"/>
                <a:gd name="connsiteY7" fmla="*/ -775 h 37386"/>
                <a:gd name="connsiteX8" fmla="*/ 28674 w 64768"/>
                <a:gd name="connsiteY8" fmla="*/ -1093 h 3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68" h="37386">
                  <a:moveTo>
                    <a:pt x="28674" y="-1093"/>
                  </a:moveTo>
                  <a:lnTo>
                    <a:pt x="-485" y="15734"/>
                  </a:lnTo>
                  <a:cubicBezTo>
                    <a:pt x="-2403" y="16840"/>
                    <a:pt x="-2161" y="18782"/>
                    <a:pt x="48" y="20052"/>
                  </a:cubicBezTo>
                  <a:lnTo>
                    <a:pt x="25068" y="34492"/>
                  </a:lnTo>
                  <a:cubicBezTo>
                    <a:pt x="27277" y="35762"/>
                    <a:pt x="30617" y="35915"/>
                    <a:pt x="32535" y="34797"/>
                  </a:cubicBezTo>
                  <a:lnTo>
                    <a:pt x="61694" y="17970"/>
                  </a:lnTo>
                  <a:cubicBezTo>
                    <a:pt x="63612" y="16865"/>
                    <a:pt x="63371" y="14935"/>
                    <a:pt x="61161" y="13652"/>
                  </a:cubicBezTo>
                  <a:lnTo>
                    <a:pt x="36155" y="-775"/>
                  </a:lnTo>
                  <a:cubicBezTo>
                    <a:pt x="33932" y="-2058"/>
                    <a:pt x="30592" y="-2198"/>
                    <a:pt x="28674" y="-1093"/>
                  </a:cubicBezTo>
                </a:path>
              </a:pathLst>
            </a:custGeom>
            <a:solidFill>
              <a:srgbClr val="FFFFFF"/>
            </a:solidFill>
            <a:ln w="1270" cap="flat">
              <a:noFill/>
              <a:prstDash val="solid"/>
              <a:miter/>
            </a:ln>
          </p:spPr>
          <p:txBody>
            <a:bodyPr rtlCol="0" anchor="ctr"/>
            <a:lstStyle/>
            <a:p>
              <a:endParaRPr lang="zh-CN" altLang="en-US"/>
            </a:p>
          </p:txBody>
        </p:sp>
        <p:sp>
          <p:nvSpPr>
            <p:cNvPr id="372" name="任意多边形: 形状 371"/>
            <p:cNvSpPr/>
            <p:nvPr/>
          </p:nvSpPr>
          <p:spPr>
            <a:xfrm flipV="1">
              <a:off x="10274966" y="2960393"/>
              <a:ext cx="64769" cy="33982"/>
            </a:xfrm>
            <a:custGeom>
              <a:avLst/>
              <a:gdLst>
                <a:gd name="connsiteX0" fmla="*/ 57247 w 64769"/>
                <a:gd name="connsiteY0" fmla="*/ 19067 h 33982"/>
                <a:gd name="connsiteX1" fmla="*/ 57247 w 64769"/>
                <a:gd name="connsiteY1" fmla="*/ 17150 h 33982"/>
                <a:gd name="connsiteX2" fmla="*/ 32507 w 64769"/>
                <a:gd name="connsiteY2" fmla="*/ 31424 h 33982"/>
                <a:gd name="connsiteX3" fmla="*/ 25040 w 64769"/>
                <a:gd name="connsiteY3" fmla="*/ 31120 h 33982"/>
                <a:gd name="connsiteX4" fmla="*/ 4847 w 64769"/>
                <a:gd name="connsiteY4" fmla="*/ 19461 h 33982"/>
                <a:gd name="connsiteX5" fmla="*/ 4847 w 64769"/>
                <a:gd name="connsiteY5" fmla="*/ 20401 h 33982"/>
                <a:gd name="connsiteX6" fmla="*/ -1808 w 64769"/>
                <a:gd name="connsiteY6" fmla="*/ 20401 h 33982"/>
                <a:gd name="connsiteX7" fmla="*/ -1808 w 64769"/>
                <a:gd name="connsiteY7" fmla="*/ 17848 h 33982"/>
                <a:gd name="connsiteX8" fmla="*/ -1782 w 64769"/>
                <a:gd name="connsiteY8" fmla="*/ 17848 h 33982"/>
                <a:gd name="connsiteX9" fmla="*/ -512 w 64769"/>
                <a:gd name="connsiteY9" fmla="*/ 15778 h 33982"/>
                <a:gd name="connsiteX10" fmla="*/ 28659 w 64769"/>
                <a:gd name="connsiteY10" fmla="*/ -1062 h 33982"/>
                <a:gd name="connsiteX11" fmla="*/ 36114 w 64769"/>
                <a:gd name="connsiteY11" fmla="*/ -757 h 33982"/>
                <a:gd name="connsiteX12" fmla="*/ 61133 w 64769"/>
                <a:gd name="connsiteY12" fmla="*/ 13683 h 33982"/>
                <a:gd name="connsiteX13" fmla="*/ 62860 w 64769"/>
                <a:gd name="connsiteY13" fmla="*/ 16299 h 33982"/>
                <a:gd name="connsiteX14" fmla="*/ 62962 w 64769"/>
                <a:gd name="connsiteY14" fmla="*/ 18496 h 33982"/>
                <a:gd name="connsiteX15" fmla="*/ 57247 w 64769"/>
                <a:gd name="connsiteY15" fmla="*/ 19067 h 3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69" h="33982">
                  <a:moveTo>
                    <a:pt x="57247" y="19067"/>
                  </a:moveTo>
                  <a:lnTo>
                    <a:pt x="57247" y="17150"/>
                  </a:lnTo>
                  <a:lnTo>
                    <a:pt x="32507" y="31424"/>
                  </a:lnTo>
                  <a:cubicBezTo>
                    <a:pt x="30590" y="32529"/>
                    <a:pt x="27249" y="32390"/>
                    <a:pt x="25040" y="31120"/>
                  </a:cubicBezTo>
                  <a:lnTo>
                    <a:pt x="4847" y="19461"/>
                  </a:lnTo>
                  <a:lnTo>
                    <a:pt x="4847" y="20401"/>
                  </a:lnTo>
                  <a:lnTo>
                    <a:pt x="-1808" y="20401"/>
                  </a:lnTo>
                  <a:lnTo>
                    <a:pt x="-1808" y="17848"/>
                  </a:lnTo>
                  <a:lnTo>
                    <a:pt x="-1782" y="17848"/>
                  </a:lnTo>
                  <a:lnTo>
                    <a:pt x="-512" y="15778"/>
                  </a:lnTo>
                  <a:lnTo>
                    <a:pt x="28659" y="-1062"/>
                  </a:lnTo>
                  <a:cubicBezTo>
                    <a:pt x="30564" y="-2167"/>
                    <a:pt x="33917" y="-2040"/>
                    <a:pt x="36114" y="-757"/>
                  </a:cubicBezTo>
                  <a:lnTo>
                    <a:pt x="61133" y="13683"/>
                  </a:lnTo>
                  <a:cubicBezTo>
                    <a:pt x="62429" y="14432"/>
                    <a:pt x="62962" y="15384"/>
                    <a:pt x="62860" y="16299"/>
                  </a:cubicBezTo>
                  <a:lnTo>
                    <a:pt x="62962" y="18496"/>
                  </a:lnTo>
                  <a:lnTo>
                    <a:pt x="57247" y="19067"/>
                  </a:lnTo>
                </a:path>
              </a:pathLst>
            </a:custGeom>
            <a:solidFill>
              <a:srgbClr val="999999"/>
            </a:solidFill>
            <a:ln w="1270" cap="flat">
              <a:noFill/>
              <a:prstDash val="solid"/>
              <a:miter/>
            </a:ln>
          </p:spPr>
          <p:txBody>
            <a:bodyPr rtlCol="0" anchor="ctr"/>
            <a:lstStyle/>
            <a:p>
              <a:endParaRPr lang="zh-CN" altLang="en-US"/>
            </a:p>
          </p:txBody>
        </p:sp>
        <p:sp>
          <p:nvSpPr>
            <p:cNvPr id="373" name="任意多边形: 形状 372"/>
            <p:cNvSpPr/>
            <p:nvPr/>
          </p:nvSpPr>
          <p:spPr>
            <a:xfrm flipV="1">
              <a:off x="10274967" y="2954204"/>
              <a:ext cx="64774" cy="37393"/>
            </a:xfrm>
            <a:custGeom>
              <a:avLst/>
              <a:gdLst>
                <a:gd name="connsiteX0" fmla="*/ 28659 w 64774"/>
                <a:gd name="connsiteY0" fmla="*/ -1076 h 37393"/>
                <a:gd name="connsiteX1" fmla="*/ -513 w 64774"/>
                <a:gd name="connsiteY1" fmla="*/ 15764 h 37393"/>
                <a:gd name="connsiteX2" fmla="*/ 20 w 64774"/>
                <a:gd name="connsiteY2" fmla="*/ 20082 h 37393"/>
                <a:gd name="connsiteX3" fmla="*/ 25039 w 64774"/>
                <a:gd name="connsiteY3" fmla="*/ 34522 h 37393"/>
                <a:gd name="connsiteX4" fmla="*/ 32507 w 64774"/>
                <a:gd name="connsiteY4" fmla="*/ 34827 h 37393"/>
                <a:gd name="connsiteX5" fmla="*/ 61679 w 64774"/>
                <a:gd name="connsiteY5" fmla="*/ 17987 h 37393"/>
                <a:gd name="connsiteX6" fmla="*/ 61133 w 64774"/>
                <a:gd name="connsiteY6" fmla="*/ 13682 h 37393"/>
                <a:gd name="connsiteX7" fmla="*/ 36113 w 64774"/>
                <a:gd name="connsiteY7" fmla="*/ -758 h 37393"/>
                <a:gd name="connsiteX8" fmla="*/ 28659 w 64774"/>
                <a:gd name="connsiteY8" fmla="*/ -1076 h 3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4" h="37393">
                  <a:moveTo>
                    <a:pt x="28659" y="-1076"/>
                  </a:moveTo>
                  <a:lnTo>
                    <a:pt x="-513" y="15764"/>
                  </a:lnTo>
                  <a:cubicBezTo>
                    <a:pt x="-2431" y="16869"/>
                    <a:pt x="-2190" y="18812"/>
                    <a:pt x="20" y="20082"/>
                  </a:cubicBezTo>
                  <a:lnTo>
                    <a:pt x="25039" y="34522"/>
                  </a:lnTo>
                  <a:cubicBezTo>
                    <a:pt x="27249" y="35805"/>
                    <a:pt x="30589" y="35932"/>
                    <a:pt x="32507" y="34827"/>
                  </a:cubicBezTo>
                  <a:lnTo>
                    <a:pt x="61679" y="17987"/>
                  </a:lnTo>
                  <a:cubicBezTo>
                    <a:pt x="63584" y="16882"/>
                    <a:pt x="63355" y="14964"/>
                    <a:pt x="61133" y="13682"/>
                  </a:cubicBezTo>
                  <a:lnTo>
                    <a:pt x="36113" y="-758"/>
                  </a:lnTo>
                  <a:cubicBezTo>
                    <a:pt x="33916" y="-2028"/>
                    <a:pt x="30564" y="-2181"/>
                    <a:pt x="28659" y="-1076"/>
                  </a:cubicBezTo>
                </a:path>
              </a:pathLst>
            </a:custGeom>
            <a:solidFill>
              <a:srgbClr val="FFFFFF"/>
            </a:solidFill>
            <a:ln w="1270" cap="flat">
              <a:noFill/>
              <a:prstDash val="solid"/>
              <a:miter/>
            </a:ln>
          </p:spPr>
          <p:txBody>
            <a:bodyPr rtlCol="0" anchor="ctr"/>
            <a:lstStyle/>
            <a:p>
              <a:endParaRPr lang="zh-CN" altLang="en-US"/>
            </a:p>
          </p:txBody>
        </p:sp>
        <p:sp>
          <p:nvSpPr>
            <p:cNvPr id="374" name="任意多边形: 形状 373"/>
            <p:cNvSpPr/>
            <p:nvPr/>
          </p:nvSpPr>
          <p:spPr>
            <a:xfrm flipV="1">
              <a:off x="10315377" y="2984847"/>
              <a:ext cx="64757" cy="33984"/>
            </a:xfrm>
            <a:custGeom>
              <a:avLst/>
              <a:gdLst>
                <a:gd name="connsiteX0" fmla="*/ 57207 w 64757"/>
                <a:gd name="connsiteY0" fmla="*/ 19098 h 33984"/>
                <a:gd name="connsiteX1" fmla="*/ 57207 w 64757"/>
                <a:gd name="connsiteY1" fmla="*/ 17167 h 33984"/>
                <a:gd name="connsiteX2" fmla="*/ 32467 w 64757"/>
                <a:gd name="connsiteY2" fmla="*/ 31442 h 33984"/>
                <a:gd name="connsiteX3" fmla="*/ 25012 w 64757"/>
                <a:gd name="connsiteY3" fmla="*/ 31150 h 33984"/>
                <a:gd name="connsiteX4" fmla="*/ 4807 w 64757"/>
                <a:gd name="connsiteY4" fmla="*/ 19491 h 33984"/>
                <a:gd name="connsiteX5" fmla="*/ 4807 w 64757"/>
                <a:gd name="connsiteY5" fmla="*/ 20418 h 33984"/>
                <a:gd name="connsiteX6" fmla="*/ -1835 w 64757"/>
                <a:gd name="connsiteY6" fmla="*/ 20418 h 33984"/>
                <a:gd name="connsiteX7" fmla="*/ -1835 w 64757"/>
                <a:gd name="connsiteY7" fmla="*/ 17866 h 33984"/>
                <a:gd name="connsiteX8" fmla="*/ -1823 w 64757"/>
                <a:gd name="connsiteY8" fmla="*/ 17866 h 33984"/>
                <a:gd name="connsiteX9" fmla="*/ -553 w 64757"/>
                <a:gd name="connsiteY9" fmla="*/ 15796 h 33984"/>
                <a:gd name="connsiteX10" fmla="*/ 28619 w 64757"/>
                <a:gd name="connsiteY10" fmla="*/ -1045 h 33984"/>
                <a:gd name="connsiteX11" fmla="*/ 36086 w 64757"/>
                <a:gd name="connsiteY11" fmla="*/ -740 h 33984"/>
                <a:gd name="connsiteX12" fmla="*/ 61093 w 64757"/>
                <a:gd name="connsiteY12" fmla="*/ 13700 h 33984"/>
                <a:gd name="connsiteX13" fmla="*/ 62833 w 64757"/>
                <a:gd name="connsiteY13" fmla="*/ 16316 h 33984"/>
                <a:gd name="connsiteX14" fmla="*/ 62922 w 64757"/>
                <a:gd name="connsiteY14" fmla="*/ 18513 h 33984"/>
                <a:gd name="connsiteX15" fmla="*/ 57207 w 64757"/>
                <a:gd name="connsiteY15" fmla="*/ 19098 h 33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57" h="33984">
                  <a:moveTo>
                    <a:pt x="57207" y="19098"/>
                  </a:moveTo>
                  <a:lnTo>
                    <a:pt x="57207" y="17167"/>
                  </a:lnTo>
                  <a:lnTo>
                    <a:pt x="32467" y="31442"/>
                  </a:lnTo>
                  <a:cubicBezTo>
                    <a:pt x="30562" y="32559"/>
                    <a:pt x="27209" y="32407"/>
                    <a:pt x="25012" y="31150"/>
                  </a:cubicBezTo>
                  <a:lnTo>
                    <a:pt x="4807" y="19491"/>
                  </a:lnTo>
                  <a:lnTo>
                    <a:pt x="4807" y="20418"/>
                  </a:lnTo>
                  <a:lnTo>
                    <a:pt x="-1835" y="20418"/>
                  </a:lnTo>
                  <a:lnTo>
                    <a:pt x="-1835" y="17866"/>
                  </a:lnTo>
                  <a:lnTo>
                    <a:pt x="-1823" y="17866"/>
                  </a:lnTo>
                  <a:lnTo>
                    <a:pt x="-553" y="15796"/>
                  </a:lnTo>
                  <a:lnTo>
                    <a:pt x="28619" y="-1045"/>
                  </a:lnTo>
                  <a:cubicBezTo>
                    <a:pt x="30537" y="-2149"/>
                    <a:pt x="33877" y="-2010"/>
                    <a:pt x="36086" y="-740"/>
                  </a:cubicBezTo>
                  <a:lnTo>
                    <a:pt x="61093" y="13700"/>
                  </a:lnTo>
                  <a:cubicBezTo>
                    <a:pt x="62388" y="14449"/>
                    <a:pt x="62922" y="15414"/>
                    <a:pt x="62833" y="16316"/>
                  </a:cubicBezTo>
                  <a:lnTo>
                    <a:pt x="62922" y="18513"/>
                  </a:lnTo>
                  <a:lnTo>
                    <a:pt x="57207" y="19098"/>
                  </a:lnTo>
                </a:path>
              </a:pathLst>
            </a:custGeom>
            <a:solidFill>
              <a:srgbClr val="999999"/>
            </a:solidFill>
            <a:ln w="1270" cap="flat">
              <a:noFill/>
              <a:prstDash val="solid"/>
              <a:miter/>
            </a:ln>
          </p:spPr>
          <p:txBody>
            <a:bodyPr rtlCol="0" anchor="ctr"/>
            <a:lstStyle/>
            <a:p>
              <a:endParaRPr lang="zh-CN" altLang="en-US"/>
            </a:p>
          </p:txBody>
        </p:sp>
        <p:sp>
          <p:nvSpPr>
            <p:cNvPr id="375" name="任意多边形: 形状 374"/>
            <p:cNvSpPr/>
            <p:nvPr/>
          </p:nvSpPr>
          <p:spPr>
            <a:xfrm flipV="1">
              <a:off x="10315372" y="2978657"/>
              <a:ext cx="64768" cy="37387"/>
            </a:xfrm>
            <a:custGeom>
              <a:avLst/>
              <a:gdLst>
                <a:gd name="connsiteX0" fmla="*/ 28625 w 64768"/>
                <a:gd name="connsiteY0" fmla="*/ -1055 h 37387"/>
                <a:gd name="connsiteX1" fmla="*/ -547 w 64768"/>
                <a:gd name="connsiteY1" fmla="*/ 15785 h 37387"/>
                <a:gd name="connsiteX2" fmla="*/ -1 w 64768"/>
                <a:gd name="connsiteY2" fmla="*/ 20091 h 37387"/>
                <a:gd name="connsiteX3" fmla="*/ 25018 w 64768"/>
                <a:gd name="connsiteY3" fmla="*/ 34530 h 37387"/>
                <a:gd name="connsiteX4" fmla="*/ 32473 w 64768"/>
                <a:gd name="connsiteY4" fmla="*/ 34848 h 37387"/>
                <a:gd name="connsiteX5" fmla="*/ 61645 w 64768"/>
                <a:gd name="connsiteY5" fmla="*/ 18008 h 37387"/>
                <a:gd name="connsiteX6" fmla="*/ 61098 w 64768"/>
                <a:gd name="connsiteY6" fmla="*/ 13703 h 37387"/>
                <a:gd name="connsiteX7" fmla="*/ 36092 w 64768"/>
                <a:gd name="connsiteY7" fmla="*/ -737 h 37387"/>
                <a:gd name="connsiteX8" fmla="*/ 28625 w 64768"/>
                <a:gd name="connsiteY8" fmla="*/ -1055 h 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68" h="37387">
                  <a:moveTo>
                    <a:pt x="28625" y="-1055"/>
                  </a:moveTo>
                  <a:lnTo>
                    <a:pt x="-547" y="15785"/>
                  </a:lnTo>
                  <a:cubicBezTo>
                    <a:pt x="-2452" y="16890"/>
                    <a:pt x="-2224" y="18821"/>
                    <a:pt x="-1" y="20091"/>
                  </a:cubicBezTo>
                  <a:lnTo>
                    <a:pt x="25018" y="34530"/>
                  </a:lnTo>
                  <a:cubicBezTo>
                    <a:pt x="27215" y="35813"/>
                    <a:pt x="30568" y="35953"/>
                    <a:pt x="32473" y="34848"/>
                  </a:cubicBezTo>
                  <a:lnTo>
                    <a:pt x="61645" y="18008"/>
                  </a:lnTo>
                  <a:cubicBezTo>
                    <a:pt x="63550" y="16903"/>
                    <a:pt x="63321" y="14973"/>
                    <a:pt x="61098" y="13703"/>
                  </a:cubicBezTo>
                  <a:lnTo>
                    <a:pt x="36092" y="-737"/>
                  </a:lnTo>
                  <a:cubicBezTo>
                    <a:pt x="33882" y="-2020"/>
                    <a:pt x="30542" y="-2147"/>
                    <a:pt x="28625" y="-1055"/>
                  </a:cubicBezTo>
                </a:path>
              </a:pathLst>
            </a:custGeom>
            <a:solidFill>
              <a:srgbClr val="FFFFFF"/>
            </a:solidFill>
            <a:ln w="1270" cap="flat">
              <a:noFill/>
              <a:prstDash val="solid"/>
              <a:miter/>
            </a:ln>
          </p:spPr>
          <p:txBody>
            <a:bodyPr rtlCol="0" anchor="ctr"/>
            <a:lstStyle/>
            <a:p>
              <a:endParaRPr lang="zh-CN" altLang="en-US"/>
            </a:p>
          </p:txBody>
        </p:sp>
        <p:sp>
          <p:nvSpPr>
            <p:cNvPr id="376" name="任意多边形: 形状 375"/>
            <p:cNvSpPr/>
            <p:nvPr/>
          </p:nvSpPr>
          <p:spPr>
            <a:xfrm flipV="1">
              <a:off x="10356754" y="3008738"/>
              <a:ext cx="64769" cy="33982"/>
            </a:xfrm>
            <a:custGeom>
              <a:avLst/>
              <a:gdLst>
                <a:gd name="connsiteX0" fmla="*/ 57178 w 64769"/>
                <a:gd name="connsiteY0" fmla="*/ 19119 h 33982"/>
                <a:gd name="connsiteX1" fmla="*/ 57178 w 64769"/>
                <a:gd name="connsiteY1" fmla="*/ 17189 h 33982"/>
                <a:gd name="connsiteX2" fmla="*/ 32452 w 64769"/>
                <a:gd name="connsiteY2" fmla="*/ 31463 h 33982"/>
                <a:gd name="connsiteX3" fmla="*/ 24971 w 64769"/>
                <a:gd name="connsiteY3" fmla="*/ 31159 h 33982"/>
                <a:gd name="connsiteX4" fmla="*/ 4791 w 64769"/>
                <a:gd name="connsiteY4" fmla="*/ 19500 h 33982"/>
                <a:gd name="connsiteX5" fmla="*/ 4791 w 64769"/>
                <a:gd name="connsiteY5" fmla="*/ 20440 h 33982"/>
                <a:gd name="connsiteX6" fmla="*/ -1864 w 64769"/>
                <a:gd name="connsiteY6" fmla="*/ 20440 h 33982"/>
                <a:gd name="connsiteX7" fmla="*/ -1864 w 64769"/>
                <a:gd name="connsiteY7" fmla="*/ 17887 h 33982"/>
                <a:gd name="connsiteX8" fmla="*/ -1851 w 64769"/>
                <a:gd name="connsiteY8" fmla="*/ 17887 h 33982"/>
                <a:gd name="connsiteX9" fmla="*/ -568 w 64769"/>
                <a:gd name="connsiteY9" fmla="*/ 15804 h 33982"/>
                <a:gd name="connsiteX10" fmla="*/ 28591 w 64769"/>
                <a:gd name="connsiteY10" fmla="*/ -1023 h 33982"/>
                <a:gd name="connsiteX11" fmla="*/ 36059 w 64769"/>
                <a:gd name="connsiteY11" fmla="*/ -719 h 33982"/>
                <a:gd name="connsiteX12" fmla="*/ 61077 w 64769"/>
                <a:gd name="connsiteY12" fmla="*/ 13721 h 33982"/>
                <a:gd name="connsiteX13" fmla="*/ 62805 w 64769"/>
                <a:gd name="connsiteY13" fmla="*/ 16338 h 33982"/>
                <a:gd name="connsiteX14" fmla="*/ 62906 w 64769"/>
                <a:gd name="connsiteY14" fmla="*/ 18535 h 33982"/>
                <a:gd name="connsiteX15" fmla="*/ 57178 w 64769"/>
                <a:gd name="connsiteY15" fmla="*/ 19119 h 3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69" h="33982">
                  <a:moveTo>
                    <a:pt x="57178" y="19119"/>
                  </a:moveTo>
                  <a:lnTo>
                    <a:pt x="57178" y="17189"/>
                  </a:lnTo>
                  <a:lnTo>
                    <a:pt x="32452" y="31463"/>
                  </a:lnTo>
                  <a:cubicBezTo>
                    <a:pt x="30534" y="32568"/>
                    <a:pt x="27194" y="32441"/>
                    <a:pt x="24971" y="31159"/>
                  </a:cubicBezTo>
                  <a:lnTo>
                    <a:pt x="4791" y="19500"/>
                  </a:lnTo>
                  <a:lnTo>
                    <a:pt x="4791" y="20440"/>
                  </a:lnTo>
                  <a:lnTo>
                    <a:pt x="-1864" y="20440"/>
                  </a:lnTo>
                  <a:lnTo>
                    <a:pt x="-1864" y="17887"/>
                  </a:lnTo>
                  <a:lnTo>
                    <a:pt x="-1851" y="17887"/>
                  </a:lnTo>
                  <a:lnTo>
                    <a:pt x="-568" y="15804"/>
                  </a:lnTo>
                  <a:lnTo>
                    <a:pt x="28591" y="-1023"/>
                  </a:lnTo>
                  <a:cubicBezTo>
                    <a:pt x="30509" y="-2128"/>
                    <a:pt x="33849" y="-1989"/>
                    <a:pt x="36059" y="-719"/>
                  </a:cubicBezTo>
                  <a:lnTo>
                    <a:pt x="61077" y="13721"/>
                  </a:lnTo>
                  <a:cubicBezTo>
                    <a:pt x="62373" y="14484"/>
                    <a:pt x="62906" y="15436"/>
                    <a:pt x="62805" y="16338"/>
                  </a:cubicBezTo>
                  <a:lnTo>
                    <a:pt x="62906" y="18535"/>
                  </a:lnTo>
                  <a:lnTo>
                    <a:pt x="57178" y="19119"/>
                  </a:lnTo>
                </a:path>
              </a:pathLst>
            </a:custGeom>
            <a:solidFill>
              <a:srgbClr val="999999"/>
            </a:solidFill>
            <a:ln w="1270" cap="flat">
              <a:noFill/>
              <a:prstDash val="solid"/>
              <a:miter/>
            </a:ln>
          </p:spPr>
          <p:txBody>
            <a:bodyPr rtlCol="0" anchor="ctr"/>
            <a:lstStyle/>
            <a:p>
              <a:endParaRPr lang="zh-CN" altLang="en-US"/>
            </a:p>
          </p:txBody>
        </p:sp>
        <p:sp>
          <p:nvSpPr>
            <p:cNvPr id="377" name="任意多边形: 形状 376"/>
            <p:cNvSpPr/>
            <p:nvPr/>
          </p:nvSpPr>
          <p:spPr>
            <a:xfrm flipV="1">
              <a:off x="10356754" y="3002546"/>
              <a:ext cx="64768" cy="37397"/>
            </a:xfrm>
            <a:custGeom>
              <a:avLst/>
              <a:gdLst>
                <a:gd name="connsiteX0" fmla="*/ 28590 w 64768"/>
                <a:gd name="connsiteY0" fmla="*/ -1023 h 37397"/>
                <a:gd name="connsiteX1" fmla="*/ -569 w 64768"/>
                <a:gd name="connsiteY1" fmla="*/ 15817 h 37397"/>
                <a:gd name="connsiteX2" fmla="*/ -35 w 64768"/>
                <a:gd name="connsiteY2" fmla="*/ 20135 h 37397"/>
                <a:gd name="connsiteX3" fmla="*/ 24971 w 64768"/>
                <a:gd name="connsiteY3" fmla="*/ 34562 h 37397"/>
                <a:gd name="connsiteX4" fmla="*/ 32451 w 64768"/>
                <a:gd name="connsiteY4" fmla="*/ 34880 h 37397"/>
                <a:gd name="connsiteX5" fmla="*/ 61610 w 64768"/>
                <a:gd name="connsiteY5" fmla="*/ 18040 h 37397"/>
                <a:gd name="connsiteX6" fmla="*/ 61077 w 64768"/>
                <a:gd name="connsiteY6" fmla="*/ 13734 h 37397"/>
                <a:gd name="connsiteX7" fmla="*/ 36058 w 64768"/>
                <a:gd name="connsiteY7" fmla="*/ -718 h 37397"/>
                <a:gd name="connsiteX8" fmla="*/ 28590 w 64768"/>
                <a:gd name="connsiteY8" fmla="*/ -1023 h 3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68" h="37397">
                  <a:moveTo>
                    <a:pt x="28590" y="-1023"/>
                  </a:moveTo>
                  <a:lnTo>
                    <a:pt x="-569" y="15817"/>
                  </a:lnTo>
                  <a:cubicBezTo>
                    <a:pt x="-2487" y="16922"/>
                    <a:pt x="-2245" y="18852"/>
                    <a:pt x="-35" y="20135"/>
                  </a:cubicBezTo>
                  <a:lnTo>
                    <a:pt x="24971" y="34562"/>
                  </a:lnTo>
                  <a:cubicBezTo>
                    <a:pt x="27193" y="35845"/>
                    <a:pt x="30533" y="35985"/>
                    <a:pt x="32451" y="34880"/>
                  </a:cubicBezTo>
                  <a:lnTo>
                    <a:pt x="61610" y="18040"/>
                  </a:lnTo>
                  <a:cubicBezTo>
                    <a:pt x="63528" y="16935"/>
                    <a:pt x="63287" y="15004"/>
                    <a:pt x="61077" y="13734"/>
                  </a:cubicBezTo>
                  <a:lnTo>
                    <a:pt x="36058" y="-718"/>
                  </a:lnTo>
                  <a:cubicBezTo>
                    <a:pt x="33848" y="-2001"/>
                    <a:pt x="30508" y="-2128"/>
                    <a:pt x="28590" y="-1023"/>
                  </a:cubicBezTo>
                </a:path>
              </a:pathLst>
            </a:custGeom>
            <a:solidFill>
              <a:srgbClr val="FFFFFF"/>
            </a:solidFill>
            <a:ln w="1270" cap="flat">
              <a:noFill/>
              <a:prstDash val="solid"/>
              <a:miter/>
            </a:ln>
          </p:spPr>
          <p:txBody>
            <a:bodyPr rtlCol="0" anchor="ctr"/>
            <a:lstStyle/>
            <a:p>
              <a:endParaRPr lang="zh-CN" altLang="en-US"/>
            </a:p>
          </p:txBody>
        </p:sp>
        <p:sp>
          <p:nvSpPr>
            <p:cNvPr id="378" name="任意多边形: 形状 377"/>
            <p:cNvSpPr/>
            <p:nvPr/>
          </p:nvSpPr>
          <p:spPr>
            <a:xfrm flipV="1">
              <a:off x="10398130" y="3032619"/>
              <a:ext cx="64769" cy="34002"/>
            </a:xfrm>
            <a:custGeom>
              <a:avLst/>
              <a:gdLst>
                <a:gd name="connsiteX0" fmla="*/ 57150 w 64769"/>
                <a:gd name="connsiteY0" fmla="*/ 19153 h 34002"/>
                <a:gd name="connsiteX1" fmla="*/ 57150 w 64769"/>
                <a:gd name="connsiteY1" fmla="*/ 17235 h 34002"/>
                <a:gd name="connsiteX2" fmla="*/ 32423 w 64769"/>
                <a:gd name="connsiteY2" fmla="*/ 31510 h 34002"/>
                <a:gd name="connsiteX3" fmla="*/ 24956 w 64769"/>
                <a:gd name="connsiteY3" fmla="*/ 31192 h 34002"/>
                <a:gd name="connsiteX4" fmla="*/ 4763 w 64769"/>
                <a:gd name="connsiteY4" fmla="*/ 19534 h 34002"/>
                <a:gd name="connsiteX5" fmla="*/ 4763 w 64769"/>
                <a:gd name="connsiteY5" fmla="*/ 20474 h 34002"/>
                <a:gd name="connsiteX6" fmla="*/ -1892 w 64769"/>
                <a:gd name="connsiteY6" fmla="*/ 20474 h 34002"/>
                <a:gd name="connsiteX7" fmla="*/ -1892 w 64769"/>
                <a:gd name="connsiteY7" fmla="*/ 17908 h 34002"/>
                <a:gd name="connsiteX8" fmla="*/ -1879 w 64769"/>
                <a:gd name="connsiteY8" fmla="*/ 17908 h 34002"/>
                <a:gd name="connsiteX9" fmla="*/ -597 w 64769"/>
                <a:gd name="connsiteY9" fmla="*/ 15838 h 34002"/>
                <a:gd name="connsiteX10" fmla="*/ 28563 w 64769"/>
                <a:gd name="connsiteY10" fmla="*/ -1002 h 34002"/>
                <a:gd name="connsiteX11" fmla="*/ 36030 w 64769"/>
                <a:gd name="connsiteY11" fmla="*/ -697 h 34002"/>
                <a:gd name="connsiteX12" fmla="*/ 61049 w 64769"/>
                <a:gd name="connsiteY12" fmla="*/ 13755 h 34002"/>
                <a:gd name="connsiteX13" fmla="*/ 62776 w 64769"/>
                <a:gd name="connsiteY13" fmla="*/ 16359 h 34002"/>
                <a:gd name="connsiteX14" fmla="*/ 62878 w 64769"/>
                <a:gd name="connsiteY14" fmla="*/ 18569 h 34002"/>
                <a:gd name="connsiteX15" fmla="*/ 57150 w 64769"/>
                <a:gd name="connsiteY15" fmla="*/ 19153 h 3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69" h="34002">
                  <a:moveTo>
                    <a:pt x="57150" y="19153"/>
                  </a:moveTo>
                  <a:lnTo>
                    <a:pt x="57150" y="17235"/>
                  </a:lnTo>
                  <a:lnTo>
                    <a:pt x="32423" y="31510"/>
                  </a:lnTo>
                  <a:cubicBezTo>
                    <a:pt x="30506" y="32615"/>
                    <a:pt x="27165" y="32475"/>
                    <a:pt x="24956" y="31192"/>
                  </a:cubicBezTo>
                  <a:lnTo>
                    <a:pt x="4763" y="19534"/>
                  </a:lnTo>
                  <a:lnTo>
                    <a:pt x="4763" y="20474"/>
                  </a:lnTo>
                  <a:lnTo>
                    <a:pt x="-1892" y="20474"/>
                  </a:lnTo>
                  <a:lnTo>
                    <a:pt x="-1892" y="17908"/>
                  </a:lnTo>
                  <a:lnTo>
                    <a:pt x="-1879" y="17908"/>
                  </a:lnTo>
                  <a:lnTo>
                    <a:pt x="-597" y="15838"/>
                  </a:lnTo>
                  <a:lnTo>
                    <a:pt x="28563" y="-1002"/>
                  </a:lnTo>
                  <a:cubicBezTo>
                    <a:pt x="30480" y="-2107"/>
                    <a:pt x="33820" y="-1967"/>
                    <a:pt x="36030" y="-697"/>
                  </a:cubicBezTo>
                  <a:lnTo>
                    <a:pt x="61049" y="13755"/>
                  </a:lnTo>
                  <a:cubicBezTo>
                    <a:pt x="62345" y="14505"/>
                    <a:pt x="62878" y="15470"/>
                    <a:pt x="62776" y="16359"/>
                  </a:cubicBezTo>
                  <a:lnTo>
                    <a:pt x="62878" y="18569"/>
                  </a:lnTo>
                  <a:lnTo>
                    <a:pt x="57150" y="19153"/>
                  </a:lnTo>
                </a:path>
              </a:pathLst>
            </a:custGeom>
            <a:solidFill>
              <a:srgbClr val="999999"/>
            </a:solidFill>
            <a:ln w="1270" cap="flat">
              <a:noFill/>
              <a:prstDash val="solid"/>
              <a:miter/>
            </a:ln>
          </p:spPr>
          <p:txBody>
            <a:bodyPr rtlCol="0" anchor="ctr"/>
            <a:lstStyle/>
            <a:p>
              <a:endParaRPr lang="zh-CN" altLang="en-US"/>
            </a:p>
          </p:txBody>
        </p:sp>
        <p:sp>
          <p:nvSpPr>
            <p:cNvPr id="379" name="任意多边形: 形状 378"/>
            <p:cNvSpPr/>
            <p:nvPr/>
          </p:nvSpPr>
          <p:spPr>
            <a:xfrm flipV="1">
              <a:off x="10398131" y="3026434"/>
              <a:ext cx="64768" cy="37393"/>
            </a:xfrm>
            <a:custGeom>
              <a:avLst/>
              <a:gdLst>
                <a:gd name="connsiteX0" fmla="*/ 28562 w 64768"/>
                <a:gd name="connsiteY0" fmla="*/ -1006 h 37393"/>
                <a:gd name="connsiteX1" fmla="*/ -597 w 64768"/>
                <a:gd name="connsiteY1" fmla="*/ 15834 h 37393"/>
                <a:gd name="connsiteX2" fmla="*/ -64 w 64768"/>
                <a:gd name="connsiteY2" fmla="*/ 20139 h 37393"/>
                <a:gd name="connsiteX3" fmla="*/ 24955 w 64768"/>
                <a:gd name="connsiteY3" fmla="*/ 34579 h 37393"/>
                <a:gd name="connsiteX4" fmla="*/ 32423 w 64768"/>
                <a:gd name="connsiteY4" fmla="*/ 34897 h 37393"/>
                <a:gd name="connsiteX5" fmla="*/ 61582 w 64768"/>
                <a:gd name="connsiteY5" fmla="*/ 18057 h 37393"/>
                <a:gd name="connsiteX6" fmla="*/ 61049 w 64768"/>
                <a:gd name="connsiteY6" fmla="*/ 13739 h 37393"/>
                <a:gd name="connsiteX7" fmla="*/ 36030 w 64768"/>
                <a:gd name="connsiteY7" fmla="*/ -701 h 37393"/>
                <a:gd name="connsiteX8" fmla="*/ 28562 w 64768"/>
                <a:gd name="connsiteY8" fmla="*/ -1006 h 3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68" h="37393">
                  <a:moveTo>
                    <a:pt x="28562" y="-1006"/>
                  </a:moveTo>
                  <a:lnTo>
                    <a:pt x="-597" y="15834"/>
                  </a:lnTo>
                  <a:cubicBezTo>
                    <a:pt x="-2515" y="16939"/>
                    <a:pt x="-2274" y="18857"/>
                    <a:pt x="-64" y="20139"/>
                  </a:cubicBezTo>
                  <a:lnTo>
                    <a:pt x="24955" y="34579"/>
                  </a:lnTo>
                  <a:cubicBezTo>
                    <a:pt x="27165" y="35862"/>
                    <a:pt x="30505" y="36002"/>
                    <a:pt x="32423" y="34897"/>
                  </a:cubicBezTo>
                  <a:lnTo>
                    <a:pt x="61582" y="18057"/>
                  </a:lnTo>
                  <a:cubicBezTo>
                    <a:pt x="63500" y="16952"/>
                    <a:pt x="63258" y="15009"/>
                    <a:pt x="61049" y="13739"/>
                  </a:cubicBezTo>
                  <a:lnTo>
                    <a:pt x="36030" y="-701"/>
                  </a:lnTo>
                  <a:cubicBezTo>
                    <a:pt x="33820" y="-1971"/>
                    <a:pt x="30480" y="-2111"/>
                    <a:pt x="28562" y="-1006"/>
                  </a:cubicBezTo>
                </a:path>
              </a:pathLst>
            </a:custGeom>
            <a:solidFill>
              <a:srgbClr val="FFFFFF"/>
            </a:solidFill>
            <a:ln w="1270" cap="flat">
              <a:noFill/>
              <a:prstDash val="solid"/>
              <a:miter/>
            </a:ln>
          </p:spPr>
          <p:txBody>
            <a:bodyPr rtlCol="0" anchor="ctr"/>
            <a:lstStyle/>
            <a:p>
              <a:endParaRPr lang="zh-CN" altLang="en-US"/>
            </a:p>
          </p:txBody>
        </p:sp>
        <p:sp>
          <p:nvSpPr>
            <p:cNvPr id="380" name="任意多边形: 形状 379"/>
            <p:cNvSpPr/>
            <p:nvPr/>
          </p:nvSpPr>
          <p:spPr>
            <a:xfrm flipV="1">
              <a:off x="10439507" y="3056512"/>
              <a:ext cx="64769" cy="33997"/>
            </a:xfrm>
            <a:custGeom>
              <a:avLst/>
              <a:gdLst>
                <a:gd name="connsiteX0" fmla="*/ 57135 w 64769"/>
                <a:gd name="connsiteY0" fmla="*/ 19160 h 33997"/>
                <a:gd name="connsiteX1" fmla="*/ 57135 w 64769"/>
                <a:gd name="connsiteY1" fmla="*/ 17243 h 33997"/>
                <a:gd name="connsiteX2" fmla="*/ 32395 w 64769"/>
                <a:gd name="connsiteY2" fmla="*/ 31530 h 33997"/>
                <a:gd name="connsiteX3" fmla="*/ 24927 w 64769"/>
                <a:gd name="connsiteY3" fmla="*/ 31212 h 33997"/>
                <a:gd name="connsiteX4" fmla="*/ 4735 w 64769"/>
                <a:gd name="connsiteY4" fmla="*/ 19554 h 33997"/>
                <a:gd name="connsiteX5" fmla="*/ 4735 w 64769"/>
                <a:gd name="connsiteY5" fmla="*/ 20494 h 33997"/>
                <a:gd name="connsiteX6" fmla="*/ -1920 w 64769"/>
                <a:gd name="connsiteY6" fmla="*/ 20494 h 33997"/>
                <a:gd name="connsiteX7" fmla="*/ -1920 w 64769"/>
                <a:gd name="connsiteY7" fmla="*/ 17928 h 33997"/>
                <a:gd name="connsiteX8" fmla="*/ -1895 w 64769"/>
                <a:gd name="connsiteY8" fmla="*/ 17928 h 33997"/>
                <a:gd name="connsiteX9" fmla="*/ -625 w 64769"/>
                <a:gd name="connsiteY9" fmla="*/ 15858 h 33997"/>
                <a:gd name="connsiteX10" fmla="*/ 28547 w 64769"/>
                <a:gd name="connsiteY10" fmla="*/ -982 h 33997"/>
                <a:gd name="connsiteX11" fmla="*/ 36014 w 64769"/>
                <a:gd name="connsiteY11" fmla="*/ -664 h 33997"/>
                <a:gd name="connsiteX12" fmla="*/ 61021 w 64769"/>
                <a:gd name="connsiteY12" fmla="*/ 13775 h 33997"/>
                <a:gd name="connsiteX13" fmla="*/ 62748 w 64769"/>
                <a:gd name="connsiteY13" fmla="*/ 16379 h 33997"/>
                <a:gd name="connsiteX14" fmla="*/ 62850 w 64769"/>
                <a:gd name="connsiteY14" fmla="*/ 18576 h 33997"/>
                <a:gd name="connsiteX15" fmla="*/ 57135 w 64769"/>
                <a:gd name="connsiteY15" fmla="*/ 19160 h 3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69" h="33997">
                  <a:moveTo>
                    <a:pt x="57135" y="19160"/>
                  </a:moveTo>
                  <a:lnTo>
                    <a:pt x="57135" y="17243"/>
                  </a:lnTo>
                  <a:lnTo>
                    <a:pt x="32395" y="31530"/>
                  </a:lnTo>
                  <a:cubicBezTo>
                    <a:pt x="30477" y="32635"/>
                    <a:pt x="27137" y="32482"/>
                    <a:pt x="24927" y="31212"/>
                  </a:cubicBezTo>
                  <a:lnTo>
                    <a:pt x="4735" y="19554"/>
                  </a:lnTo>
                  <a:lnTo>
                    <a:pt x="4735" y="20494"/>
                  </a:lnTo>
                  <a:lnTo>
                    <a:pt x="-1920" y="20494"/>
                  </a:lnTo>
                  <a:lnTo>
                    <a:pt x="-1920" y="17928"/>
                  </a:lnTo>
                  <a:lnTo>
                    <a:pt x="-1895" y="17928"/>
                  </a:lnTo>
                  <a:lnTo>
                    <a:pt x="-625" y="15858"/>
                  </a:lnTo>
                  <a:lnTo>
                    <a:pt x="28547" y="-982"/>
                  </a:lnTo>
                  <a:cubicBezTo>
                    <a:pt x="30452" y="-2087"/>
                    <a:pt x="33805" y="-1947"/>
                    <a:pt x="36014" y="-664"/>
                  </a:cubicBezTo>
                  <a:lnTo>
                    <a:pt x="61021" y="13775"/>
                  </a:lnTo>
                  <a:cubicBezTo>
                    <a:pt x="62316" y="14525"/>
                    <a:pt x="62850" y="15490"/>
                    <a:pt x="62748" y="16379"/>
                  </a:cubicBezTo>
                  <a:lnTo>
                    <a:pt x="62850" y="18576"/>
                  </a:lnTo>
                  <a:lnTo>
                    <a:pt x="57135" y="19160"/>
                  </a:lnTo>
                </a:path>
              </a:pathLst>
            </a:custGeom>
            <a:solidFill>
              <a:srgbClr val="999999"/>
            </a:solidFill>
            <a:ln w="1270" cap="flat">
              <a:noFill/>
              <a:prstDash val="solid"/>
              <a:miter/>
            </a:ln>
          </p:spPr>
          <p:txBody>
            <a:bodyPr rtlCol="0" anchor="ctr"/>
            <a:lstStyle/>
            <a:p>
              <a:endParaRPr lang="zh-CN" altLang="en-US"/>
            </a:p>
          </p:txBody>
        </p:sp>
        <p:sp>
          <p:nvSpPr>
            <p:cNvPr id="381" name="任意多边形: 形状 380"/>
            <p:cNvSpPr/>
            <p:nvPr/>
          </p:nvSpPr>
          <p:spPr>
            <a:xfrm flipV="1">
              <a:off x="10439508" y="3050328"/>
              <a:ext cx="64768" cy="37388"/>
            </a:xfrm>
            <a:custGeom>
              <a:avLst/>
              <a:gdLst>
                <a:gd name="connsiteX0" fmla="*/ 28546 w 64768"/>
                <a:gd name="connsiteY0" fmla="*/ -985 h 37388"/>
                <a:gd name="connsiteX1" fmla="*/ -625 w 64768"/>
                <a:gd name="connsiteY1" fmla="*/ 15843 h 37388"/>
                <a:gd name="connsiteX2" fmla="*/ -92 w 64768"/>
                <a:gd name="connsiteY2" fmla="*/ 20161 h 37388"/>
                <a:gd name="connsiteX3" fmla="*/ 24927 w 64768"/>
                <a:gd name="connsiteY3" fmla="*/ 34613 h 37388"/>
                <a:gd name="connsiteX4" fmla="*/ 32395 w 64768"/>
                <a:gd name="connsiteY4" fmla="*/ 34905 h 37388"/>
                <a:gd name="connsiteX5" fmla="*/ 61554 w 64768"/>
                <a:gd name="connsiteY5" fmla="*/ 18078 h 37388"/>
                <a:gd name="connsiteX6" fmla="*/ 61020 w 64768"/>
                <a:gd name="connsiteY6" fmla="*/ 13760 h 37388"/>
                <a:gd name="connsiteX7" fmla="*/ 36014 w 64768"/>
                <a:gd name="connsiteY7" fmla="*/ -680 h 37388"/>
                <a:gd name="connsiteX8" fmla="*/ 28546 w 64768"/>
                <a:gd name="connsiteY8" fmla="*/ -985 h 3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68" h="37388">
                  <a:moveTo>
                    <a:pt x="28546" y="-985"/>
                  </a:moveTo>
                  <a:lnTo>
                    <a:pt x="-625" y="15843"/>
                  </a:lnTo>
                  <a:cubicBezTo>
                    <a:pt x="-2543" y="16961"/>
                    <a:pt x="-2302" y="18878"/>
                    <a:pt x="-92" y="20161"/>
                  </a:cubicBezTo>
                  <a:lnTo>
                    <a:pt x="24927" y="34613"/>
                  </a:lnTo>
                  <a:cubicBezTo>
                    <a:pt x="27137" y="35871"/>
                    <a:pt x="30477" y="36023"/>
                    <a:pt x="32395" y="34905"/>
                  </a:cubicBezTo>
                  <a:lnTo>
                    <a:pt x="61554" y="18078"/>
                  </a:lnTo>
                  <a:cubicBezTo>
                    <a:pt x="63471" y="16973"/>
                    <a:pt x="63230" y="15043"/>
                    <a:pt x="61020" y="13760"/>
                  </a:cubicBezTo>
                  <a:lnTo>
                    <a:pt x="36014" y="-680"/>
                  </a:lnTo>
                  <a:cubicBezTo>
                    <a:pt x="33804" y="-1950"/>
                    <a:pt x="30451" y="-2089"/>
                    <a:pt x="28546" y="-985"/>
                  </a:cubicBezTo>
                </a:path>
              </a:pathLst>
            </a:custGeom>
            <a:solidFill>
              <a:srgbClr val="FFFFFF"/>
            </a:solidFill>
            <a:ln w="1270" cap="flat">
              <a:noFill/>
              <a:prstDash val="solid"/>
              <a:miter/>
            </a:ln>
          </p:spPr>
          <p:txBody>
            <a:bodyPr rtlCol="0" anchor="ctr"/>
            <a:lstStyle/>
            <a:p>
              <a:endParaRPr lang="zh-CN" altLang="en-US"/>
            </a:p>
          </p:txBody>
        </p:sp>
        <p:sp>
          <p:nvSpPr>
            <p:cNvPr id="382" name="任意多边形: 形状 381"/>
            <p:cNvSpPr/>
            <p:nvPr/>
          </p:nvSpPr>
          <p:spPr>
            <a:xfrm flipV="1">
              <a:off x="10480883" y="3080409"/>
              <a:ext cx="64782" cy="33988"/>
            </a:xfrm>
            <a:custGeom>
              <a:avLst/>
              <a:gdLst>
                <a:gd name="connsiteX0" fmla="*/ 57106 w 64782"/>
                <a:gd name="connsiteY0" fmla="*/ 19182 h 33988"/>
                <a:gd name="connsiteX1" fmla="*/ 57106 w 64782"/>
                <a:gd name="connsiteY1" fmla="*/ 17264 h 33988"/>
                <a:gd name="connsiteX2" fmla="*/ 32367 w 64782"/>
                <a:gd name="connsiteY2" fmla="*/ 31539 h 33988"/>
                <a:gd name="connsiteX3" fmla="*/ 24899 w 64782"/>
                <a:gd name="connsiteY3" fmla="*/ 31221 h 33988"/>
                <a:gd name="connsiteX4" fmla="*/ 4706 w 64782"/>
                <a:gd name="connsiteY4" fmla="*/ 19575 h 33988"/>
                <a:gd name="connsiteX5" fmla="*/ 4706 w 64782"/>
                <a:gd name="connsiteY5" fmla="*/ 20515 h 33988"/>
                <a:gd name="connsiteX6" fmla="*/ -1948 w 64782"/>
                <a:gd name="connsiteY6" fmla="*/ 20515 h 33988"/>
                <a:gd name="connsiteX7" fmla="*/ -1948 w 64782"/>
                <a:gd name="connsiteY7" fmla="*/ 17963 h 33988"/>
                <a:gd name="connsiteX8" fmla="*/ -1923 w 64782"/>
                <a:gd name="connsiteY8" fmla="*/ 17963 h 33988"/>
                <a:gd name="connsiteX9" fmla="*/ -640 w 64782"/>
                <a:gd name="connsiteY9" fmla="*/ 15880 h 33988"/>
                <a:gd name="connsiteX10" fmla="*/ 28519 w 64782"/>
                <a:gd name="connsiteY10" fmla="*/ -961 h 33988"/>
                <a:gd name="connsiteX11" fmla="*/ 35987 w 64782"/>
                <a:gd name="connsiteY11" fmla="*/ -643 h 33988"/>
                <a:gd name="connsiteX12" fmla="*/ 61005 w 64782"/>
                <a:gd name="connsiteY12" fmla="*/ 13784 h 33988"/>
                <a:gd name="connsiteX13" fmla="*/ 62733 w 64782"/>
                <a:gd name="connsiteY13" fmla="*/ 16413 h 33988"/>
                <a:gd name="connsiteX14" fmla="*/ 62834 w 64782"/>
                <a:gd name="connsiteY14" fmla="*/ 18598 h 33988"/>
                <a:gd name="connsiteX15" fmla="*/ 57106 w 64782"/>
                <a:gd name="connsiteY15" fmla="*/ 19182 h 3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82" h="33988">
                  <a:moveTo>
                    <a:pt x="57106" y="19182"/>
                  </a:moveTo>
                  <a:lnTo>
                    <a:pt x="57106" y="17264"/>
                  </a:lnTo>
                  <a:lnTo>
                    <a:pt x="32367" y="31539"/>
                  </a:lnTo>
                  <a:cubicBezTo>
                    <a:pt x="30462" y="32644"/>
                    <a:pt x="27109" y="32504"/>
                    <a:pt x="24899" y="31221"/>
                  </a:cubicBezTo>
                  <a:lnTo>
                    <a:pt x="4706" y="19575"/>
                  </a:lnTo>
                  <a:lnTo>
                    <a:pt x="4706" y="20515"/>
                  </a:lnTo>
                  <a:lnTo>
                    <a:pt x="-1948" y="20515"/>
                  </a:lnTo>
                  <a:lnTo>
                    <a:pt x="-1948" y="17963"/>
                  </a:lnTo>
                  <a:lnTo>
                    <a:pt x="-1923" y="17963"/>
                  </a:lnTo>
                  <a:lnTo>
                    <a:pt x="-640" y="15880"/>
                  </a:lnTo>
                  <a:lnTo>
                    <a:pt x="28519" y="-961"/>
                  </a:lnTo>
                  <a:cubicBezTo>
                    <a:pt x="30424" y="-2065"/>
                    <a:pt x="33777" y="-1926"/>
                    <a:pt x="35987" y="-643"/>
                  </a:cubicBezTo>
                  <a:lnTo>
                    <a:pt x="61005" y="13784"/>
                  </a:lnTo>
                  <a:cubicBezTo>
                    <a:pt x="62301" y="14546"/>
                    <a:pt x="62834" y="15499"/>
                    <a:pt x="62733" y="16413"/>
                  </a:cubicBezTo>
                  <a:lnTo>
                    <a:pt x="62834" y="18598"/>
                  </a:lnTo>
                  <a:lnTo>
                    <a:pt x="57106" y="19182"/>
                  </a:lnTo>
                </a:path>
              </a:pathLst>
            </a:custGeom>
            <a:solidFill>
              <a:srgbClr val="999999"/>
            </a:solidFill>
            <a:ln w="1270" cap="flat">
              <a:noFill/>
              <a:prstDash val="solid"/>
              <a:miter/>
            </a:ln>
          </p:spPr>
          <p:txBody>
            <a:bodyPr rtlCol="0" anchor="ctr"/>
            <a:lstStyle/>
            <a:p>
              <a:endParaRPr lang="zh-CN" altLang="en-US"/>
            </a:p>
          </p:txBody>
        </p:sp>
        <p:sp>
          <p:nvSpPr>
            <p:cNvPr id="383" name="任意多边形: 形状 382"/>
            <p:cNvSpPr/>
            <p:nvPr/>
          </p:nvSpPr>
          <p:spPr>
            <a:xfrm flipV="1">
              <a:off x="10480897" y="3074223"/>
              <a:ext cx="64759" cy="37390"/>
            </a:xfrm>
            <a:custGeom>
              <a:avLst/>
              <a:gdLst>
                <a:gd name="connsiteX0" fmla="*/ 28505 w 64759"/>
                <a:gd name="connsiteY0" fmla="*/ -968 h 37390"/>
                <a:gd name="connsiteX1" fmla="*/ -654 w 64759"/>
                <a:gd name="connsiteY1" fmla="*/ 15873 h 37390"/>
                <a:gd name="connsiteX2" fmla="*/ -120 w 64759"/>
                <a:gd name="connsiteY2" fmla="*/ 20191 h 37390"/>
                <a:gd name="connsiteX3" fmla="*/ 24886 w 64759"/>
                <a:gd name="connsiteY3" fmla="*/ 34630 h 37390"/>
                <a:gd name="connsiteX4" fmla="*/ 32354 w 64759"/>
                <a:gd name="connsiteY4" fmla="*/ 34935 h 37390"/>
                <a:gd name="connsiteX5" fmla="*/ 61525 w 64759"/>
                <a:gd name="connsiteY5" fmla="*/ 18108 h 37390"/>
                <a:gd name="connsiteX6" fmla="*/ 60992 w 64759"/>
                <a:gd name="connsiteY6" fmla="*/ 13790 h 37390"/>
                <a:gd name="connsiteX7" fmla="*/ 35973 w 64759"/>
                <a:gd name="connsiteY7" fmla="*/ -663 h 37390"/>
                <a:gd name="connsiteX8" fmla="*/ 28505 w 64759"/>
                <a:gd name="connsiteY8" fmla="*/ -968 h 37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59" h="37390">
                  <a:moveTo>
                    <a:pt x="28505" y="-968"/>
                  </a:moveTo>
                  <a:lnTo>
                    <a:pt x="-654" y="15873"/>
                  </a:lnTo>
                  <a:cubicBezTo>
                    <a:pt x="-2571" y="16978"/>
                    <a:pt x="-2330" y="18908"/>
                    <a:pt x="-120" y="20191"/>
                  </a:cubicBezTo>
                  <a:lnTo>
                    <a:pt x="24886" y="34630"/>
                  </a:lnTo>
                  <a:cubicBezTo>
                    <a:pt x="27096" y="35900"/>
                    <a:pt x="30449" y="36040"/>
                    <a:pt x="32354" y="34935"/>
                  </a:cubicBezTo>
                  <a:lnTo>
                    <a:pt x="61525" y="18108"/>
                  </a:lnTo>
                  <a:cubicBezTo>
                    <a:pt x="63430" y="16990"/>
                    <a:pt x="63189" y="15073"/>
                    <a:pt x="60992" y="13790"/>
                  </a:cubicBezTo>
                  <a:lnTo>
                    <a:pt x="35973" y="-663"/>
                  </a:lnTo>
                  <a:cubicBezTo>
                    <a:pt x="33763" y="-1920"/>
                    <a:pt x="30410" y="-2072"/>
                    <a:pt x="28505" y="-968"/>
                  </a:cubicBezTo>
                </a:path>
              </a:pathLst>
            </a:custGeom>
            <a:solidFill>
              <a:srgbClr val="FFFFFF"/>
            </a:solidFill>
            <a:ln w="1270" cap="flat">
              <a:noFill/>
              <a:prstDash val="solid"/>
              <a:miter/>
            </a:ln>
          </p:spPr>
          <p:txBody>
            <a:bodyPr rtlCol="0" anchor="ctr"/>
            <a:lstStyle/>
            <a:p>
              <a:endParaRPr lang="zh-CN" altLang="en-US"/>
            </a:p>
          </p:txBody>
        </p:sp>
        <p:sp>
          <p:nvSpPr>
            <p:cNvPr id="384" name="任意多边形: 形状 383"/>
            <p:cNvSpPr/>
            <p:nvPr/>
          </p:nvSpPr>
          <p:spPr>
            <a:xfrm flipV="1">
              <a:off x="10522273" y="3104296"/>
              <a:ext cx="64769" cy="33984"/>
            </a:xfrm>
            <a:custGeom>
              <a:avLst/>
              <a:gdLst>
                <a:gd name="connsiteX0" fmla="*/ 57065 w 64769"/>
                <a:gd name="connsiteY0" fmla="*/ 19198 h 33984"/>
                <a:gd name="connsiteX1" fmla="*/ 57065 w 64769"/>
                <a:gd name="connsiteY1" fmla="*/ 17280 h 33984"/>
                <a:gd name="connsiteX2" fmla="*/ 32326 w 64769"/>
                <a:gd name="connsiteY2" fmla="*/ 31555 h 33984"/>
                <a:gd name="connsiteX3" fmla="*/ 24871 w 64769"/>
                <a:gd name="connsiteY3" fmla="*/ 31250 h 33984"/>
                <a:gd name="connsiteX4" fmla="*/ 4665 w 64769"/>
                <a:gd name="connsiteY4" fmla="*/ 19592 h 33984"/>
                <a:gd name="connsiteX5" fmla="*/ 4665 w 64769"/>
                <a:gd name="connsiteY5" fmla="*/ 20531 h 33984"/>
                <a:gd name="connsiteX6" fmla="*/ -1977 w 64769"/>
                <a:gd name="connsiteY6" fmla="*/ 20531 h 33984"/>
                <a:gd name="connsiteX7" fmla="*/ -1977 w 64769"/>
                <a:gd name="connsiteY7" fmla="*/ 17979 h 33984"/>
                <a:gd name="connsiteX8" fmla="*/ -1964 w 64769"/>
                <a:gd name="connsiteY8" fmla="*/ 17979 h 33984"/>
                <a:gd name="connsiteX9" fmla="*/ -694 w 64769"/>
                <a:gd name="connsiteY9" fmla="*/ 15896 h 33984"/>
                <a:gd name="connsiteX10" fmla="*/ 28478 w 64769"/>
                <a:gd name="connsiteY10" fmla="*/ -944 h 33984"/>
                <a:gd name="connsiteX11" fmla="*/ 35946 w 64769"/>
                <a:gd name="connsiteY11" fmla="*/ -627 h 33984"/>
                <a:gd name="connsiteX12" fmla="*/ 60964 w 64769"/>
                <a:gd name="connsiteY12" fmla="*/ 13813 h 33984"/>
                <a:gd name="connsiteX13" fmla="*/ 62691 w 64769"/>
                <a:gd name="connsiteY13" fmla="*/ 16429 h 33984"/>
                <a:gd name="connsiteX14" fmla="*/ 62793 w 64769"/>
                <a:gd name="connsiteY14" fmla="*/ 18614 h 33984"/>
                <a:gd name="connsiteX15" fmla="*/ 57065 w 64769"/>
                <a:gd name="connsiteY15" fmla="*/ 19198 h 33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69" h="33984">
                  <a:moveTo>
                    <a:pt x="57065" y="19198"/>
                  </a:moveTo>
                  <a:lnTo>
                    <a:pt x="57065" y="17280"/>
                  </a:lnTo>
                  <a:lnTo>
                    <a:pt x="32326" y="31555"/>
                  </a:lnTo>
                  <a:cubicBezTo>
                    <a:pt x="30421" y="32660"/>
                    <a:pt x="27068" y="32520"/>
                    <a:pt x="24871" y="31250"/>
                  </a:cubicBezTo>
                  <a:lnTo>
                    <a:pt x="4665" y="19592"/>
                  </a:lnTo>
                  <a:lnTo>
                    <a:pt x="4665" y="20531"/>
                  </a:lnTo>
                  <a:lnTo>
                    <a:pt x="-1977" y="20531"/>
                  </a:lnTo>
                  <a:lnTo>
                    <a:pt x="-1977" y="17979"/>
                  </a:lnTo>
                  <a:lnTo>
                    <a:pt x="-1964" y="17979"/>
                  </a:lnTo>
                  <a:lnTo>
                    <a:pt x="-694" y="15896"/>
                  </a:lnTo>
                  <a:lnTo>
                    <a:pt x="28478" y="-944"/>
                  </a:lnTo>
                  <a:cubicBezTo>
                    <a:pt x="30396" y="-2036"/>
                    <a:pt x="33735" y="-1910"/>
                    <a:pt x="35946" y="-627"/>
                  </a:cubicBezTo>
                  <a:lnTo>
                    <a:pt x="60964" y="13813"/>
                  </a:lnTo>
                  <a:cubicBezTo>
                    <a:pt x="62260" y="14550"/>
                    <a:pt x="62780" y="15515"/>
                    <a:pt x="62691" y="16429"/>
                  </a:cubicBezTo>
                  <a:lnTo>
                    <a:pt x="62793" y="18614"/>
                  </a:lnTo>
                  <a:lnTo>
                    <a:pt x="57065" y="19198"/>
                  </a:lnTo>
                </a:path>
              </a:pathLst>
            </a:custGeom>
            <a:solidFill>
              <a:srgbClr val="999999"/>
            </a:solidFill>
            <a:ln w="1270" cap="flat">
              <a:noFill/>
              <a:prstDash val="solid"/>
              <a:miter/>
            </a:ln>
          </p:spPr>
          <p:txBody>
            <a:bodyPr rtlCol="0" anchor="ctr"/>
            <a:lstStyle/>
            <a:p>
              <a:endParaRPr lang="zh-CN" altLang="en-US"/>
            </a:p>
          </p:txBody>
        </p:sp>
        <p:sp>
          <p:nvSpPr>
            <p:cNvPr id="385" name="任意多边形: 形状 384"/>
            <p:cNvSpPr/>
            <p:nvPr/>
          </p:nvSpPr>
          <p:spPr>
            <a:xfrm flipV="1">
              <a:off x="10522271" y="3098107"/>
              <a:ext cx="64770" cy="37397"/>
            </a:xfrm>
            <a:custGeom>
              <a:avLst/>
              <a:gdLst>
                <a:gd name="connsiteX0" fmla="*/ 28479 w 64770"/>
                <a:gd name="connsiteY0" fmla="*/ -943 h 37397"/>
                <a:gd name="connsiteX1" fmla="*/ -693 w 64770"/>
                <a:gd name="connsiteY1" fmla="*/ 15897 h 37397"/>
                <a:gd name="connsiteX2" fmla="*/ -147 w 64770"/>
                <a:gd name="connsiteY2" fmla="*/ 20215 h 37397"/>
                <a:gd name="connsiteX3" fmla="*/ 24872 w 64770"/>
                <a:gd name="connsiteY3" fmla="*/ 34655 h 37397"/>
                <a:gd name="connsiteX4" fmla="*/ 32327 w 64770"/>
                <a:gd name="connsiteY4" fmla="*/ 34960 h 37397"/>
                <a:gd name="connsiteX5" fmla="*/ 61499 w 64770"/>
                <a:gd name="connsiteY5" fmla="*/ 18120 h 37397"/>
                <a:gd name="connsiteX6" fmla="*/ 60966 w 64770"/>
                <a:gd name="connsiteY6" fmla="*/ 13814 h 37397"/>
                <a:gd name="connsiteX7" fmla="*/ 35947 w 64770"/>
                <a:gd name="connsiteY7" fmla="*/ -626 h 37397"/>
                <a:gd name="connsiteX8" fmla="*/ 28479 w 64770"/>
                <a:gd name="connsiteY8" fmla="*/ -943 h 3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 h="37397">
                  <a:moveTo>
                    <a:pt x="28479" y="-943"/>
                  </a:moveTo>
                  <a:lnTo>
                    <a:pt x="-693" y="15897"/>
                  </a:lnTo>
                  <a:cubicBezTo>
                    <a:pt x="-2598" y="17002"/>
                    <a:pt x="-2356" y="18945"/>
                    <a:pt x="-147" y="20215"/>
                  </a:cubicBezTo>
                  <a:lnTo>
                    <a:pt x="24872" y="34655"/>
                  </a:lnTo>
                  <a:cubicBezTo>
                    <a:pt x="27069" y="35937"/>
                    <a:pt x="30422" y="36064"/>
                    <a:pt x="32327" y="34960"/>
                  </a:cubicBezTo>
                  <a:lnTo>
                    <a:pt x="61499" y="18120"/>
                  </a:lnTo>
                  <a:cubicBezTo>
                    <a:pt x="63417" y="17015"/>
                    <a:pt x="63176" y="15084"/>
                    <a:pt x="60966" y="13814"/>
                  </a:cubicBezTo>
                  <a:lnTo>
                    <a:pt x="35947" y="-626"/>
                  </a:lnTo>
                  <a:cubicBezTo>
                    <a:pt x="33737" y="-1908"/>
                    <a:pt x="30397" y="-2048"/>
                    <a:pt x="28479" y="-943"/>
                  </a:cubicBezTo>
                </a:path>
              </a:pathLst>
            </a:custGeom>
            <a:solidFill>
              <a:srgbClr val="FFFFFF"/>
            </a:solidFill>
            <a:ln w="1270" cap="flat">
              <a:noFill/>
              <a:prstDash val="solid"/>
              <a:miter/>
            </a:ln>
          </p:spPr>
          <p:txBody>
            <a:bodyPr rtlCol="0" anchor="ctr"/>
            <a:lstStyle/>
            <a:p>
              <a:endParaRPr lang="zh-CN" altLang="en-US"/>
            </a:p>
          </p:txBody>
        </p:sp>
        <p:sp>
          <p:nvSpPr>
            <p:cNvPr id="386" name="任意多边形: 形状 385"/>
            <p:cNvSpPr/>
            <p:nvPr/>
          </p:nvSpPr>
          <p:spPr>
            <a:xfrm flipV="1">
              <a:off x="10563712" y="3128160"/>
              <a:ext cx="64782" cy="33987"/>
            </a:xfrm>
            <a:custGeom>
              <a:avLst/>
              <a:gdLst>
                <a:gd name="connsiteX0" fmla="*/ 57050 w 64782"/>
                <a:gd name="connsiteY0" fmla="*/ 19222 h 33987"/>
                <a:gd name="connsiteX1" fmla="*/ 57050 w 64782"/>
                <a:gd name="connsiteY1" fmla="*/ 17304 h 33987"/>
                <a:gd name="connsiteX2" fmla="*/ 32310 w 64782"/>
                <a:gd name="connsiteY2" fmla="*/ 31579 h 33987"/>
                <a:gd name="connsiteX3" fmla="*/ 24843 w 64782"/>
                <a:gd name="connsiteY3" fmla="*/ 31274 h 33987"/>
                <a:gd name="connsiteX4" fmla="*/ 4650 w 64782"/>
                <a:gd name="connsiteY4" fmla="*/ 19616 h 33987"/>
                <a:gd name="connsiteX5" fmla="*/ 4650 w 64782"/>
                <a:gd name="connsiteY5" fmla="*/ 20556 h 33987"/>
                <a:gd name="connsiteX6" fmla="*/ -2005 w 64782"/>
                <a:gd name="connsiteY6" fmla="*/ 20556 h 33987"/>
                <a:gd name="connsiteX7" fmla="*/ -2005 w 64782"/>
                <a:gd name="connsiteY7" fmla="*/ 17990 h 33987"/>
                <a:gd name="connsiteX8" fmla="*/ -1980 w 64782"/>
                <a:gd name="connsiteY8" fmla="*/ 17990 h 33987"/>
                <a:gd name="connsiteX9" fmla="*/ -697 w 64782"/>
                <a:gd name="connsiteY9" fmla="*/ 15920 h 33987"/>
                <a:gd name="connsiteX10" fmla="*/ 28462 w 64782"/>
                <a:gd name="connsiteY10" fmla="*/ -907 h 33987"/>
                <a:gd name="connsiteX11" fmla="*/ 35930 w 64782"/>
                <a:gd name="connsiteY11" fmla="*/ -602 h 33987"/>
                <a:gd name="connsiteX12" fmla="*/ 60949 w 64782"/>
                <a:gd name="connsiteY12" fmla="*/ 13837 h 33987"/>
                <a:gd name="connsiteX13" fmla="*/ 62676 w 64782"/>
                <a:gd name="connsiteY13" fmla="*/ 16454 h 33987"/>
                <a:gd name="connsiteX14" fmla="*/ 62778 w 64782"/>
                <a:gd name="connsiteY14" fmla="*/ 18651 h 33987"/>
                <a:gd name="connsiteX15" fmla="*/ 57050 w 64782"/>
                <a:gd name="connsiteY15" fmla="*/ 19222 h 33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82" h="33987">
                  <a:moveTo>
                    <a:pt x="57050" y="19222"/>
                  </a:moveTo>
                  <a:lnTo>
                    <a:pt x="57050" y="17304"/>
                  </a:lnTo>
                  <a:lnTo>
                    <a:pt x="32310" y="31579"/>
                  </a:lnTo>
                  <a:cubicBezTo>
                    <a:pt x="30393" y="32684"/>
                    <a:pt x="27053" y="32544"/>
                    <a:pt x="24843" y="31274"/>
                  </a:cubicBezTo>
                  <a:lnTo>
                    <a:pt x="4650" y="19616"/>
                  </a:lnTo>
                  <a:lnTo>
                    <a:pt x="4650" y="20556"/>
                  </a:lnTo>
                  <a:lnTo>
                    <a:pt x="-2005" y="20556"/>
                  </a:lnTo>
                  <a:lnTo>
                    <a:pt x="-2005" y="17990"/>
                  </a:lnTo>
                  <a:lnTo>
                    <a:pt x="-1980" y="17990"/>
                  </a:lnTo>
                  <a:lnTo>
                    <a:pt x="-697" y="15920"/>
                  </a:lnTo>
                  <a:lnTo>
                    <a:pt x="28462" y="-907"/>
                  </a:lnTo>
                  <a:cubicBezTo>
                    <a:pt x="30367" y="-2025"/>
                    <a:pt x="33720" y="-1885"/>
                    <a:pt x="35930" y="-602"/>
                  </a:cubicBezTo>
                  <a:lnTo>
                    <a:pt x="60949" y="13837"/>
                  </a:lnTo>
                  <a:cubicBezTo>
                    <a:pt x="62244" y="14574"/>
                    <a:pt x="62778" y="15539"/>
                    <a:pt x="62676" y="16454"/>
                  </a:cubicBezTo>
                  <a:lnTo>
                    <a:pt x="62778" y="18651"/>
                  </a:lnTo>
                  <a:lnTo>
                    <a:pt x="57050" y="19222"/>
                  </a:lnTo>
                </a:path>
              </a:pathLst>
            </a:custGeom>
            <a:solidFill>
              <a:srgbClr val="999999"/>
            </a:solidFill>
            <a:ln w="1270" cap="flat">
              <a:noFill/>
              <a:prstDash val="solid"/>
              <a:miter/>
            </a:ln>
          </p:spPr>
          <p:txBody>
            <a:bodyPr rtlCol="0" anchor="ctr"/>
            <a:lstStyle/>
            <a:p>
              <a:endParaRPr lang="zh-CN" altLang="en-US"/>
            </a:p>
          </p:txBody>
        </p:sp>
        <p:sp>
          <p:nvSpPr>
            <p:cNvPr id="387" name="任意多边形: 形状 386"/>
            <p:cNvSpPr/>
            <p:nvPr/>
          </p:nvSpPr>
          <p:spPr>
            <a:xfrm flipV="1">
              <a:off x="10563726" y="3121971"/>
              <a:ext cx="64758" cy="37397"/>
            </a:xfrm>
            <a:custGeom>
              <a:avLst/>
              <a:gdLst>
                <a:gd name="connsiteX0" fmla="*/ 28449 w 64758"/>
                <a:gd name="connsiteY0" fmla="*/ -922 h 37397"/>
                <a:gd name="connsiteX1" fmla="*/ -710 w 64758"/>
                <a:gd name="connsiteY1" fmla="*/ 15918 h 37397"/>
                <a:gd name="connsiteX2" fmla="*/ -177 w 64758"/>
                <a:gd name="connsiteY2" fmla="*/ 20224 h 37397"/>
                <a:gd name="connsiteX3" fmla="*/ 24829 w 64758"/>
                <a:gd name="connsiteY3" fmla="*/ 34676 h 37397"/>
                <a:gd name="connsiteX4" fmla="*/ 32297 w 64758"/>
                <a:gd name="connsiteY4" fmla="*/ 34981 h 37397"/>
                <a:gd name="connsiteX5" fmla="*/ 61469 w 64758"/>
                <a:gd name="connsiteY5" fmla="*/ 18141 h 37397"/>
                <a:gd name="connsiteX6" fmla="*/ 60935 w 64758"/>
                <a:gd name="connsiteY6" fmla="*/ 13823 h 37397"/>
                <a:gd name="connsiteX7" fmla="*/ 35917 w 64758"/>
                <a:gd name="connsiteY7" fmla="*/ -604 h 37397"/>
                <a:gd name="connsiteX8" fmla="*/ 28449 w 64758"/>
                <a:gd name="connsiteY8" fmla="*/ -922 h 3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58" h="37397">
                  <a:moveTo>
                    <a:pt x="28449" y="-922"/>
                  </a:moveTo>
                  <a:lnTo>
                    <a:pt x="-710" y="15918"/>
                  </a:lnTo>
                  <a:cubicBezTo>
                    <a:pt x="-2628" y="17023"/>
                    <a:pt x="-2386" y="18966"/>
                    <a:pt x="-177" y="20224"/>
                  </a:cubicBezTo>
                  <a:lnTo>
                    <a:pt x="24829" y="34676"/>
                  </a:lnTo>
                  <a:cubicBezTo>
                    <a:pt x="27039" y="35959"/>
                    <a:pt x="30379" y="36086"/>
                    <a:pt x="32297" y="34981"/>
                  </a:cubicBezTo>
                  <a:lnTo>
                    <a:pt x="61469" y="18141"/>
                  </a:lnTo>
                  <a:cubicBezTo>
                    <a:pt x="63374" y="17036"/>
                    <a:pt x="63132" y="15105"/>
                    <a:pt x="60935" y="13823"/>
                  </a:cubicBezTo>
                  <a:lnTo>
                    <a:pt x="35917" y="-604"/>
                  </a:lnTo>
                  <a:cubicBezTo>
                    <a:pt x="33707" y="-1887"/>
                    <a:pt x="30354" y="-2027"/>
                    <a:pt x="28449" y="-922"/>
                  </a:cubicBezTo>
                </a:path>
              </a:pathLst>
            </a:custGeom>
            <a:solidFill>
              <a:srgbClr val="FFFFFF"/>
            </a:solidFill>
            <a:ln w="1270" cap="flat">
              <a:noFill/>
              <a:prstDash val="solid"/>
              <a:miter/>
            </a:ln>
          </p:spPr>
          <p:txBody>
            <a:bodyPr rtlCol="0" anchor="ctr"/>
            <a:lstStyle/>
            <a:p>
              <a:endParaRPr lang="zh-CN" altLang="en-US"/>
            </a:p>
          </p:txBody>
        </p:sp>
        <p:sp>
          <p:nvSpPr>
            <p:cNvPr id="388" name="任意多边形: 形状 387"/>
            <p:cNvSpPr/>
            <p:nvPr/>
          </p:nvSpPr>
          <p:spPr>
            <a:xfrm flipV="1">
              <a:off x="10605025" y="3152076"/>
              <a:ext cx="64769" cy="33989"/>
            </a:xfrm>
            <a:custGeom>
              <a:avLst/>
              <a:gdLst>
                <a:gd name="connsiteX0" fmla="*/ 57009 w 64769"/>
                <a:gd name="connsiteY0" fmla="*/ 19247 h 33989"/>
                <a:gd name="connsiteX1" fmla="*/ 57009 w 64769"/>
                <a:gd name="connsiteY1" fmla="*/ 17316 h 33989"/>
                <a:gd name="connsiteX2" fmla="*/ 32282 w 64769"/>
                <a:gd name="connsiteY2" fmla="*/ 31591 h 33989"/>
                <a:gd name="connsiteX3" fmla="*/ 24815 w 64769"/>
                <a:gd name="connsiteY3" fmla="*/ 31299 h 33989"/>
                <a:gd name="connsiteX4" fmla="*/ 4622 w 64769"/>
                <a:gd name="connsiteY4" fmla="*/ 19640 h 33989"/>
                <a:gd name="connsiteX5" fmla="*/ 4622 w 64769"/>
                <a:gd name="connsiteY5" fmla="*/ 20567 h 33989"/>
                <a:gd name="connsiteX6" fmla="*/ -2033 w 64769"/>
                <a:gd name="connsiteY6" fmla="*/ 20567 h 33989"/>
                <a:gd name="connsiteX7" fmla="*/ -2033 w 64769"/>
                <a:gd name="connsiteY7" fmla="*/ 18015 h 33989"/>
                <a:gd name="connsiteX8" fmla="*/ -2008 w 64769"/>
                <a:gd name="connsiteY8" fmla="*/ 18015 h 33989"/>
                <a:gd name="connsiteX9" fmla="*/ -738 w 64769"/>
                <a:gd name="connsiteY9" fmla="*/ 15945 h 33989"/>
                <a:gd name="connsiteX10" fmla="*/ 28421 w 64769"/>
                <a:gd name="connsiteY10" fmla="*/ -895 h 33989"/>
                <a:gd name="connsiteX11" fmla="*/ 35889 w 64769"/>
                <a:gd name="connsiteY11" fmla="*/ -591 h 33989"/>
                <a:gd name="connsiteX12" fmla="*/ 60908 w 64769"/>
                <a:gd name="connsiteY12" fmla="*/ 13862 h 33989"/>
                <a:gd name="connsiteX13" fmla="*/ 62635 w 64769"/>
                <a:gd name="connsiteY13" fmla="*/ 16465 h 33989"/>
                <a:gd name="connsiteX14" fmla="*/ 62737 w 64769"/>
                <a:gd name="connsiteY14" fmla="*/ 18662 h 33989"/>
                <a:gd name="connsiteX15" fmla="*/ 57009 w 64769"/>
                <a:gd name="connsiteY15" fmla="*/ 19247 h 3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69" h="33989">
                  <a:moveTo>
                    <a:pt x="57009" y="19247"/>
                  </a:moveTo>
                  <a:lnTo>
                    <a:pt x="57009" y="17316"/>
                  </a:lnTo>
                  <a:lnTo>
                    <a:pt x="32282" y="31591"/>
                  </a:lnTo>
                  <a:cubicBezTo>
                    <a:pt x="30365" y="32709"/>
                    <a:pt x="27025" y="32569"/>
                    <a:pt x="24815" y="31299"/>
                  </a:cubicBezTo>
                  <a:lnTo>
                    <a:pt x="4622" y="19640"/>
                  </a:lnTo>
                  <a:lnTo>
                    <a:pt x="4622" y="20567"/>
                  </a:lnTo>
                  <a:lnTo>
                    <a:pt x="-2033" y="20567"/>
                  </a:lnTo>
                  <a:lnTo>
                    <a:pt x="-2033" y="18015"/>
                  </a:lnTo>
                  <a:lnTo>
                    <a:pt x="-2008" y="18015"/>
                  </a:lnTo>
                  <a:lnTo>
                    <a:pt x="-738" y="15945"/>
                  </a:lnTo>
                  <a:lnTo>
                    <a:pt x="28421" y="-895"/>
                  </a:lnTo>
                  <a:cubicBezTo>
                    <a:pt x="30339" y="-2000"/>
                    <a:pt x="33679" y="-1861"/>
                    <a:pt x="35889" y="-591"/>
                  </a:cubicBezTo>
                  <a:lnTo>
                    <a:pt x="60908" y="13862"/>
                  </a:lnTo>
                  <a:cubicBezTo>
                    <a:pt x="62203" y="14599"/>
                    <a:pt x="62737" y="15564"/>
                    <a:pt x="62635" y="16465"/>
                  </a:cubicBezTo>
                  <a:lnTo>
                    <a:pt x="62737" y="18662"/>
                  </a:lnTo>
                  <a:lnTo>
                    <a:pt x="57009" y="19247"/>
                  </a:lnTo>
                </a:path>
              </a:pathLst>
            </a:custGeom>
            <a:solidFill>
              <a:srgbClr val="999999"/>
            </a:solidFill>
            <a:ln w="1270" cap="flat">
              <a:noFill/>
              <a:prstDash val="solid"/>
              <a:miter/>
            </a:ln>
          </p:spPr>
          <p:txBody>
            <a:bodyPr rtlCol="0" anchor="ctr"/>
            <a:lstStyle/>
            <a:p>
              <a:endParaRPr lang="zh-CN" altLang="en-US"/>
            </a:p>
          </p:txBody>
        </p:sp>
        <p:sp>
          <p:nvSpPr>
            <p:cNvPr id="389" name="任意多边形: 形状 388"/>
            <p:cNvSpPr/>
            <p:nvPr/>
          </p:nvSpPr>
          <p:spPr>
            <a:xfrm flipV="1">
              <a:off x="10605026" y="3145885"/>
              <a:ext cx="64768" cy="37397"/>
            </a:xfrm>
            <a:custGeom>
              <a:avLst/>
              <a:gdLst>
                <a:gd name="connsiteX0" fmla="*/ 28421 w 64768"/>
                <a:gd name="connsiteY0" fmla="*/ -901 h 37397"/>
                <a:gd name="connsiteX1" fmla="*/ -738 w 64768"/>
                <a:gd name="connsiteY1" fmla="*/ 15940 h 37397"/>
                <a:gd name="connsiteX2" fmla="*/ -205 w 64768"/>
                <a:gd name="connsiteY2" fmla="*/ 20258 h 37397"/>
                <a:gd name="connsiteX3" fmla="*/ 24814 w 64768"/>
                <a:gd name="connsiteY3" fmla="*/ 34685 h 37397"/>
                <a:gd name="connsiteX4" fmla="*/ 32281 w 64768"/>
                <a:gd name="connsiteY4" fmla="*/ 35002 h 37397"/>
                <a:gd name="connsiteX5" fmla="*/ 61440 w 64768"/>
                <a:gd name="connsiteY5" fmla="*/ 18162 h 37397"/>
                <a:gd name="connsiteX6" fmla="*/ 60907 w 64768"/>
                <a:gd name="connsiteY6" fmla="*/ 13857 h 37397"/>
                <a:gd name="connsiteX7" fmla="*/ 35888 w 64768"/>
                <a:gd name="connsiteY7" fmla="*/ -583 h 37397"/>
                <a:gd name="connsiteX8" fmla="*/ 28421 w 64768"/>
                <a:gd name="connsiteY8" fmla="*/ -901 h 3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68" h="37397">
                  <a:moveTo>
                    <a:pt x="28421" y="-901"/>
                  </a:moveTo>
                  <a:lnTo>
                    <a:pt x="-738" y="15940"/>
                  </a:lnTo>
                  <a:cubicBezTo>
                    <a:pt x="-2656" y="17045"/>
                    <a:pt x="-2415" y="18975"/>
                    <a:pt x="-205" y="20258"/>
                  </a:cubicBezTo>
                  <a:lnTo>
                    <a:pt x="24814" y="34685"/>
                  </a:lnTo>
                  <a:cubicBezTo>
                    <a:pt x="27024" y="35968"/>
                    <a:pt x="30364" y="36120"/>
                    <a:pt x="32281" y="35002"/>
                  </a:cubicBezTo>
                  <a:lnTo>
                    <a:pt x="61440" y="18162"/>
                  </a:lnTo>
                  <a:cubicBezTo>
                    <a:pt x="63358" y="17070"/>
                    <a:pt x="63117" y="15127"/>
                    <a:pt x="60907" y="13857"/>
                  </a:cubicBezTo>
                  <a:lnTo>
                    <a:pt x="35888" y="-583"/>
                  </a:lnTo>
                  <a:cubicBezTo>
                    <a:pt x="33679" y="-1866"/>
                    <a:pt x="30338" y="-2005"/>
                    <a:pt x="28421" y="-901"/>
                  </a:cubicBezTo>
                </a:path>
              </a:pathLst>
            </a:custGeom>
            <a:solidFill>
              <a:srgbClr val="FFFFFF"/>
            </a:solidFill>
            <a:ln w="1270" cap="flat">
              <a:noFill/>
              <a:prstDash val="solid"/>
              <a:miter/>
            </a:ln>
          </p:spPr>
          <p:txBody>
            <a:bodyPr rtlCol="0" anchor="ctr"/>
            <a:lstStyle/>
            <a:p>
              <a:endParaRPr lang="zh-CN" altLang="en-US"/>
            </a:p>
          </p:txBody>
        </p:sp>
        <p:sp>
          <p:nvSpPr>
            <p:cNvPr id="390" name="任意多边形: 形状 389"/>
            <p:cNvSpPr/>
            <p:nvPr/>
          </p:nvSpPr>
          <p:spPr>
            <a:xfrm flipV="1">
              <a:off x="10646415" y="3175971"/>
              <a:ext cx="64757" cy="33982"/>
            </a:xfrm>
            <a:custGeom>
              <a:avLst/>
              <a:gdLst>
                <a:gd name="connsiteX0" fmla="*/ 56981 w 64757"/>
                <a:gd name="connsiteY0" fmla="*/ 19268 h 33982"/>
                <a:gd name="connsiteX1" fmla="*/ 56981 w 64757"/>
                <a:gd name="connsiteY1" fmla="*/ 17338 h 33982"/>
                <a:gd name="connsiteX2" fmla="*/ 32241 w 64757"/>
                <a:gd name="connsiteY2" fmla="*/ 31613 h 33982"/>
                <a:gd name="connsiteX3" fmla="*/ 24774 w 64757"/>
                <a:gd name="connsiteY3" fmla="*/ 31308 h 33982"/>
                <a:gd name="connsiteX4" fmla="*/ 4581 w 64757"/>
                <a:gd name="connsiteY4" fmla="*/ 19649 h 33982"/>
                <a:gd name="connsiteX5" fmla="*/ 4581 w 64757"/>
                <a:gd name="connsiteY5" fmla="*/ 20589 h 33982"/>
                <a:gd name="connsiteX6" fmla="*/ -2061 w 64757"/>
                <a:gd name="connsiteY6" fmla="*/ 20589 h 33982"/>
                <a:gd name="connsiteX7" fmla="*/ -2061 w 64757"/>
                <a:gd name="connsiteY7" fmla="*/ 18036 h 33982"/>
                <a:gd name="connsiteX8" fmla="*/ -2049 w 64757"/>
                <a:gd name="connsiteY8" fmla="*/ 18036 h 33982"/>
                <a:gd name="connsiteX9" fmla="*/ -779 w 64757"/>
                <a:gd name="connsiteY9" fmla="*/ 15966 h 33982"/>
                <a:gd name="connsiteX10" fmla="*/ 28393 w 64757"/>
                <a:gd name="connsiteY10" fmla="*/ -874 h 33982"/>
                <a:gd name="connsiteX11" fmla="*/ 35861 w 64757"/>
                <a:gd name="connsiteY11" fmla="*/ -569 h 33982"/>
                <a:gd name="connsiteX12" fmla="*/ 60867 w 64757"/>
                <a:gd name="connsiteY12" fmla="*/ 13871 h 33982"/>
                <a:gd name="connsiteX13" fmla="*/ 62594 w 64757"/>
                <a:gd name="connsiteY13" fmla="*/ 16487 h 33982"/>
                <a:gd name="connsiteX14" fmla="*/ 62696 w 64757"/>
                <a:gd name="connsiteY14" fmla="*/ 18684 h 33982"/>
                <a:gd name="connsiteX15" fmla="*/ 56981 w 64757"/>
                <a:gd name="connsiteY15" fmla="*/ 19268 h 3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57" h="33982">
                  <a:moveTo>
                    <a:pt x="56981" y="19268"/>
                  </a:moveTo>
                  <a:lnTo>
                    <a:pt x="56981" y="17338"/>
                  </a:lnTo>
                  <a:lnTo>
                    <a:pt x="32241" y="31613"/>
                  </a:lnTo>
                  <a:cubicBezTo>
                    <a:pt x="30324" y="32717"/>
                    <a:pt x="26983" y="32591"/>
                    <a:pt x="24774" y="31308"/>
                  </a:cubicBezTo>
                  <a:lnTo>
                    <a:pt x="4581" y="19649"/>
                  </a:lnTo>
                  <a:lnTo>
                    <a:pt x="4581" y="20589"/>
                  </a:lnTo>
                  <a:lnTo>
                    <a:pt x="-2061" y="20589"/>
                  </a:lnTo>
                  <a:lnTo>
                    <a:pt x="-2061" y="18036"/>
                  </a:lnTo>
                  <a:lnTo>
                    <a:pt x="-2049" y="18036"/>
                  </a:lnTo>
                  <a:lnTo>
                    <a:pt x="-779" y="15966"/>
                  </a:lnTo>
                  <a:lnTo>
                    <a:pt x="28393" y="-874"/>
                  </a:lnTo>
                  <a:cubicBezTo>
                    <a:pt x="30311" y="-1979"/>
                    <a:pt x="33651" y="-1839"/>
                    <a:pt x="35861" y="-569"/>
                  </a:cubicBezTo>
                  <a:lnTo>
                    <a:pt x="60867" y="13871"/>
                  </a:lnTo>
                  <a:cubicBezTo>
                    <a:pt x="62162" y="14633"/>
                    <a:pt x="62696" y="15585"/>
                    <a:pt x="62594" y="16487"/>
                  </a:cubicBezTo>
                  <a:lnTo>
                    <a:pt x="62696" y="18684"/>
                  </a:lnTo>
                  <a:lnTo>
                    <a:pt x="56981" y="19268"/>
                  </a:lnTo>
                </a:path>
              </a:pathLst>
            </a:custGeom>
            <a:solidFill>
              <a:srgbClr val="999999"/>
            </a:solidFill>
            <a:ln w="1270" cap="flat">
              <a:noFill/>
              <a:prstDash val="solid"/>
              <a:miter/>
            </a:ln>
          </p:spPr>
          <p:txBody>
            <a:bodyPr rtlCol="0" anchor="ctr"/>
            <a:lstStyle/>
            <a:p>
              <a:endParaRPr lang="zh-CN" altLang="en-US"/>
            </a:p>
          </p:txBody>
        </p:sp>
        <p:sp>
          <p:nvSpPr>
            <p:cNvPr id="391" name="任意多边形: 形状 390"/>
            <p:cNvSpPr/>
            <p:nvPr/>
          </p:nvSpPr>
          <p:spPr>
            <a:xfrm flipV="1">
              <a:off x="10646404" y="3169779"/>
              <a:ext cx="64773" cy="37397"/>
            </a:xfrm>
            <a:custGeom>
              <a:avLst/>
              <a:gdLst>
                <a:gd name="connsiteX0" fmla="*/ 28404 w 64773"/>
                <a:gd name="connsiteY0" fmla="*/ -874 h 37397"/>
                <a:gd name="connsiteX1" fmla="*/ -768 w 64773"/>
                <a:gd name="connsiteY1" fmla="*/ 15966 h 37397"/>
                <a:gd name="connsiteX2" fmla="*/ -222 w 64773"/>
                <a:gd name="connsiteY2" fmla="*/ 20284 h 37397"/>
                <a:gd name="connsiteX3" fmla="*/ 24784 w 64773"/>
                <a:gd name="connsiteY3" fmla="*/ 34711 h 37397"/>
                <a:gd name="connsiteX4" fmla="*/ 32252 w 64773"/>
                <a:gd name="connsiteY4" fmla="*/ 35029 h 37397"/>
                <a:gd name="connsiteX5" fmla="*/ 61424 w 64773"/>
                <a:gd name="connsiteY5" fmla="*/ 18189 h 37397"/>
                <a:gd name="connsiteX6" fmla="*/ 60878 w 64773"/>
                <a:gd name="connsiteY6" fmla="*/ 13884 h 37397"/>
                <a:gd name="connsiteX7" fmla="*/ 35872 w 64773"/>
                <a:gd name="connsiteY7" fmla="*/ -569 h 37397"/>
                <a:gd name="connsiteX8" fmla="*/ 28404 w 64773"/>
                <a:gd name="connsiteY8" fmla="*/ -874 h 3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3" h="37397">
                  <a:moveTo>
                    <a:pt x="28404" y="-874"/>
                  </a:moveTo>
                  <a:lnTo>
                    <a:pt x="-768" y="15966"/>
                  </a:lnTo>
                  <a:cubicBezTo>
                    <a:pt x="-2685" y="17071"/>
                    <a:pt x="-2444" y="19002"/>
                    <a:pt x="-222" y="20284"/>
                  </a:cubicBezTo>
                  <a:lnTo>
                    <a:pt x="24784" y="34711"/>
                  </a:lnTo>
                  <a:cubicBezTo>
                    <a:pt x="26994" y="35994"/>
                    <a:pt x="30334" y="36134"/>
                    <a:pt x="32252" y="35029"/>
                  </a:cubicBezTo>
                  <a:lnTo>
                    <a:pt x="61424" y="18189"/>
                  </a:lnTo>
                  <a:cubicBezTo>
                    <a:pt x="63329" y="17084"/>
                    <a:pt x="63100" y="15154"/>
                    <a:pt x="60878" y="13884"/>
                  </a:cubicBezTo>
                  <a:lnTo>
                    <a:pt x="35872" y="-569"/>
                  </a:lnTo>
                  <a:cubicBezTo>
                    <a:pt x="33662" y="-1852"/>
                    <a:pt x="30322" y="-1979"/>
                    <a:pt x="28404" y="-874"/>
                  </a:cubicBezTo>
                </a:path>
              </a:pathLst>
            </a:custGeom>
            <a:solidFill>
              <a:srgbClr val="FFFFFF"/>
            </a:solidFill>
            <a:ln w="1270" cap="flat">
              <a:noFill/>
              <a:prstDash val="solid"/>
              <a:miter/>
            </a:ln>
          </p:spPr>
          <p:txBody>
            <a:bodyPr rtlCol="0" anchor="ctr"/>
            <a:lstStyle/>
            <a:p>
              <a:endParaRPr lang="zh-CN" altLang="en-US"/>
            </a:p>
          </p:txBody>
        </p:sp>
        <p:sp>
          <p:nvSpPr>
            <p:cNvPr id="392" name="任意多边形: 形状 391"/>
            <p:cNvSpPr/>
            <p:nvPr/>
          </p:nvSpPr>
          <p:spPr>
            <a:xfrm flipV="1">
              <a:off x="10687550" y="3199534"/>
              <a:ext cx="106159" cy="58070"/>
            </a:xfrm>
            <a:custGeom>
              <a:avLst/>
              <a:gdLst>
                <a:gd name="connsiteX0" fmla="*/ 98328 w 106159"/>
                <a:gd name="connsiteY0" fmla="*/ 19300 h 58070"/>
                <a:gd name="connsiteX1" fmla="*/ 98328 w 106159"/>
                <a:gd name="connsiteY1" fmla="*/ 17382 h 58070"/>
                <a:gd name="connsiteX2" fmla="*/ 32212 w 106159"/>
                <a:gd name="connsiteY2" fmla="*/ 55736 h 58070"/>
                <a:gd name="connsiteX3" fmla="*/ 24744 w 106159"/>
                <a:gd name="connsiteY3" fmla="*/ 55431 h 58070"/>
                <a:gd name="connsiteX4" fmla="*/ 4551 w 106159"/>
                <a:gd name="connsiteY4" fmla="*/ 43773 h 58070"/>
                <a:gd name="connsiteX5" fmla="*/ 4551 w 106159"/>
                <a:gd name="connsiteY5" fmla="*/ 44700 h 58070"/>
                <a:gd name="connsiteX6" fmla="*/ -2104 w 106159"/>
                <a:gd name="connsiteY6" fmla="*/ 44700 h 58070"/>
                <a:gd name="connsiteX7" fmla="*/ -2104 w 106159"/>
                <a:gd name="connsiteY7" fmla="*/ 42147 h 58070"/>
                <a:gd name="connsiteX8" fmla="*/ -2078 w 106159"/>
                <a:gd name="connsiteY8" fmla="*/ 42147 h 58070"/>
                <a:gd name="connsiteX9" fmla="*/ -808 w 106159"/>
                <a:gd name="connsiteY9" fmla="*/ 40077 h 58070"/>
                <a:gd name="connsiteX10" fmla="*/ 69740 w 106159"/>
                <a:gd name="connsiteY10" fmla="*/ -842 h 58070"/>
                <a:gd name="connsiteX11" fmla="*/ 77208 w 106159"/>
                <a:gd name="connsiteY11" fmla="*/ -537 h 58070"/>
                <a:gd name="connsiteX12" fmla="*/ 102214 w 106159"/>
                <a:gd name="connsiteY12" fmla="*/ 13902 h 58070"/>
                <a:gd name="connsiteX13" fmla="*/ 103954 w 106159"/>
                <a:gd name="connsiteY13" fmla="*/ 16519 h 58070"/>
                <a:gd name="connsiteX14" fmla="*/ 104056 w 106159"/>
                <a:gd name="connsiteY14" fmla="*/ 18716 h 58070"/>
                <a:gd name="connsiteX15" fmla="*/ 98328 w 106159"/>
                <a:gd name="connsiteY15" fmla="*/ 19300 h 58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159" h="58070">
                  <a:moveTo>
                    <a:pt x="98328" y="19300"/>
                  </a:moveTo>
                  <a:lnTo>
                    <a:pt x="98328" y="17382"/>
                  </a:lnTo>
                  <a:lnTo>
                    <a:pt x="32212" y="55736"/>
                  </a:lnTo>
                  <a:cubicBezTo>
                    <a:pt x="30294" y="56841"/>
                    <a:pt x="26954" y="56701"/>
                    <a:pt x="24744" y="55431"/>
                  </a:cubicBezTo>
                  <a:lnTo>
                    <a:pt x="4551" y="43773"/>
                  </a:lnTo>
                  <a:lnTo>
                    <a:pt x="4551" y="44700"/>
                  </a:lnTo>
                  <a:lnTo>
                    <a:pt x="-2104" y="44700"/>
                  </a:lnTo>
                  <a:lnTo>
                    <a:pt x="-2104" y="42147"/>
                  </a:lnTo>
                  <a:lnTo>
                    <a:pt x="-2078" y="42147"/>
                  </a:lnTo>
                  <a:lnTo>
                    <a:pt x="-808" y="40077"/>
                  </a:lnTo>
                  <a:lnTo>
                    <a:pt x="69740" y="-842"/>
                  </a:lnTo>
                  <a:cubicBezTo>
                    <a:pt x="71658" y="-1947"/>
                    <a:pt x="74998" y="-1807"/>
                    <a:pt x="77208" y="-537"/>
                  </a:cubicBezTo>
                  <a:lnTo>
                    <a:pt x="102214" y="13902"/>
                  </a:lnTo>
                  <a:cubicBezTo>
                    <a:pt x="103522" y="14665"/>
                    <a:pt x="104043" y="15617"/>
                    <a:pt x="103954" y="16519"/>
                  </a:cubicBezTo>
                  <a:lnTo>
                    <a:pt x="104056" y="18716"/>
                  </a:lnTo>
                  <a:lnTo>
                    <a:pt x="98328" y="19300"/>
                  </a:lnTo>
                </a:path>
              </a:pathLst>
            </a:custGeom>
            <a:solidFill>
              <a:srgbClr val="999999"/>
            </a:solidFill>
            <a:ln w="1270" cap="flat">
              <a:noFill/>
              <a:prstDash val="solid"/>
              <a:miter/>
            </a:ln>
          </p:spPr>
          <p:txBody>
            <a:bodyPr rtlCol="0" anchor="ctr"/>
            <a:lstStyle/>
            <a:p>
              <a:endParaRPr lang="zh-CN" altLang="en-US"/>
            </a:p>
          </p:txBody>
        </p:sp>
        <p:sp>
          <p:nvSpPr>
            <p:cNvPr id="393" name="任意多边形: 形状 392"/>
            <p:cNvSpPr/>
            <p:nvPr/>
          </p:nvSpPr>
          <p:spPr>
            <a:xfrm flipV="1">
              <a:off x="10687560" y="3193344"/>
              <a:ext cx="106148" cy="61470"/>
            </a:xfrm>
            <a:custGeom>
              <a:avLst/>
              <a:gdLst>
                <a:gd name="connsiteX0" fmla="*/ 69730 w 106148"/>
                <a:gd name="connsiteY0" fmla="*/ -841 h 61470"/>
                <a:gd name="connsiteX1" fmla="*/ -818 w 106148"/>
                <a:gd name="connsiteY1" fmla="*/ 40065 h 61470"/>
                <a:gd name="connsiteX2" fmla="*/ -285 w 106148"/>
                <a:gd name="connsiteY2" fmla="*/ 44371 h 61470"/>
                <a:gd name="connsiteX3" fmla="*/ 24734 w 106148"/>
                <a:gd name="connsiteY3" fmla="*/ 58823 h 61470"/>
                <a:gd name="connsiteX4" fmla="*/ 32202 w 106148"/>
                <a:gd name="connsiteY4" fmla="*/ 59128 h 61470"/>
                <a:gd name="connsiteX5" fmla="*/ 102750 w 106148"/>
                <a:gd name="connsiteY5" fmla="*/ 18222 h 61470"/>
                <a:gd name="connsiteX6" fmla="*/ 102217 w 106148"/>
                <a:gd name="connsiteY6" fmla="*/ 13904 h 61470"/>
                <a:gd name="connsiteX7" fmla="*/ 77198 w 106148"/>
                <a:gd name="connsiteY7" fmla="*/ -536 h 61470"/>
                <a:gd name="connsiteX8" fmla="*/ 69730 w 106148"/>
                <a:gd name="connsiteY8" fmla="*/ -841 h 61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148" h="61470">
                  <a:moveTo>
                    <a:pt x="69730" y="-841"/>
                  </a:moveTo>
                  <a:lnTo>
                    <a:pt x="-818" y="40065"/>
                  </a:lnTo>
                  <a:cubicBezTo>
                    <a:pt x="-2723" y="41170"/>
                    <a:pt x="-2482" y="43101"/>
                    <a:pt x="-285" y="44371"/>
                  </a:cubicBezTo>
                  <a:lnTo>
                    <a:pt x="24734" y="58823"/>
                  </a:lnTo>
                  <a:cubicBezTo>
                    <a:pt x="26944" y="60106"/>
                    <a:pt x="30284" y="60233"/>
                    <a:pt x="32202" y="59128"/>
                  </a:cubicBezTo>
                  <a:lnTo>
                    <a:pt x="102750" y="18222"/>
                  </a:lnTo>
                  <a:cubicBezTo>
                    <a:pt x="104668" y="17117"/>
                    <a:pt x="104426" y="15174"/>
                    <a:pt x="102217" y="13904"/>
                  </a:cubicBezTo>
                  <a:lnTo>
                    <a:pt x="77198" y="-536"/>
                  </a:lnTo>
                  <a:cubicBezTo>
                    <a:pt x="74988" y="-1806"/>
                    <a:pt x="71648" y="-1959"/>
                    <a:pt x="69730" y="-841"/>
                  </a:cubicBezTo>
                </a:path>
              </a:pathLst>
            </a:custGeom>
            <a:solidFill>
              <a:srgbClr val="FFFFFF"/>
            </a:solidFill>
            <a:ln w="1270" cap="flat">
              <a:noFill/>
              <a:prstDash val="solid"/>
              <a:miter/>
            </a:ln>
          </p:spPr>
          <p:txBody>
            <a:bodyPr rtlCol="0" anchor="ctr"/>
            <a:lstStyle/>
            <a:p>
              <a:endParaRPr lang="zh-CN" altLang="en-US"/>
            </a:p>
          </p:txBody>
        </p:sp>
        <p:sp>
          <p:nvSpPr>
            <p:cNvPr id="394" name="任意多边形: 形状 393"/>
            <p:cNvSpPr/>
            <p:nvPr/>
          </p:nvSpPr>
          <p:spPr>
            <a:xfrm flipV="1">
              <a:off x="10195287" y="2958616"/>
              <a:ext cx="64757" cy="33988"/>
            </a:xfrm>
            <a:custGeom>
              <a:avLst/>
              <a:gdLst>
                <a:gd name="connsiteX0" fmla="*/ 57289 w 64757"/>
                <a:gd name="connsiteY0" fmla="*/ 19073 h 33988"/>
                <a:gd name="connsiteX1" fmla="*/ 57289 w 64757"/>
                <a:gd name="connsiteY1" fmla="*/ 17155 h 33988"/>
                <a:gd name="connsiteX2" fmla="*/ 32549 w 64757"/>
                <a:gd name="connsiteY2" fmla="*/ 31430 h 33988"/>
                <a:gd name="connsiteX3" fmla="*/ 25082 w 64757"/>
                <a:gd name="connsiteY3" fmla="*/ 31112 h 33988"/>
                <a:gd name="connsiteX4" fmla="*/ 4889 w 64757"/>
                <a:gd name="connsiteY4" fmla="*/ 19454 h 33988"/>
                <a:gd name="connsiteX5" fmla="*/ 4889 w 64757"/>
                <a:gd name="connsiteY5" fmla="*/ 20406 h 33988"/>
                <a:gd name="connsiteX6" fmla="*/ -1754 w 64757"/>
                <a:gd name="connsiteY6" fmla="*/ 20406 h 33988"/>
                <a:gd name="connsiteX7" fmla="*/ -1754 w 64757"/>
                <a:gd name="connsiteY7" fmla="*/ 17841 h 33988"/>
                <a:gd name="connsiteX8" fmla="*/ -1741 w 64757"/>
                <a:gd name="connsiteY8" fmla="*/ 17841 h 33988"/>
                <a:gd name="connsiteX9" fmla="*/ -471 w 64757"/>
                <a:gd name="connsiteY9" fmla="*/ 15758 h 33988"/>
                <a:gd name="connsiteX10" fmla="*/ 28701 w 64757"/>
                <a:gd name="connsiteY10" fmla="*/ -1069 h 33988"/>
                <a:gd name="connsiteX11" fmla="*/ 36169 w 64757"/>
                <a:gd name="connsiteY11" fmla="*/ -752 h 33988"/>
                <a:gd name="connsiteX12" fmla="*/ 61175 w 64757"/>
                <a:gd name="connsiteY12" fmla="*/ 13675 h 33988"/>
                <a:gd name="connsiteX13" fmla="*/ 62915 w 64757"/>
                <a:gd name="connsiteY13" fmla="*/ 16292 h 33988"/>
                <a:gd name="connsiteX14" fmla="*/ 63004 w 64757"/>
                <a:gd name="connsiteY14" fmla="*/ 18489 h 33988"/>
                <a:gd name="connsiteX15" fmla="*/ 57289 w 64757"/>
                <a:gd name="connsiteY15" fmla="*/ 19073 h 3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57" h="33988">
                  <a:moveTo>
                    <a:pt x="57289" y="19073"/>
                  </a:moveTo>
                  <a:lnTo>
                    <a:pt x="57289" y="17155"/>
                  </a:lnTo>
                  <a:lnTo>
                    <a:pt x="32549" y="31430"/>
                  </a:lnTo>
                  <a:cubicBezTo>
                    <a:pt x="30631" y="32535"/>
                    <a:pt x="27291" y="32395"/>
                    <a:pt x="25082" y="31112"/>
                  </a:cubicBezTo>
                  <a:lnTo>
                    <a:pt x="4889" y="19454"/>
                  </a:lnTo>
                  <a:lnTo>
                    <a:pt x="4889" y="20406"/>
                  </a:lnTo>
                  <a:lnTo>
                    <a:pt x="-1754" y="20406"/>
                  </a:lnTo>
                  <a:lnTo>
                    <a:pt x="-1754" y="17841"/>
                  </a:lnTo>
                  <a:lnTo>
                    <a:pt x="-1741" y="17841"/>
                  </a:lnTo>
                  <a:lnTo>
                    <a:pt x="-471" y="15758"/>
                  </a:lnTo>
                  <a:lnTo>
                    <a:pt x="28701" y="-1069"/>
                  </a:lnTo>
                  <a:cubicBezTo>
                    <a:pt x="30619" y="-2174"/>
                    <a:pt x="33959" y="-2034"/>
                    <a:pt x="36169" y="-752"/>
                  </a:cubicBezTo>
                  <a:lnTo>
                    <a:pt x="61175" y="13675"/>
                  </a:lnTo>
                  <a:cubicBezTo>
                    <a:pt x="62470" y="14438"/>
                    <a:pt x="63004" y="15390"/>
                    <a:pt x="62915" y="16292"/>
                  </a:cubicBezTo>
                  <a:lnTo>
                    <a:pt x="63004" y="18489"/>
                  </a:lnTo>
                  <a:lnTo>
                    <a:pt x="57289" y="19073"/>
                  </a:lnTo>
                </a:path>
              </a:pathLst>
            </a:custGeom>
            <a:solidFill>
              <a:srgbClr val="999999"/>
            </a:solidFill>
            <a:ln w="1270" cap="flat">
              <a:noFill/>
              <a:prstDash val="solid"/>
              <a:miter/>
            </a:ln>
          </p:spPr>
          <p:txBody>
            <a:bodyPr rtlCol="0" anchor="ctr"/>
            <a:lstStyle/>
            <a:p>
              <a:endParaRPr lang="zh-CN" altLang="en-US"/>
            </a:p>
          </p:txBody>
        </p:sp>
        <p:sp>
          <p:nvSpPr>
            <p:cNvPr id="395" name="任意多边形: 形状 394"/>
            <p:cNvSpPr/>
            <p:nvPr/>
          </p:nvSpPr>
          <p:spPr>
            <a:xfrm flipV="1">
              <a:off x="10195276" y="2952430"/>
              <a:ext cx="64778" cy="37394"/>
            </a:xfrm>
            <a:custGeom>
              <a:avLst/>
              <a:gdLst>
                <a:gd name="connsiteX0" fmla="*/ 28712 w 64778"/>
                <a:gd name="connsiteY0" fmla="*/ -1072 h 37394"/>
                <a:gd name="connsiteX1" fmla="*/ -460 w 64778"/>
                <a:gd name="connsiteY1" fmla="*/ 15768 h 37394"/>
                <a:gd name="connsiteX2" fmla="*/ 86 w 64778"/>
                <a:gd name="connsiteY2" fmla="*/ 20086 h 37394"/>
                <a:gd name="connsiteX3" fmla="*/ 25092 w 64778"/>
                <a:gd name="connsiteY3" fmla="*/ 34526 h 37394"/>
                <a:gd name="connsiteX4" fmla="*/ 32560 w 64778"/>
                <a:gd name="connsiteY4" fmla="*/ 34831 h 37394"/>
                <a:gd name="connsiteX5" fmla="*/ 61732 w 64778"/>
                <a:gd name="connsiteY5" fmla="*/ 17991 h 37394"/>
                <a:gd name="connsiteX6" fmla="*/ 61186 w 64778"/>
                <a:gd name="connsiteY6" fmla="*/ 13685 h 37394"/>
                <a:gd name="connsiteX7" fmla="*/ 36179 w 64778"/>
                <a:gd name="connsiteY7" fmla="*/ -767 h 37394"/>
                <a:gd name="connsiteX8" fmla="*/ 28712 w 64778"/>
                <a:gd name="connsiteY8" fmla="*/ -1072 h 3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8" h="37394">
                  <a:moveTo>
                    <a:pt x="28712" y="-1072"/>
                  </a:moveTo>
                  <a:lnTo>
                    <a:pt x="-460" y="15768"/>
                  </a:lnTo>
                  <a:cubicBezTo>
                    <a:pt x="-2378" y="16873"/>
                    <a:pt x="-2136" y="18803"/>
                    <a:pt x="86" y="20086"/>
                  </a:cubicBezTo>
                  <a:lnTo>
                    <a:pt x="25092" y="34526"/>
                  </a:lnTo>
                  <a:cubicBezTo>
                    <a:pt x="27302" y="35796"/>
                    <a:pt x="30642" y="35936"/>
                    <a:pt x="32560" y="34831"/>
                  </a:cubicBezTo>
                  <a:lnTo>
                    <a:pt x="61732" y="17991"/>
                  </a:lnTo>
                  <a:cubicBezTo>
                    <a:pt x="63649" y="16886"/>
                    <a:pt x="63408" y="14968"/>
                    <a:pt x="61186" y="13685"/>
                  </a:cubicBezTo>
                  <a:lnTo>
                    <a:pt x="36179" y="-767"/>
                  </a:lnTo>
                  <a:cubicBezTo>
                    <a:pt x="33970" y="-2037"/>
                    <a:pt x="30630" y="-2177"/>
                    <a:pt x="28712" y="-1072"/>
                  </a:cubicBezTo>
                </a:path>
              </a:pathLst>
            </a:custGeom>
            <a:solidFill>
              <a:srgbClr val="FFFFFF"/>
            </a:solidFill>
            <a:ln w="1270" cap="flat">
              <a:noFill/>
              <a:prstDash val="solid"/>
              <a:miter/>
            </a:ln>
          </p:spPr>
          <p:txBody>
            <a:bodyPr rtlCol="0" anchor="ctr"/>
            <a:lstStyle/>
            <a:p>
              <a:endParaRPr lang="zh-CN" altLang="en-US"/>
            </a:p>
          </p:txBody>
        </p:sp>
        <p:sp>
          <p:nvSpPr>
            <p:cNvPr id="396" name="任意多边形: 形状 395"/>
            <p:cNvSpPr/>
            <p:nvPr/>
          </p:nvSpPr>
          <p:spPr>
            <a:xfrm flipV="1">
              <a:off x="10236663" y="2982505"/>
              <a:ext cx="64769" cy="34001"/>
            </a:xfrm>
            <a:custGeom>
              <a:avLst/>
              <a:gdLst>
                <a:gd name="connsiteX0" fmla="*/ 57261 w 64769"/>
                <a:gd name="connsiteY0" fmla="*/ 19094 h 34001"/>
                <a:gd name="connsiteX1" fmla="*/ 57261 w 64769"/>
                <a:gd name="connsiteY1" fmla="*/ 17176 h 34001"/>
                <a:gd name="connsiteX2" fmla="*/ 32521 w 64769"/>
                <a:gd name="connsiteY2" fmla="*/ 31464 h 34001"/>
                <a:gd name="connsiteX3" fmla="*/ 25053 w 64769"/>
                <a:gd name="connsiteY3" fmla="*/ 31146 h 34001"/>
                <a:gd name="connsiteX4" fmla="*/ 4860 w 64769"/>
                <a:gd name="connsiteY4" fmla="*/ 19501 h 34001"/>
                <a:gd name="connsiteX5" fmla="*/ 4860 w 64769"/>
                <a:gd name="connsiteY5" fmla="*/ 20428 h 34001"/>
                <a:gd name="connsiteX6" fmla="*/ -1782 w 64769"/>
                <a:gd name="connsiteY6" fmla="*/ 20428 h 34001"/>
                <a:gd name="connsiteX7" fmla="*/ -1782 w 64769"/>
                <a:gd name="connsiteY7" fmla="*/ 17875 h 34001"/>
                <a:gd name="connsiteX8" fmla="*/ -1769 w 64769"/>
                <a:gd name="connsiteY8" fmla="*/ 17875 h 34001"/>
                <a:gd name="connsiteX9" fmla="*/ -486 w 64769"/>
                <a:gd name="connsiteY9" fmla="*/ 15792 h 34001"/>
                <a:gd name="connsiteX10" fmla="*/ 28673 w 64769"/>
                <a:gd name="connsiteY10" fmla="*/ -1048 h 34001"/>
                <a:gd name="connsiteX11" fmla="*/ 36140 w 64769"/>
                <a:gd name="connsiteY11" fmla="*/ -730 h 34001"/>
                <a:gd name="connsiteX12" fmla="*/ 61159 w 64769"/>
                <a:gd name="connsiteY12" fmla="*/ 13709 h 34001"/>
                <a:gd name="connsiteX13" fmla="*/ 62887 w 64769"/>
                <a:gd name="connsiteY13" fmla="*/ 16326 h 34001"/>
                <a:gd name="connsiteX14" fmla="*/ 62988 w 64769"/>
                <a:gd name="connsiteY14" fmla="*/ 18523 h 34001"/>
                <a:gd name="connsiteX15" fmla="*/ 57261 w 64769"/>
                <a:gd name="connsiteY15" fmla="*/ 19094 h 3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69" h="34001">
                  <a:moveTo>
                    <a:pt x="57261" y="19094"/>
                  </a:moveTo>
                  <a:lnTo>
                    <a:pt x="57261" y="17176"/>
                  </a:lnTo>
                  <a:lnTo>
                    <a:pt x="32521" y="31464"/>
                  </a:lnTo>
                  <a:cubicBezTo>
                    <a:pt x="30616" y="32569"/>
                    <a:pt x="27276" y="32429"/>
                    <a:pt x="25053" y="31146"/>
                  </a:cubicBezTo>
                  <a:lnTo>
                    <a:pt x="4860" y="19501"/>
                  </a:lnTo>
                  <a:lnTo>
                    <a:pt x="4860" y="20428"/>
                  </a:lnTo>
                  <a:lnTo>
                    <a:pt x="-1782" y="20428"/>
                  </a:lnTo>
                  <a:lnTo>
                    <a:pt x="-1782" y="17875"/>
                  </a:lnTo>
                  <a:lnTo>
                    <a:pt x="-1769" y="17875"/>
                  </a:lnTo>
                  <a:lnTo>
                    <a:pt x="-486" y="15792"/>
                  </a:lnTo>
                  <a:lnTo>
                    <a:pt x="28673" y="-1048"/>
                  </a:lnTo>
                  <a:cubicBezTo>
                    <a:pt x="30591" y="-2153"/>
                    <a:pt x="33931" y="-2013"/>
                    <a:pt x="36140" y="-730"/>
                  </a:cubicBezTo>
                  <a:lnTo>
                    <a:pt x="61159" y="13709"/>
                  </a:lnTo>
                  <a:cubicBezTo>
                    <a:pt x="62455" y="14459"/>
                    <a:pt x="62988" y="15424"/>
                    <a:pt x="62887" y="16326"/>
                  </a:cubicBezTo>
                  <a:lnTo>
                    <a:pt x="62988" y="18523"/>
                  </a:lnTo>
                  <a:lnTo>
                    <a:pt x="57261" y="19094"/>
                  </a:lnTo>
                </a:path>
              </a:pathLst>
            </a:custGeom>
            <a:solidFill>
              <a:srgbClr val="999999"/>
            </a:solidFill>
            <a:ln w="1270" cap="flat">
              <a:noFill/>
              <a:prstDash val="solid"/>
              <a:miter/>
            </a:ln>
          </p:spPr>
          <p:txBody>
            <a:bodyPr rtlCol="0" anchor="ctr"/>
            <a:lstStyle/>
            <a:p>
              <a:endParaRPr lang="zh-CN" altLang="en-US"/>
            </a:p>
          </p:txBody>
        </p:sp>
        <p:sp>
          <p:nvSpPr>
            <p:cNvPr id="397" name="任意多边形: 形状 396"/>
            <p:cNvSpPr/>
            <p:nvPr/>
          </p:nvSpPr>
          <p:spPr>
            <a:xfrm flipV="1">
              <a:off x="10236664" y="2976319"/>
              <a:ext cx="64763" cy="37394"/>
            </a:xfrm>
            <a:custGeom>
              <a:avLst/>
              <a:gdLst>
                <a:gd name="connsiteX0" fmla="*/ 28672 w 64763"/>
                <a:gd name="connsiteY0" fmla="*/ -1051 h 37394"/>
                <a:gd name="connsiteX1" fmla="*/ -487 w 64763"/>
                <a:gd name="connsiteY1" fmla="*/ 15790 h 37394"/>
                <a:gd name="connsiteX2" fmla="*/ 46 w 64763"/>
                <a:gd name="connsiteY2" fmla="*/ 20095 h 37394"/>
                <a:gd name="connsiteX3" fmla="*/ 25053 w 64763"/>
                <a:gd name="connsiteY3" fmla="*/ 34547 h 37394"/>
                <a:gd name="connsiteX4" fmla="*/ 32520 w 64763"/>
                <a:gd name="connsiteY4" fmla="*/ 34852 h 37394"/>
                <a:gd name="connsiteX5" fmla="*/ 61692 w 64763"/>
                <a:gd name="connsiteY5" fmla="*/ 18012 h 37394"/>
                <a:gd name="connsiteX6" fmla="*/ 61159 w 64763"/>
                <a:gd name="connsiteY6" fmla="*/ 13694 h 37394"/>
                <a:gd name="connsiteX7" fmla="*/ 36140 w 64763"/>
                <a:gd name="connsiteY7" fmla="*/ -746 h 37394"/>
                <a:gd name="connsiteX8" fmla="*/ 28672 w 64763"/>
                <a:gd name="connsiteY8" fmla="*/ -1051 h 3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63" h="37394">
                  <a:moveTo>
                    <a:pt x="28672" y="-1051"/>
                  </a:moveTo>
                  <a:lnTo>
                    <a:pt x="-487" y="15790"/>
                  </a:lnTo>
                  <a:cubicBezTo>
                    <a:pt x="-2405" y="16894"/>
                    <a:pt x="-2163" y="18825"/>
                    <a:pt x="46" y="20095"/>
                  </a:cubicBezTo>
                  <a:lnTo>
                    <a:pt x="25053" y="34547"/>
                  </a:lnTo>
                  <a:cubicBezTo>
                    <a:pt x="27275" y="35817"/>
                    <a:pt x="30615" y="35957"/>
                    <a:pt x="32520" y="34852"/>
                  </a:cubicBezTo>
                  <a:lnTo>
                    <a:pt x="61692" y="18012"/>
                  </a:lnTo>
                  <a:cubicBezTo>
                    <a:pt x="63597" y="16907"/>
                    <a:pt x="63368" y="14977"/>
                    <a:pt x="61159" y="13694"/>
                  </a:cubicBezTo>
                  <a:lnTo>
                    <a:pt x="36140" y="-746"/>
                  </a:lnTo>
                  <a:cubicBezTo>
                    <a:pt x="33930" y="-2016"/>
                    <a:pt x="30590" y="-2156"/>
                    <a:pt x="28672" y="-1051"/>
                  </a:cubicBezTo>
                </a:path>
              </a:pathLst>
            </a:custGeom>
            <a:solidFill>
              <a:srgbClr val="FFFFFF"/>
            </a:solidFill>
            <a:ln w="1270" cap="flat">
              <a:noFill/>
              <a:prstDash val="solid"/>
              <a:miter/>
            </a:ln>
          </p:spPr>
          <p:txBody>
            <a:bodyPr rtlCol="0" anchor="ctr"/>
            <a:lstStyle/>
            <a:p>
              <a:endParaRPr lang="zh-CN" altLang="en-US"/>
            </a:p>
          </p:txBody>
        </p:sp>
        <p:sp>
          <p:nvSpPr>
            <p:cNvPr id="398" name="任意多边形: 形状 397"/>
            <p:cNvSpPr/>
            <p:nvPr/>
          </p:nvSpPr>
          <p:spPr>
            <a:xfrm flipV="1">
              <a:off x="10278039" y="3006392"/>
              <a:ext cx="64769" cy="33997"/>
            </a:xfrm>
            <a:custGeom>
              <a:avLst/>
              <a:gdLst>
                <a:gd name="connsiteX0" fmla="*/ 57232 w 64769"/>
                <a:gd name="connsiteY0" fmla="*/ 19111 h 33997"/>
                <a:gd name="connsiteX1" fmla="*/ 57232 w 64769"/>
                <a:gd name="connsiteY1" fmla="*/ 17193 h 33997"/>
                <a:gd name="connsiteX2" fmla="*/ 32493 w 64769"/>
                <a:gd name="connsiteY2" fmla="*/ 31480 h 33997"/>
                <a:gd name="connsiteX3" fmla="*/ 25038 w 64769"/>
                <a:gd name="connsiteY3" fmla="*/ 31176 h 33997"/>
                <a:gd name="connsiteX4" fmla="*/ 4845 w 64769"/>
                <a:gd name="connsiteY4" fmla="*/ 19517 h 33997"/>
                <a:gd name="connsiteX5" fmla="*/ 4845 w 64769"/>
                <a:gd name="connsiteY5" fmla="*/ 20444 h 33997"/>
                <a:gd name="connsiteX6" fmla="*/ -1810 w 64769"/>
                <a:gd name="connsiteY6" fmla="*/ 20444 h 33997"/>
                <a:gd name="connsiteX7" fmla="*/ -1810 w 64769"/>
                <a:gd name="connsiteY7" fmla="*/ 17891 h 33997"/>
                <a:gd name="connsiteX8" fmla="*/ -1797 w 64769"/>
                <a:gd name="connsiteY8" fmla="*/ 17891 h 33997"/>
                <a:gd name="connsiteX9" fmla="*/ -515 w 64769"/>
                <a:gd name="connsiteY9" fmla="*/ 15821 h 33997"/>
                <a:gd name="connsiteX10" fmla="*/ 28645 w 64769"/>
                <a:gd name="connsiteY10" fmla="*/ -1032 h 33997"/>
                <a:gd name="connsiteX11" fmla="*/ 36112 w 64769"/>
                <a:gd name="connsiteY11" fmla="*/ -714 h 33997"/>
                <a:gd name="connsiteX12" fmla="*/ 61131 w 64769"/>
                <a:gd name="connsiteY12" fmla="*/ 13726 h 33997"/>
                <a:gd name="connsiteX13" fmla="*/ 62858 w 64769"/>
                <a:gd name="connsiteY13" fmla="*/ 16342 h 33997"/>
                <a:gd name="connsiteX14" fmla="*/ 62960 w 64769"/>
                <a:gd name="connsiteY14" fmla="*/ 18539 h 33997"/>
                <a:gd name="connsiteX15" fmla="*/ 57232 w 64769"/>
                <a:gd name="connsiteY15" fmla="*/ 19111 h 3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69" h="33997">
                  <a:moveTo>
                    <a:pt x="57232" y="19111"/>
                  </a:moveTo>
                  <a:lnTo>
                    <a:pt x="57232" y="17193"/>
                  </a:lnTo>
                  <a:lnTo>
                    <a:pt x="32493" y="31480"/>
                  </a:lnTo>
                  <a:cubicBezTo>
                    <a:pt x="30588" y="32585"/>
                    <a:pt x="27235" y="32446"/>
                    <a:pt x="25038" y="31176"/>
                  </a:cubicBezTo>
                  <a:lnTo>
                    <a:pt x="4845" y="19517"/>
                  </a:lnTo>
                  <a:lnTo>
                    <a:pt x="4845" y="20444"/>
                  </a:lnTo>
                  <a:lnTo>
                    <a:pt x="-1810" y="20444"/>
                  </a:lnTo>
                  <a:lnTo>
                    <a:pt x="-1810" y="17891"/>
                  </a:lnTo>
                  <a:lnTo>
                    <a:pt x="-1797" y="17891"/>
                  </a:lnTo>
                  <a:lnTo>
                    <a:pt x="-515" y="15821"/>
                  </a:lnTo>
                  <a:lnTo>
                    <a:pt x="28645" y="-1032"/>
                  </a:lnTo>
                  <a:cubicBezTo>
                    <a:pt x="30562" y="-2124"/>
                    <a:pt x="33902" y="-1997"/>
                    <a:pt x="36112" y="-714"/>
                  </a:cubicBezTo>
                  <a:lnTo>
                    <a:pt x="61131" y="13726"/>
                  </a:lnTo>
                  <a:cubicBezTo>
                    <a:pt x="62427" y="14475"/>
                    <a:pt x="62960" y="15440"/>
                    <a:pt x="62858" y="16342"/>
                  </a:cubicBezTo>
                  <a:lnTo>
                    <a:pt x="62960" y="18539"/>
                  </a:lnTo>
                  <a:lnTo>
                    <a:pt x="57232" y="19111"/>
                  </a:lnTo>
                </a:path>
              </a:pathLst>
            </a:custGeom>
            <a:solidFill>
              <a:srgbClr val="999999"/>
            </a:solidFill>
            <a:ln w="1270" cap="flat">
              <a:noFill/>
              <a:prstDash val="solid"/>
              <a:miter/>
            </a:ln>
          </p:spPr>
          <p:txBody>
            <a:bodyPr rtlCol="0" anchor="ctr"/>
            <a:lstStyle/>
            <a:p>
              <a:endParaRPr lang="zh-CN" altLang="en-US"/>
            </a:p>
          </p:txBody>
        </p:sp>
        <p:sp>
          <p:nvSpPr>
            <p:cNvPr id="399" name="任意多边形: 形状 398"/>
            <p:cNvSpPr/>
            <p:nvPr/>
          </p:nvSpPr>
          <p:spPr>
            <a:xfrm flipV="1">
              <a:off x="10278040" y="3000209"/>
              <a:ext cx="64768" cy="37392"/>
            </a:xfrm>
            <a:custGeom>
              <a:avLst/>
              <a:gdLst>
                <a:gd name="connsiteX0" fmla="*/ 28644 w 64768"/>
                <a:gd name="connsiteY0" fmla="*/ -1031 h 37392"/>
                <a:gd name="connsiteX1" fmla="*/ -515 w 64768"/>
                <a:gd name="connsiteY1" fmla="*/ 15797 h 37392"/>
                <a:gd name="connsiteX2" fmla="*/ 18 w 64768"/>
                <a:gd name="connsiteY2" fmla="*/ 20115 h 37392"/>
                <a:gd name="connsiteX3" fmla="*/ 25037 w 64768"/>
                <a:gd name="connsiteY3" fmla="*/ 34555 h 37392"/>
                <a:gd name="connsiteX4" fmla="*/ 32492 w 64768"/>
                <a:gd name="connsiteY4" fmla="*/ 34872 h 37392"/>
                <a:gd name="connsiteX5" fmla="*/ 61664 w 64768"/>
                <a:gd name="connsiteY5" fmla="*/ 18032 h 37392"/>
                <a:gd name="connsiteX6" fmla="*/ 61130 w 64768"/>
                <a:gd name="connsiteY6" fmla="*/ 13714 h 37392"/>
                <a:gd name="connsiteX7" fmla="*/ 36112 w 64768"/>
                <a:gd name="connsiteY7" fmla="*/ -713 h 37392"/>
                <a:gd name="connsiteX8" fmla="*/ 28644 w 64768"/>
                <a:gd name="connsiteY8" fmla="*/ -1031 h 37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68" h="37392">
                  <a:moveTo>
                    <a:pt x="28644" y="-1031"/>
                  </a:moveTo>
                  <a:lnTo>
                    <a:pt x="-515" y="15797"/>
                  </a:lnTo>
                  <a:cubicBezTo>
                    <a:pt x="-2433" y="16915"/>
                    <a:pt x="-2192" y="18845"/>
                    <a:pt x="18" y="20115"/>
                  </a:cubicBezTo>
                  <a:lnTo>
                    <a:pt x="25037" y="34555"/>
                  </a:lnTo>
                  <a:cubicBezTo>
                    <a:pt x="27234" y="35837"/>
                    <a:pt x="30587" y="35977"/>
                    <a:pt x="32492" y="34872"/>
                  </a:cubicBezTo>
                  <a:lnTo>
                    <a:pt x="61664" y="18032"/>
                  </a:lnTo>
                  <a:cubicBezTo>
                    <a:pt x="63581" y="16927"/>
                    <a:pt x="63340" y="14997"/>
                    <a:pt x="61130" y="13714"/>
                  </a:cubicBezTo>
                  <a:lnTo>
                    <a:pt x="36112" y="-713"/>
                  </a:lnTo>
                  <a:cubicBezTo>
                    <a:pt x="33902" y="-1996"/>
                    <a:pt x="30562" y="-2135"/>
                    <a:pt x="28644" y="-1031"/>
                  </a:cubicBezTo>
                </a:path>
              </a:pathLst>
            </a:custGeom>
            <a:solidFill>
              <a:srgbClr val="FFFFFF"/>
            </a:solidFill>
            <a:ln w="1270" cap="flat">
              <a:noFill/>
              <a:prstDash val="solid"/>
              <a:miter/>
            </a:ln>
          </p:spPr>
          <p:txBody>
            <a:bodyPr rtlCol="0" anchor="ctr"/>
            <a:lstStyle/>
            <a:p>
              <a:endParaRPr lang="zh-CN" altLang="en-US"/>
            </a:p>
          </p:txBody>
        </p:sp>
        <p:sp>
          <p:nvSpPr>
            <p:cNvPr id="400" name="任意多边形: 形状 399"/>
            <p:cNvSpPr/>
            <p:nvPr/>
          </p:nvSpPr>
          <p:spPr>
            <a:xfrm flipV="1">
              <a:off x="10319416" y="3030294"/>
              <a:ext cx="64769" cy="33982"/>
            </a:xfrm>
            <a:custGeom>
              <a:avLst/>
              <a:gdLst>
                <a:gd name="connsiteX0" fmla="*/ 57217 w 64769"/>
                <a:gd name="connsiteY0" fmla="*/ 19142 h 33982"/>
                <a:gd name="connsiteX1" fmla="*/ 57217 w 64769"/>
                <a:gd name="connsiteY1" fmla="*/ 17212 h 33982"/>
                <a:gd name="connsiteX2" fmla="*/ 32477 w 64769"/>
                <a:gd name="connsiteY2" fmla="*/ 31487 h 33982"/>
                <a:gd name="connsiteX3" fmla="*/ 25009 w 64769"/>
                <a:gd name="connsiteY3" fmla="*/ 31182 h 33982"/>
                <a:gd name="connsiteX4" fmla="*/ 4817 w 64769"/>
                <a:gd name="connsiteY4" fmla="*/ 19524 h 33982"/>
                <a:gd name="connsiteX5" fmla="*/ 4817 w 64769"/>
                <a:gd name="connsiteY5" fmla="*/ 20463 h 33982"/>
                <a:gd name="connsiteX6" fmla="*/ -1838 w 64769"/>
                <a:gd name="connsiteY6" fmla="*/ 20463 h 33982"/>
                <a:gd name="connsiteX7" fmla="*/ -1838 w 64769"/>
                <a:gd name="connsiteY7" fmla="*/ 17911 h 33982"/>
                <a:gd name="connsiteX8" fmla="*/ -1813 w 64769"/>
                <a:gd name="connsiteY8" fmla="*/ 17911 h 33982"/>
                <a:gd name="connsiteX9" fmla="*/ -543 w 64769"/>
                <a:gd name="connsiteY9" fmla="*/ 15840 h 33982"/>
                <a:gd name="connsiteX10" fmla="*/ 28629 w 64769"/>
                <a:gd name="connsiteY10" fmla="*/ -1000 h 33982"/>
                <a:gd name="connsiteX11" fmla="*/ 36084 w 64769"/>
                <a:gd name="connsiteY11" fmla="*/ -695 h 33982"/>
                <a:gd name="connsiteX12" fmla="*/ 61103 w 64769"/>
                <a:gd name="connsiteY12" fmla="*/ 13745 h 33982"/>
                <a:gd name="connsiteX13" fmla="*/ 62830 w 64769"/>
                <a:gd name="connsiteY13" fmla="*/ 16361 h 33982"/>
                <a:gd name="connsiteX14" fmla="*/ 62932 w 64769"/>
                <a:gd name="connsiteY14" fmla="*/ 18558 h 33982"/>
                <a:gd name="connsiteX15" fmla="*/ 57217 w 64769"/>
                <a:gd name="connsiteY15" fmla="*/ 19142 h 3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69" h="33982">
                  <a:moveTo>
                    <a:pt x="57217" y="19142"/>
                  </a:moveTo>
                  <a:lnTo>
                    <a:pt x="57217" y="17212"/>
                  </a:lnTo>
                  <a:lnTo>
                    <a:pt x="32477" y="31487"/>
                  </a:lnTo>
                  <a:cubicBezTo>
                    <a:pt x="30559" y="32592"/>
                    <a:pt x="27219" y="32452"/>
                    <a:pt x="25009" y="31182"/>
                  </a:cubicBezTo>
                  <a:lnTo>
                    <a:pt x="4817" y="19524"/>
                  </a:lnTo>
                  <a:lnTo>
                    <a:pt x="4817" y="20463"/>
                  </a:lnTo>
                  <a:lnTo>
                    <a:pt x="-1838" y="20463"/>
                  </a:lnTo>
                  <a:lnTo>
                    <a:pt x="-1838" y="17911"/>
                  </a:lnTo>
                  <a:lnTo>
                    <a:pt x="-1813" y="17911"/>
                  </a:lnTo>
                  <a:lnTo>
                    <a:pt x="-543" y="15840"/>
                  </a:lnTo>
                  <a:lnTo>
                    <a:pt x="28629" y="-1000"/>
                  </a:lnTo>
                  <a:cubicBezTo>
                    <a:pt x="30534" y="-2105"/>
                    <a:pt x="33874" y="-1978"/>
                    <a:pt x="36084" y="-695"/>
                  </a:cubicBezTo>
                  <a:lnTo>
                    <a:pt x="61103" y="13745"/>
                  </a:lnTo>
                  <a:cubicBezTo>
                    <a:pt x="62398" y="14494"/>
                    <a:pt x="62932" y="15459"/>
                    <a:pt x="62830" y="16361"/>
                  </a:cubicBezTo>
                  <a:lnTo>
                    <a:pt x="62932" y="18558"/>
                  </a:lnTo>
                  <a:lnTo>
                    <a:pt x="57217" y="19142"/>
                  </a:lnTo>
                </a:path>
              </a:pathLst>
            </a:custGeom>
            <a:solidFill>
              <a:srgbClr val="999999"/>
            </a:solidFill>
            <a:ln w="1270" cap="flat">
              <a:noFill/>
              <a:prstDash val="solid"/>
              <a:miter/>
            </a:ln>
          </p:spPr>
          <p:txBody>
            <a:bodyPr rtlCol="0" anchor="ctr"/>
            <a:lstStyle/>
            <a:p>
              <a:endParaRPr lang="zh-CN" altLang="en-US"/>
            </a:p>
          </p:txBody>
        </p:sp>
        <p:sp>
          <p:nvSpPr>
            <p:cNvPr id="401" name="任意多边形: 形状 400"/>
            <p:cNvSpPr/>
            <p:nvPr/>
          </p:nvSpPr>
          <p:spPr>
            <a:xfrm flipV="1">
              <a:off x="10319417" y="3024103"/>
              <a:ext cx="64768" cy="37399"/>
            </a:xfrm>
            <a:custGeom>
              <a:avLst/>
              <a:gdLst>
                <a:gd name="connsiteX0" fmla="*/ 28628 w 64768"/>
                <a:gd name="connsiteY0" fmla="*/ -1009 h 37399"/>
                <a:gd name="connsiteX1" fmla="*/ -543 w 64768"/>
                <a:gd name="connsiteY1" fmla="*/ 15843 h 37399"/>
                <a:gd name="connsiteX2" fmla="*/ -10 w 64768"/>
                <a:gd name="connsiteY2" fmla="*/ 20149 h 37399"/>
                <a:gd name="connsiteX3" fmla="*/ 25009 w 64768"/>
                <a:gd name="connsiteY3" fmla="*/ 34589 h 37399"/>
                <a:gd name="connsiteX4" fmla="*/ 32476 w 64768"/>
                <a:gd name="connsiteY4" fmla="*/ 34906 h 37399"/>
                <a:gd name="connsiteX5" fmla="*/ 61636 w 64768"/>
                <a:gd name="connsiteY5" fmla="*/ 18053 h 37399"/>
                <a:gd name="connsiteX6" fmla="*/ 61102 w 64768"/>
                <a:gd name="connsiteY6" fmla="*/ 13748 h 37399"/>
                <a:gd name="connsiteX7" fmla="*/ 36083 w 64768"/>
                <a:gd name="connsiteY7" fmla="*/ -692 h 37399"/>
                <a:gd name="connsiteX8" fmla="*/ 28628 w 64768"/>
                <a:gd name="connsiteY8" fmla="*/ -1009 h 37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68" h="37399">
                  <a:moveTo>
                    <a:pt x="28628" y="-1009"/>
                  </a:moveTo>
                  <a:lnTo>
                    <a:pt x="-543" y="15843"/>
                  </a:lnTo>
                  <a:cubicBezTo>
                    <a:pt x="-2461" y="16936"/>
                    <a:pt x="-2220" y="18879"/>
                    <a:pt x="-10" y="20149"/>
                  </a:cubicBezTo>
                  <a:lnTo>
                    <a:pt x="25009" y="34589"/>
                  </a:lnTo>
                  <a:cubicBezTo>
                    <a:pt x="27218" y="35871"/>
                    <a:pt x="30559" y="35998"/>
                    <a:pt x="32476" y="34906"/>
                  </a:cubicBezTo>
                  <a:lnTo>
                    <a:pt x="61636" y="18053"/>
                  </a:lnTo>
                  <a:cubicBezTo>
                    <a:pt x="63553" y="16948"/>
                    <a:pt x="63312" y="15031"/>
                    <a:pt x="61102" y="13748"/>
                  </a:cubicBezTo>
                  <a:lnTo>
                    <a:pt x="36083" y="-692"/>
                  </a:lnTo>
                  <a:cubicBezTo>
                    <a:pt x="33886" y="-1974"/>
                    <a:pt x="30533" y="-2114"/>
                    <a:pt x="28628" y="-1009"/>
                  </a:cubicBezTo>
                </a:path>
              </a:pathLst>
            </a:custGeom>
            <a:solidFill>
              <a:srgbClr val="FFFFFF"/>
            </a:solidFill>
            <a:ln w="1270" cap="flat">
              <a:noFill/>
              <a:prstDash val="solid"/>
              <a:miter/>
            </a:ln>
          </p:spPr>
          <p:txBody>
            <a:bodyPr rtlCol="0" anchor="ctr"/>
            <a:lstStyle/>
            <a:p>
              <a:endParaRPr lang="zh-CN" altLang="en-US"/>
            </a:p>
          </p:txBody>
        </p:sp>
        <p:sp>
          <p:nvSpPr>
            <p:cNvPr id="402" name="任意多边形: 形状 401"/>
            <p:cNvSpPr/>
            <p:nvPr/>
          </p:nvSpPr>
          <p:spPr>
            <a:xfrm flipV="1">
              <a:off x="10360793" y="3053967"/>
              <a:ext cx="230288" cy="129773"/>
            </a:xfrm>
            <a:custGeom>
              <a:avLst/>
              <a:gdLst>
                <a:gd name="connsiteX0" fmla="*/ 222650 w 230288"/>
                <a:gd name="connsiteY0" fmla="*/ 19214 h 129773"/>
                <a:gd name="connsiteX1" fmla="*/ 222650 w 230288"/>
                <a:gd name="connsiteY1" fmla="*/ 17283 h 129773"/>
                <a:gd name="connsiteX2" fmla="*/ 32392 w 230288"/>
                <a:gd name="connsiteY2" fmla="*/ 127341 h 129773"/>
                <a:gd name="connsiteX3" fmla="*/ 24925 w 230288"/>
                <a:gd name="connsiteY3" fmla="*/ 127036 h 129773"/>
                <a:gd name="connsiteX4" fmla="*/ 4732 w 230288"/>
                <a:gd name="connsiteY4" fmla="*/ 115378 h 129773"/>
                <a:gd name="connsiteX5" fmla="*/ 4732 w 230288"/>
                <a:gd name="connsiteY5" fmla="*/ 116317 h 129773"/>
                <a:gd name="connsiteX6" fmla="*/ -1923 w 230288"/>
                <a:gd name="connsiteY6" fmla="*/ 116317 h 129773"/>
                <a:gd name="connsiteX7" fmla="*/ -1923 w 230288"/>
                <a:gd name="connsiteY7" fmla="*/ 113752 h 129773"/>
                <a:gd name="connsiteX8" fmla="*/ -1898 w 230288"/>
                <a:gd name="connsiteY8" fmla="*/ 113752 h 129773"/>
                <a:gd name="connsiteX9" fmla="*/ -628 w 230288"/>
                <a:gd name="connsiteY9" fmla="*/ 111682 h 129773"/>
                <a:gd name="connsiteX10" fmla="*/ 194063 w 230288"/>
                <a:gd name="connsiteY10" fmla="*/ -941 h 129773"/>
                <a:gd name="connsiteX11" fmla="*/ 201518 w 230288"/>
                <a:gd name="connsiteY11" fmla="*/ -624 h 129773"/>
                <a:gd name="connsiteX12" fmla="*/ 226537 w 230288"/>
                <a:gd name="connsiteY12" fmla="*/ 13816 h 129773"/>
                <a:gd name="connsiteX13" fmla="*/ 228264 w 230288"/>
                <a:gd name="connsiteY13" fmla="*/ 16445 h 129773"/>
                <a:gd name="connsiteX14" fmla="*/ 228365 w 230288"/>
                <a:gd name="connsiteY14" fmla="*/ 18629 h 129773"/>
                <a:gd name="connsiteX15" fmla="*/ 222650 w 230288"/>
                <a:gd name="connsiteY15" fmla="*/ 19214 h 1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288" h="129773">
                  <a:moveTo>
                    <a:pt x="222650" y="19214"/>
                  </a:moveTo>
                  <a:lnTo>
                    <a:pt x="222650" y="17283"/>
                  </a:lnTo>
                  <a:lnTo>
                    <a:pt x="32392" y="127341"/>
                  </a:lnTo>
                  <a:cubicBezTo>
                    <a:pt x="30475" y="128446"/>
                    <a:pt x="27134" y="128306"/>
                    <a:pt x="24925" y="127036"/>
                  </a:cubicBezTo>
                  <a:lnTo>
                    <a:pt x="4732" y="115378"/>
                  </a:lnTo>
                  <a:lnTo>
                    <a:pt x="4732" y="116317"/>
                  </a:lnTo>
                  <a:lnTo>
                    <a:pt x="-1923" y="116317"/>
                  </a:lnTo>
                  <a:lnTo>
                    <a:pt x="-1923" y="113752"/>
                  </a:lnTo>
                  <a:lnTo>
                    <a:pt x="-1898" y="113752"/>
                  </a:lnTo>
                  <a:lnTo>
                    <a:pt x="-628" y="111682"/>
                  </a:lnTo>
                  <a:lnTo>
                    <a:pt x="194063" y="-941"/>
                  </a:lnTo>
                  <a:cubicBezTo>
                    <a:pt x="195968" y="-2046"/>
                    <a:pt x="199321" y="-1907"/>
                    <a:pt x="201518" y="-624"/>
                  </a:cubicBezTo>
                  <a:lnTo>
                    <a:pt x="226537" y="13816"/>
                  </a:lnTo>
                  <a:cubicBezTo>
                    <a:pt x="227832" y="14565"/>
                    <a:pt x="228365" y="15531"/>
                    <a:pt x="228264" y="16445"/>
                  </a:cubicBezTo>
                  <a:lnTo>
                    <a:pt x="228365" y="18629"/>
                  </a:lnTo>
                  <a:lnTo>
                    <a:pt x="222650" y="19214"/>
                  </a:lnTo>
                </a:path>
              </a:pathLst>
            </a:custGeom>
            <a:solidFill>
              <a:srgbClr val="999999"/>
            </a:solidFill>
            <a:ln w="1270" cap="flat">
              <a:noFill/>
              <a:prstDash val="solid"/>
              <a:miter/>
            </a:ln>
          </p:spPr>
          <p:txBody>
            <a:bodyPr rtlCol="0" anchor="ctr"/>
            <a:lstStyle/>
            <a:p>
              <a:endParaRPr lang="zh-CN" altLang="en-US"/>
            </a:p>
          </p:txBody>
        </p:sp>
        <p:sp>
          <p:nvSpPr>
            <p:cNvPr id="403" name="任意多边形: 形状 402"/>
            <p:cNvSpPr/>
            <p:nvPr/>
          </p:nvSpPr>
          <p:spPr>
            <a:xfrm flipV="1">
              <a:off x="10360798" y="3047782"/>
              <a:ext cx="230288" cy="133165"/>
            </a:xfrm>
            <a:custGeom>
              <a:avLst/>
              <a:gdLst>
                <a:gd name="connsiteX0" fmla="*/ 194057 w 230288"/>
                <a:gd name="connsiteY0" fmla="*/ -944 h 133165"/>
                <a:gd name="connsiteX1" fmla="*/ -633 w 230288"/>
                <a:gd name="connsiteY1" fmla="*/ 111666 h 133165"/>
                <a:gd name="connsiteX2" fmla="*/ -100 w 230288"/>
                <a:gd name="connsiteY2" fmla="*/ 115972 h 133165"/>
                <a:gd name="connsiteX3" fmla="*/ 24919 w 230288"/>
                <a:gd name="connsiteY3" fmla="*/ 130424 h 133165"/>
                <a:gd name="connsiteX4" fmla="*/ 32386 w 230288"/>
                <a:gd name="connsiteY4" fmla="*/ 130729 h 133165"/>
                <a:gd name="connsiteX5" fmla="*/ 227077 w 230288"/>
                <a:gd name="connsiteY5" fmla="*/ 18119 h 133165"/>
                <a:gd name="connsiteX6" fmla="*/ 226531 w 230288"/>
                <a:gd name="connsiteY6" fmla="*/ 13800 h 133165"/>
                <a:gd name="connsiteX7" fmla="*/ 201512 w 230288"/>
                <a:gd name="connsiteY7" fmla="*/ -639 h 133165"/>
                <a:gd name="connsiteX8" fmla="*/ 194057 w 230288"/>
                <a:gd name="connsiteY8" fmla="*/ -944 h 13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288" h="133165">
                  <a:moveTo>
                    <a:pt x="194057" y="-944"/>
                  </a:moveTo>
                  <a:lnTo>
                    <a:pt x="-633" y="111666"/>
                  </a:lnTo>
                  <a:cubicBezTo>
                    <a:pt x="-2538" y="112771"/>
                    <a:pt x="-2310" y="114702"/>
                    <a:pt x="-100" y="115972"/>
                  </a:cubicBezTo>
                  <a:lnTo>
                    <a:pt x="24919" y="130424"/>
                  </a:lnTo>
                  <a:cubicBezTo>
                    <a:pt x="27129" y="131694"/>
                    <a:pt x="30469" y="131834"/>
                    <a:pt x="32386" y="130729"/>
                  </a:cubicBezTo>
                  <a:lnTo>
                    <a:pt x="227077" y="18119"/>
                  </a:lnTo>
                  <a:cubicBezTo>
                    <a:pt x="228982" y="17014"/>
                    <a:pt x="228754" y="15083"/>
                    <a:pt x="226531" y="13800"/>
                  </a:cubicBezTo>
                  <a:lnTo>
                    <a:pt x="201512" y="-639"/>
                  </a:lnTo>
                  <a:cubicBezTo>
                    <a:pt x="199315" y="-1909"/>
                    <a:pt x="195962" y="-2049"/>
                    <a:pt x="194057" y="-944"/>
                  </a:cubicBezTo>
                </a:path>
              </a:pathLst>
            </a:custGeom>
            <a:solidFill>
              <a:srgbClr val="FFFFFF"/>
            </a:solidFill>
            <a:ln w="1270" cap="flat">
              <a:noFill/>
              <a:prstDash val="solid"/>
              <a:miter/>
            </a:ln>
          </p:spPr>
          <p:txBody>
            <a:bodyPr rtlCol="0" anchor="ctr"/>
            <a:lstStyle/>
            <a:p>
              <a:endParaRPr lang="zh-CN" altLang="en-US"/>
            </a:p>
          </p:txBody>
        </p:sp>
        <p:sp>
          <p:nvSpPr>
            <p:cNvPr id="404" name="任意多边形: 形状 403"/>
            <p:cNvSpPr/>
            <p:nvPr/>
          </p:nvSpPr>
          <p:spPr>
            <a:xfrm flipV="1">
              <a:off x="10567688" y="3173626"/>
              <a:ext cx="64782" cy="33997"/>
            </a:xfrm>
            <a:custGeom>
              <a:avLst/>
              <a:gdLst>
                <a:gd name="connsiteX0" fmla="*/ 57047 w 64782"/>
                <a:gd name="connsiteY0" fmla="*/ 19260 h 33997"/>
                <a:gd name="connsiteX1" fmla="*/ 57047 w 64782"/>
                <a:gd name="connsiteY1" fmla="*/ 17342 h 33997"/>
                <a:gd name="connsiteX2" fmla="*/ 32308 w 64782"/>
                <a:gd name="connsiteY2" fmla="*/ 31629 h 33997"/>
                <a:gd name="connsiteX3" fmla="*/ 24840 w 64782"/>
                <a:gd name="connsiteY3" fmla="*/ 31325 h 33997"/>
                <a:gd name="connsiteX4" fmla="*/ 4647 w 64782"/>
                <a:gd name="connsiteY4" fmla="*/ 19666 h 33997"/>
                <a:gd name="connsiteX5" fmla="*/ 4647 w 64782"/>
                <a:gd name="connsiteY5" fmla="*/ 20593 h 33997"/>
                <a:gd name="connsiteX6" fmla="*/ -2008 w 64782"/>
                <a:gd name="connsiteY6" fmla="*/ 20593 h 33997"/>
                <a:gd name="connsiteX7" fmla="*/ -2008 w 64782"/>
                <a:gd name="connsiteY7" fmla="*/ 18040 h 33997"/>
                <a:gd name="connsiteX8" fmla="*/ -1982 w 64782"/>
                <a:gd name="connsiteY8" fmla="*/ 18040 h 33997"/>
                <a:gd name="connsiteX9" fmla="*/ -712 w 64782"/>
                <a:gd name="connsiteY9" fmla="*/ 15970 h 33997"/>
                <a:gd name="connsiteX10" fmla="*/ 28460 w 64782"/>
                <a:gd name="connsiteY10" fmla="*/ -882 h 33997"/>
                <a:gd name="connsiteX11" fmla="*/ 35927 w 64782"/>
                <a:gd name="connsiteY11" fmla="*/ -565 h 33997"/>
                <a:gd name="connsiteX12" fmla="*/ 60946 w 64782"/>
                <a:gd name="connsiteY12" fmla="*/ 13888 h 33997"/>
                <a:gd name="connsiteX13" fmla="*/ 62673 w 64782"/>
                <a:gd name="connsiteY13" fmla="*/ 16491 h 33997"/>
                <a:gd name="connsiteX14" fmla="*/ 62775 w 64782"/>
                <a:gd name="connsiteY14" fmla="*/ 18688 h 33997"/>
                <a:gd name="connsiteX15" fmla="*/ 57047 w 64782"/>
                <a:gd name="connsiteY15" fmla="*/ 19260 h 3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82" h="33997">
                  <a:moveTo>
                    <a:pt x="57047" y="19260"/>
                  </a:moveTo>
                  <a:lnTo>
                    <a:pt x="57047" y="17342"/>
                  </a:lnTo>
                  <a:lnTo>
                    <a:pt x="32308" y="31629"/>
                  </a:lnTo>
                  <a:cubicBezTo>
                    <a:pt x="30403" y="32734"/>
                    <a:pt x="27050" y="32595"/>
                    <a:pt x="24840" y="31325"/>
                  </a:cubicBezTo>
                  <a:lnTo>
                    <a:pt x="4647" y="19666"/>
                  </a:lnTo>
                  <a:lnTo>
                    <a:pt x="4647" y="20593"/>
                  </a:lnTo>
                  <a:lnTo>
                    <a:pt x="-2008" y="20593"/>
                  </a:lnTo>
                  <a:lnTo>
                    <a:pt x="-2008" y="18040"/>
                  </a:lnTo>
                  <a:lnTo>
                    <a:pt x="-1982" y="18040"/>
                  </a:lnTo>
                  <a:lnTo>
                    <a:pt x="-712" y="15970"/>
                  </a:lnTo>
                  <a:lnTo>
                    <a:pt x="28460" y="-882"/>
                  </a:lnTo>
                  <a:cubicBezTo>
                    <a:pt x="30377" y="-1975"/>
                    <a:pt x="33717" y="-1848"/>
                    <a:pt x="35927" y="-565"/>
                  </a:cubicBezTo>
                  <a:lnTo>
                    <a:pt x="60946" y="13888"/>
                  </a:lnTo>
                  <a:cubicBezTo>
                    <a:pt x="62242" y="14624"/>
                    <a:pt x="62775" y="15589"/>
                    <a:pt x="62673" y="16491"/>
                  </a:cubicBezTo>
                  <a:lnTo>
                    <a:pt x="62775" y="18688"/>
                  </a:lnTo>
                  <a:lnTo>
                    <a:pt x="57047" y="19260"/>
                  </a:lnTo>
                </a:path>
              </a:pathLst>
            </a:custGeom>
            <a:solidFill>
              <a:srgbClr val="999999"/>
            </a:solidFill>
            <a:ln w="1270" cap="flat">
              <a:noFill/>
              <a:prstDash val="solid"/>
              <a:miter/>
            </a:ln>
          </p:spPr>
          <p:txBody>
            <a:bodyPr rtlCol="0" anchor="ctr"/>
            <a:lstStyle/>
            <a:p>
              <a:endParaRPr lang="zh-CN" altLang="en-US"/>
            </a:p>
          </p:txBody>
        </p:sp>
        <p:sp>
          <p:nvSpPr>
            <p:cNvPr id="405" name="任意多边形: 形状 404"/>
            <p:cNvSpPr/>
            <p:nvPr/>
          </p:nvSpPr>
          <p:spPr>
            <a:xfrm flipV="1">
              <a:off x="10567698" y="3167444"/>
              <a:ext cx="64766" cy="37395"/>
            </a:xfrm>
            <a:custGeom>
              <a:avLst/>
              <a:gdLst>
                <a:gd name="connsiteX0" fmla="*/ 28449 w 64766"/>
                <a:gd name="connsiteY0" fmla="*/ -876 h 37395"/>
                <a:gd name="connsiteX1" fmla="*/ -722 w 64766"/>
                <a:gd name="connsiteY1" fmla="*/ 15951 h 37395"/>
                <a:gd name="connsiteX2" fmla="*/ -189 w 64766"/>
                <a:gd name="connsiteY2" fmla="*/ 20269 h 37395"/>
                <a:gd name="connsiteX3" fmla="*/ 24830 w 64766"/>
                <a:gd name="connsiteY3" fmla="*/ 34709 h 37395"/>
                <a:gd name="connsiteX4" fmla="*/ 32298 w 64766"/>
                <a:gd name="connsiteY4" fmla="*/ 35014 h 37395"/>
                <a:gd name="connsiteX5" fmla="*/ 61469 w 64766"/>
                <a:gd name="connsiteY5" fmla="*/ 18187 h 37395"/>
                <a:gd name="connsiteX6" fmla="*/ 60936 w 64766"/>
                <a:gd name="connsiteY6" fmla="*/ 13869 h 37395"/>
                <a:gd name="connsiteX7" fmla="*/ 35917 w 64766"/>
                <a:gd name="connsiteY7" fmla="*/ -559 h 37395"/>
                <a:gd name="connsiteX8" fmla="*/ 28449 w 64766"/>
                <a:gd name="connsiteY8" fmla="*/ -876 h 37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66" h="37395">
                  <a:moveTo>
                    <a:pt x="28449" y="-876"/>
                  </a:moveTo>
                  <a:lnTo>
                    <a:pt x="-722" y="15951"/>
                  </a:lnTo>
                  <a:cubicBezTo>
                    <a:pt x="-2627" y="17056"/>
                    <a:pt x="-2386" y="18999"/>
                    <a:pt x="-189" y="20269"/>
                  </a:cubicBezTo>
                  <a:lnTo>
                    <a:pt x="24830" y="34709"/>
                  </a:lnTo>
                  <a:cubicBezTo>
                    <a:pt x="27040" y="35992"/>
                    <a:pt x="30393" y="36131"/>
                    <a:pt x="32298" y="35014"/>
                  </a:cubicBezTo>
                  <a:lnTo>
                    <a:pt x="61469" y="18187"/>
                  </a:lnTo>
                  <a:cubicBezTo>
                    <a:pt x="63374" y="17082"/>
                    <a:pt x="63146" y="15151"/>
                    <a:pt x="60936" y="13869"/>
                  </a:cubicBezTo>
                  <a:lnTo>
                    <a:pt x="35917" y="-559"/>
                  </a:lnTo>
                  <a:cubicBezTo>
                    <a:pt x="33707" y="-1841"/>
                    <a:pt x="30367" y="-1994"/>
                    <a:pt x="28449" y="-876"/>
                  </a:cubicBezTo>
                </a:path>
              </a:pathLst>
            </a:custGeom>
            <a:solidFill>
              <a:srgbClr val="FFFFFF"/>
            </a:solidFill>
            <a:ln w="1270" cap="flat">
              <a:noFill/>
              <a:prstDash val="solid"/>
              <a:miter/>
            </a:ln>
          </p:spPr>
          <p:txBody>
            <a:bodyPr rtlCol="0" anchor="ctr"/>
            <a:lstStyle/>
            <a:p>
              <a:endParaRPr lang="zh-CN" altLang="en-US"/>
            </a:p>
          </p:txBody>
        </p:sp>
        <p:sp>
          <p:nvSpPr>
            <p:cNvPr id="406" name="任意多边形: 形状 405"/>
            <p:cNvSpPr/>
            <p:nvPr/>
          </p:nvSpPr>
          <p:spPr>
            <a:xfrm flipV="1">
              <a:off x="10609077" y="3197527"/>
              <a:ext cx="64769" cy="33982"/>
            </a:xfrm>
            <a:custGeom>
              <a:avLst/>
              <a:gdLst>
                <a:gd name="connsiteX0" fmla="*/ 57006 w 64769"/>
                <a:gd name="connsiteY0" fmla="*/ 19292 h 33982"/>
                <a:gd name="connsiteX1" fmla="*/ 57006 w 64769"/>
                <a:gd name="connsiteY1" fmla="*/ 17361 h 33982"/>
                <a:gd name="connsiteX2" fmla="*/ 32267 w 64769"/>
                <a:gd name="connsiteY2" fmla="*/ 31636 h 33982"/>
                <a:gd name="connsiteX3" fmla="*/ 24812 w 64769"/>
                <a:gd name="connsiteY3" fmla="*/ 31331 h 33982"/>
                <a:gd name="connsiteX4" fmla="*/ 4619 w 64769"/>
                <a:gd name="connsiteY4" fmla="*/ 19673 h 33982"/>
                <a:gd name="connsiteX5" fmla="*/ 4619 w 64769"/>
                <a:gd name="connsiteY5" fmla="*/ 20612 h 33982"/>
                <a:gd name="connsiteX6" fmla="*/ -2036 w 64769"/>
                <a:gd name="connsiteY6" fmla="*/ 20612 h 33982"/>
                <a:gd name="connsiteX7" fmla="*/ -2036 w 64769"/>
                <a:gd name="connsiteY7" fmla="*/ 18060 h 33982"/>
                <a:gd name="connsiteX8" fmla="*/ -2023 w 64769"/>
                <a:gd name="connsiteY8" fmla="*/ 18060 h 33982"/>
                <a:gd name="connsiteX9" fmla="*/ -753 w 64769"/>
                <a:gd name="connsiteY9" fmla="*/ 15977 h 33982"/>
                <a:gd name="connsiteX10" fmla="*/ 28419 w 64769"/>
                <a:gd name="connsiteY10" fmla="*/ -850 h 33982"/>
                <a:gd name="connsiteX11" fmla="*/ 35886 w 64769"/>
                <a:gd name="connsiteY11" fmla="*/ -546 h 33982"/>
                <a:gd name="connsiteX12" fmla="*/ 60905 w 64769"/>
                <a:gd name="connsiteY12" fmla="*/ 13894 h 33982"/>
                <a:gd name="connsiteX13" fmla="*/ 62632 w 64769"/>
                <a:gd name="connsiteY13" fmla="*/ 16510 h 33982"/>
                <a:gd name="connsiteX14" fmla="*/ 62734 w 64769"/>
                <a:gd name="connsiteY14" fmla="*/ 18707 h 33982"/>
                <a:gd name="connsiteX15" fmla="*/ 57006 w 64769"/>
                <a:gd name="connsiteY15" fmla="*/ 19292 h 3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69" h="33982">
                  <a:moveTo>
                    <a:pt x="57006" y="19292"/>
                  </a:moveTo>
                  <a:lnTo>
                    <a:pt x="57006" y="17361"/>
                  </a:lnTo>
                  <a:lnTo>
                    <a:pt x="32267" y="31636"/>
                  </a:lnTo>
                  <a:cubicBezTo>
                    <a:pt x="30362" y="32741"/>
                    <a:pt x="27009" y="32601"/>
                    <a:pt x="24812" y="31331"/>
                  </a:cubicBezTo>
                  <a:lnTo>
                    <a:pt x="4619" y="19673"/>
                  </a:lnTo>
                  <a:lnTo>
                    <a:pt x="4619" y="20612"/>
                  </a:lnTo>
                  <a:lnTo>
                    <a:pt x="-2036" y="20612"/>
                  </a:lnTo>
                  <a:lnTo>
                    <a:pt x="-2036" y="18060"/>
                  </a:lnTo>
                  <a:lnTo>
                    <a:pt x="-2023" y="18060"/>
                  </a:lnTo>
                  <a:lnTo>
                    <a:pt x="-753" y="15977"/>
                  </a:lnTo>
                  <a:lnTo>
                    <a:pt x="28419" y="-850"/>
                  </a:lnTo>
                  <a:cubicBezTo>
                    <a:pt x="30336" y="-1955"/>
                    <a:pt x="33676" y="-1828"/>
                    <a:pt x="35886" y="-546"/>
                  </a:cubicBezTo>
                  <a:lnTo>
                    <a:pt x="60905" y="13894"/>
                  </a:lnTo>
                  <a:cubicBezTo>
                    <a:pt x="62200" y="14643"/>
                    <a:pt x="62721" y="15609"/>
                    <a:pt x="62632" y="16510"/>
                  </a:cubicBezTo>
                  <a:lnTo>
                    <a:pt x="62734" y="18707"/>
                  </a:lnTo>
                  <a:lnTo>
                    <a:pt x="57006" y="19292"/>
                  </a:lnTo>
                </a:path>
              </a:pathLst>
            </a:custGeom>
            <a:solidFill>
              <a:srgbClr val="999999"/>
            </a:solidFill>
            <a:ln w="1270" cap="flat">
              <a:noFill/>
              <a:prstDash val="solid"/>
              <a:miter/>
            </a:ln>
          </p:spPr>
          <p:txBody>
            <a:bodyPr rtlCol="0" anchor="ctr"/>
            <a:lstStyle/>
            <a:p>
              <a:endParaRPr lang="zh-CN" altLang="en-US"/>
            </a:p>
          </p:txBody>
        </p:sp>
        <p:sp>
          <p:nvSpPr>
            <p:cNvPr id="407" name="任意多边形: 形状 406"/>
            <p:cNvSpPr/>
            <p:nvPr/>
          </p:nvSpPr>
          <p:spPr>
            <a:xfrm flipV="1">
              <a:off x="10609076" y="3191336"/>
              <a:ext cx="64770" cy="37399"/>
            </a:xfrm>
            <a:custGeom>
              <a:avLst/>
              <a:gdLst>
                <a:gd name="connsiteX0" fmla="*/ 28420 w 64770"/>
                <a:gd name="connsiteY0" fmla="*/ -860 h 37399"/>
                <a:gd name="connsiteX1" fmla="*/ -752 w 64770"/>
                <a:gd name="connsiteY1" fmla="*/ 15993 h 37399"/>
                <a:gd name="connsiteX2" fmla="*/ -206 w 64770"/>
                <a:gd name="connsiteY2" fmla="*/ 20298 h 37399"/>
                <a:gd name="connsiteX3" fmla="*/ 24813 w 64770"/>
                <a:gd name="connsiteY3" fmla="*/ 34738 h 37399"/>
                <a:gd name="connsiteX4" fmla="*/ 32268 w 64770"/>
                <a:gd name="connsiteY4" fmla="*/ 35056 h 37399"/>
                <a:gd name="connsiteX5" fmla="*/ 61440 w 64770"/>
                <a:gd name="connsiteY5" fmla="*/ 18215 h 37399"/>
                <a:gd name="connsiteX6" fmla="*/ 60906 w 64770"/>
                <a:gd name="connsiteY6" fmla="*/ 13897 h 37399"/>
                <a:gd name="connsiteX7" fmla="*/ 35887 w 64770"/>
                <a:gd name="connsiteY7" fmla="*/ -543 h 37399"/>
                <a:gd name="connsiteX8" fmla="*/ 28420 w 64770"/>
                <a:gd name="connsiteY8" fmla="*/ -860 h 37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 h="37399">
                  <a:moveTo>
                    <a:pt x="28420" y="-860"/>
                  </a:moveTo>
                  <a:lnTo>
                    <a:pt x="-752" y="15993"/>
                  </a:lnTo>
                  <a:cubicBezTo>
                    <a:pt x="-2657" y="17085"/>
                    <a:pt x="-2416" y="19028"/>
                    <a:pt x="-206" y="20298"/>
                  </a:cubicBezTo>
                  <a:lnTo>
                    <a:pt x="24813" y="34738"/>
                  </a:lnTo>
                  <a:cubicBezTo>
                    <a:pt x="27010" y="36021"/>
                    <a:pt x="30363" y="36148"/>
                    <a:pt x="32268" y="35056"/>
                  </a:cubicBezTo>
                  <a:lnTo>
                    <a:pt x="61440" y="18215"/>
                  </a:lnTo>
                  <a:cubicBezTo>
                    <a:pt x="63358" y="17098"/>
                    <a:pt x="63116" y="15180"/>
                    <a:pt x="60906" y="13897"/>
                  </a:cubicBezTo>
                  <a:lnTo>
                    <a:pt x="35887" y="-543"/>
                  </a:lnTo>
                  <a:cubicBezTo>
                    <a:pt x="33678" y="-1825"/>
                    <a:pt x="30338" y="-1965"/>
                    <a:pt x="28420" y="-860"/>
                  </a:cubicBezTo>
                </a:path>
              </a:pathLst>
            </a:custGeom>
            <a:solidFill>
              <a:srgbClr val="FFFFFF"/>
            </a:solidFill>
            <a:ln w="1270" cap="flat">
              <a:noFill/>
              <a:prstDash val="solid"/>
              <a:miter/>
            </a:ln>
          </p:spPr>
          <p:txBody>
            <a:bodyPr rtlCol="0" anchor="ctr"/>
            <a:lstStyle/>
            <a:p>
              <a:endParaRPr lang="zh-CN" altLang="en-US"/>
            </a:p>
          </p:txBody>
        </p:sp>
        <p:sp>
          <p:nvSpPr>
            <p:cNvPr id="408" name="任意多边形: 形状 407"/>
            <p:cNvSpPr/>
            <p:nvPr/>
          </p:nvSpPr>
          <p:spPr>
            <a:xfrm flipV="1">
              <a:off x="10667217" y="3220704"/>
              <a:ext cx="46469" cy="23243"/>
            </a:xfrm>
            <a:custGeom>
              <a:avLst/>
              <a:gdLst>
                <a:gd name="connsiteX0" fmla="*/ 38672 w 46469"/>
                <a:gd name="connsiteY0" fmla="*/ 8556 h 23243"/>
                <a:gd name="connsiteX1" fmla="*/ 38672 w 46469"/>
                <a:gd name="connsiteY1" fmla="*/ 6638 h 23243"/>
                <a:gd name="connsiteX2" fmla="*/ 13933 w 46469"/>
                <a:gd name="connsiteY2" fmla="*/ 20913 h 23243"/>
                <a:gd name="connsiteX3" fmla="*/ 6465 w 46469"/>
                <a:gd name="connsiteY3" fmla="*/ 20608 h 23243"/>
                <a:gd name="connsiteX4" fmla="*/ 4573 w 46469"/>
                <a:gd name="connsiteY4" fmla="*/ 19694 h 23243"/>
                <a:gd name="connsiteX5" fmla="*/ 4573 w 46469"/>
                <a:gd name="connsiteY5" fmla="*/ 20646 h 23243"/>
                <a:gd name="connsiteX6" fmla="*/ -2069 w 46469"/>
                <a:gd name="connsiteY6" fmla="*/ 20646 h 23243"/>
                <a:gd name="connsiteX7" fmla="*/ -2069 w 46469"/>
                <a:gd name="connsiteY7" fmla="*/ 18068 h 23243"/>
                <a:gd name="connsiteX8" fmla="*/ -2057 w 46469"/>
                <a:gd name="connsiteY8" fmla="*/ 18068 h 23243"/>
                <a:gd name="connsiteX9" fmla="*/ -787 w 46469"/>
                <a:gd name="connsiteY9" fmla="*/ 15998 h 23243"/>
                <a:gd name="connsiteX10" fmla="*/ 28385 w 46469"/>
                <a:gd name="connsiteY10" fmla="*/ -829 h 23243"/>
                <a:gd name="connsiteX11" fmla="*/ 35853 w 46469"/>
                <a:gd name="connsiteY11" fmla="*/ -525 h 23243"/>
                <a:gd name="connsiteX12" fmla="*/ 42571 w 46469"/>
                <a:gd name="connsiteY12" fmla="*/ 3171 h 23243"/>
                <a:gd name="connsiteX13" fmla="*/ 44298 w 46469"/>
                <a:gd name="connsiteY13" fmla="*/ 5787 h 23243"/>
                <a:gd name="connsiteX14" fmla="*/ 44400 w 46469"/>
                <a:gd name="connsiteY14" fmla="*/ 7972 h 23243"/>
                <a:gd name="connsiteX15" fmla="*/ 38672 w 46469"/>
                <a:gd name="connsiteY15" fmla="*/ 8556 h 2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69" h="23243">
                  <a:moveTo>
                    <a:pt x="38672" y="8556"/>
                  </a:moveTo>
                  <a:lnTo>
                    <a:pt x="38672" y="6638"/>
                  </a:lnTo>
                  <a:lnTo>
                    <a:pt x="13933" y="20913"/>
                  </a:lnTo>
                  <a:cubicBezTo>
                    <a:pt x="12015" y="22018"/>
                    <a:pt x="8675" y="21878"/>
                    <a:pt x="6465" y="20608"/>
                  </a:cubicBezTo>
                  <a:lnTo>
                    <a:pt x="4573" y="19694"/>
                  </a:lnTo>
                  <a:lnTo>
                    <a:pt x="4573" y="20646"/>
                  </a:lnTo>
                  <a:lnTo>
                    <a:pt x="-2069" y="20646"/>
                  </a:lnTo>
                  <a:lnTo>
                    <a:pt x="-2069" y="18068"/>
                  </a:lnTo>
                  <a:lnTo>
                    <a:pt x="-2057" y="18068"/>
                  </a:lnTo>
                  <a:lnTo>
                    <a:pt x="-787" y="15998"/>
                  </a:lnTo>
                  <a:lnTo>
                    <a:pt x="28385" y="-829"/>
                  </a:lnTo>
                  <a:cubicBezTo>
                    <a:pt x="30303" y="-1947"/>
                    <a:pt x="33643" y="-1807"/>
                    <a:pt x="35853" y="-525"/>
                  </a:cubicBezTo>
                  <a:lnTo>
                    <a:pt x="42571" y="3171"/>
                  </a:lnTo>
                  <a:cubicBezTo>
                    <a:pt x="43867" y="3908"/>
                    <a:pt x="44387" y="4873"/>
                    <a:pt x="44298" y="5787"/>
                  </a:cubicBezTo>
                  <a:lnTo>
                    <a:pt x="44400" y="7972"/>
                  </a:lnTo>
                  <a:lnTo>
                    <a:pt x="38672" y="8556"/>
                  </a:lnTo>
                </a:path>
              </a:pathLst>
            </a:custGeom>
            <a:solidFill>
              <a:srgbClr val="999999"/>
            </a:solidFill>
            <a:ln w="1270" cap="flat">
              <a:noFill/>
              <a:prstDash val="solid"/>
              <a:miter/>
            </a:ln>
          </p:spPr>
          <p:txBody>
            <a:bodyPr rtlCol="0" anchor="ctr"/>
            <a:lstStyle/>
            <a:p>
              <a:endParaRPr lang="zh-CN" altLang="en-US"/>
            </a:p>
          </p:txBody>
        </p:sp>
        <p:sp>
          <p:nvSpPr>
            <p:cNvPr id="409" name="任意多边形: 形状 408"/>
            <p:cNvSpPr/>
            <p:nvPr/>
          </p:nvSpPr>
          <p:spPr>
            <a:xfrm flipV="1">
              <a:off x="10667215" y="3214515"/>
              <a:ext cx="46461" cy="26642"/>
            </a:xfrm>
            <a:custGeom>
              <a:avLst/>
              <a:gdLst>
                <a:gd name="connsiteX0" fmla="*/ 28388 w 46461"/>
                <a:gd name="connsiteY0" fmla="*/ -843 h 26642"/>
                <a:gd name="connsiteX1" fmla="*/ -784 w 46461"/>
                <a:gd name="connsiteY1" fmla="*/ 15997 h 26642"/>
                <a:gd name="connsiteX2" fmla="*/ -251 w 46461"/>
                <a:gd name="connsiteY2" fmla="*/ 20303 h 26642"/>
                <a:gd name="connsiteX3" fmla="*/ 6468 w 46461"/>
                <a:gd name="connsiteY3" fmla="*/ 23998 h 26642"/>
                <a:gd name="connsiteX4" fmla="*/ 13935 w 46461"/>
                <a:gd name="connsiteY4" fmla="*/ 24303 h 26642"/>
                <a:gd name="connsiteX5" fmla="*/ 43107 w 46461"/>
                <a:gd name="connsiteY5" fmla="*/ 7463 h 26642"/>
                <a:gd name="connsiteX6" fmla="*/ 42574 w 46461"/>
                <a:gd name="connsiteY6" fmla="*/ 3158 h 26642"/>
                <a:gd name="connsiteX7" fmla="*/ 35855 w 46461"/>
                <a:gd name="connsiteY7" fmla="*/ -538 h 26642"/>
                <a:gd name="connsiteX8" fmla="*/ 28388 w 46461"/>
                <a:gd name="connsiteY8" fmla="*/ -843 h 2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461" h="26642">
                  <a:moveTo>
                    <a:pt x="28388" y="-843"/>
                  </a:moveTo>
                  <a:lnTo>
                    <a:pt x="-784" y="15997"/>
                  </a:lnTo>
                  <a:cubicBezTo>
                    <a:pt x="-2689" y="17102"/>
                    <a:pt x="-2448" y="19020"/>
                    <a:pt x="-251" y="20303"/>
                  </a:cubicBezTo>
                  <a:lnTo>
                    <a:pt x="6468" y="23998"/>
                  </a:lnTo>
                  <a:cubicBezTo>
                    <a:pt x="8678" y="25281"/>
                    <a:pt x="12018" y="25408"/>
                    <a:pt x="13935" y="24303"/>
                  </a:cubicBezTo>
                  <a:lnTo>
                    <a:pt x="43107" y="7463"/>
                  </a:lnTo>
                  <a:cubicBezTo>
                    <a:pt x="45012" y="6358"/>
                    <a:pt x="44771" y="4428"/>
                    <a:pt x="42574" y="3158"/>
                  </a:cubicBezTo>
                  <a:lnTo>
                    <a:pt x="35855" y="-538"/>
                  </a:lnTo>
                  <a:cubicBezTo>
                    <a:pt x="33646" y="-1808"/>
                    <a:pt x="30305" y="-1948"/>
                    <a:pt x="28388" y="-843"/>
                  </a:cubicBezTo>
                </a:path>
              </a:pathLst>
            </a:custGeom>
            <a:solidFill>
              <a:srgbClr val="FFFFFF"/>
            </a:solidFill>
            <a:ln w="1270" cap="flat">
              <a:noFill/>
              <a:prstDash val="solid"/>
              <a:miter/>
            </a:ln>
          </p:spPr>
          <p:txBody>
            <a:bodyPr rtlCol="0" anchor="ctr"/>
            <a:lstStyle/>
            <a:p>
              <a:endParaRPr lang="zh-CN" altLang="en-US"/>
            </a:p>
          </p:txBody>
        </p:sp>
        <p:sp>
          <p:nvSpPr>
            <p:cNvPr id="410" name="任意多边形: 形状 409"/>
            <p:cNvSpPr/>
            <p:nvPr/>
          </p:nvSpPr>
          <p:spPr>
            <a:xfrm flipV="1">
              <a:off x="10648904" y="3231271"/>
              <a:ext cx="46469" cy="23245"/>
            </a:xfrm>
            <a:custGeom>
              <a:avLst/>
              <a:gdLst>
                <a:gd name="connsiteX0" fmla="*/ 38685 w 46469"/>
                <a:gd name="connsiteY0" fmla="*/ 8555 h 23245"/>
                <a:gd name="connsiteX1" fmla="*/ 38685 w 46469"/>
                <a:gd name="connsiteY1" fmla="*/ 6650 h 23245"/>
                <a:gd name="connsiteX2" fmla="*/ 13958 w 46469"/>
                <a:gd name="connsiteY2" fmla="*/ 20924 h 23245"/>
                <a:gd name="connsiteX3" fmla="*/ 6490 w 46469"/>
                <a:gd name="connsiteY3" fmla="*/ 20620 h 23245"/>
                <a:gd name="connsiteX4" fmla="*/ 4598 w 46469"/>
                <a:gd name="connsiteY4" fmla="*/ 19705 h 23245"/>
                <a:gd name="connsiteX5" fmla="*/ 4598 w 46469"/>
                <a:gd name="connsiteY5" fmla="*/ 20645 h 23245"/>
                <a:gd name="connsiteX6" fmla="*/ -2057 w 46469"/>
                <a:gd name="connsiteY6" fmla="*/ 20645 h 23245"/>
                <a:gd name="connsiteX7" fmla="*/ -2057 w 46469"/>
                <a:gd name="connsiteY7" fmla="*/ 18080 h 23245"/>
                <a:gd name="connsiteX8" fmla="*/ -2031 w 46469"/>
                <a:gd name="connsiteY8" fmla="*/ 18080 h 23245"/>
                <a:gd name="connsiteX9" fmla="*/ -749 w 46469"/>
                <a:gd name="connsiteY9" fmla="*/ 16010 h 23245"/>
                <a:gd name="connsiteX10" fmla="*/ 28410 w 46469"/>
                <a:gd name="connsiteY10" fmla="*/ -831 h 23245"/>
                <a:gd name="connsiteX11" fmla="*/ 35878 w 46469"/>
                <a:gd name="connsiteY11" fmla="*/ -513 h 23245"/>
                <a:gd name="connsiteX12" fmla="*/ 42584 w 46469"/>
                <a:gd name="connsiteY12" fmla="*/ 3183 h 23245"/>
                <a:gd name="connsiteX13" fmla="*/ 44311 w 46469"/>
                <a:gd name="connsiteY13" fmla="*/ 5799 h 23245"/>
                <a:gd name="connsiteX14" fmla="*/ 44412 w 46469"/>
                <a:gd name="connsiteY14" fmla="*/ 7983 h 23245"/>
                <a:gd name="connsiteX15" fmla="*/ 38685 w 46469"/>
                <a:gd name="connsiteY15" fmla="*/ 8555 h 2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69" h="23245">
                  <a:moveTo>
                    <a:pt x="38685" y="8555"/>
                  </a:moveTo>
                  <a:lnTo>
                    <a:pt x="38685" y="6650"/>
                  </a:lnTo>
                  <a:lnTo>
                    <a:pt x="13958" y="20924"/>
                  </a:lnTo>
                  <a:cubicBezTo>
                    <a:pt x="12040" y="22029"/>
                    <a:pt x="8700" y="21890"/>
                    <a:pt x="6490" y="20620"/>
                  </a:cubicBezTo>
                  <a:lnTo>
                    <a:pt x="4598" y="19705"/>
                  </a:lnTo>
                  <a:lnTo>
                    <a:pt x="4598" y="20645"/>
                  </a:lnTo>
                  <a:lnTo>
                    <a:pt x="-2057" y="20645"/>
                  </a:lnTo>
                  <a:lnTo>
                    <a:pt x="-2057" y="18080"/>
                  </a:lnTo>
                  <a:lnTo>
                    <a:pt x="-2031" y="18080"/>
                  </a:lnTo>
                  <a:lnTo>
                    <a:pt x="-749" y="16010"/>
                  </a:lnTo>
                  <a:lnTo>
                    <a:pt x="28410" y="-831"/>
                  </a:lnTo>
                  <a:cubicBezTo>
                    <a:pt x="30328" y="-1936"/>
                    <a:pt x="33668" y="-1796"/>
                    <a:pt x="35878" y="-513"/>
                  </a:cubicBezTo>
                  <a:lnTo>
                    <a:pt x="42584" y="3183"/>
                  </a:lnTo>
                  <a:cubicBezTo>
                    <a:pt x="43879" y="3919"/>
                    <a:pt x="44412" y="4884"/>
                    <a:pt x="44311" y="5799"/>
                  </a:cubicBezTo>
                  <a:lnTo>
                    <a:pt x="44412" y="7983"/>
                  </a:lnTo>
                  <a:lnTo>
                    <a:pt x="38685" y="8555"/>
                  </a:lnTo>
                </a:path>
              </a:pathLst>
            </a:custGeom>
            <a:solidFill>
              <a:srgbClr val="999999"/>
            </a:solidFill>
            <a:ln w="1270" cap="flat">
              <a:noFill/>
              <a:prstDash val="solid"/>
              <a:miter/>
            </a:ln>
          </p:spPr>
          <p:txBody>
            <a:bodyPr rtlCol="0" anchor="ctr"/>
            <a:lstStyle/>
            <a:p>
              <a:endParaRPr lang="zh-CN" altLang="en-US"/>
            </a:p>
          </p:txBody>
        </p:sp>
        <p:sp>
          <p:nvSpPr>
            <p:cNvPr id="411" name="任意多边形: 形状 410"/>
            <p:cNvSpPr/>
            <p:nvPr/>
          </p:nvSpPr>
          <p:spPr>
            <a:xfrm flipV="1">
              <a:off x="10648917" y="3225086"/>
              <a:ext cx="46455" cy="26637"/>
            </a:xfrm>
            <a:custGeom>
              <a:avLst/>
              <a:gdLst>
                <a:gd name="connsiteX0" fmla="*/ 28397 w 46455"/>
                <a:gd name="connsiteY0" fmla="*/ -833 h 26637"/>
                <a:gd name="connsiteX1" fmla="*/ -762 w 46455"/>
                <a:gd name="connsiteY1" fmla="*/ 16007 h 26637"/>
                <a:gd name="connsiteX2" fmla="*/ -229 w 46455"/>
                <a:gd name="connsiteY2" fmla="*/ 20312 h 26637"/>
                <a:gd name="connsiteX3" fmla="*/ 6477 w 46455"/>
                <a:gd name="connsiteY3" fmla="*/ 24008 h 26637"/>
                <a:gd name="connsiteX4" fmla="*/ 13945 w 46455"/>
                <a:gd name="connsiteY4" fmla="*/ 24313 h 26637"/>
                <a:gd name="connsiteX5" fmla="*/ 43104 w 46455"/>
                <a:gd name="connsiteY5" fmla="*/ 7472 h 26637"/>
                <a:gd name="connsiteX6" fmla="*/ 42570 w 46455"/>
                <a:gd name="connsiteY6" fmla="*/ 3154 h 26637"/>
                <a:gd name="connsiteX7" fmla="*/ 35865 w 46455"/>
                <a:gd name="connsiteY7" fmla="*/ -529 h 26637"/>
                <a:gd name="connsiteX8" fmla="*/ 28397 w 46455"/>
                <a:gd name="connsiteY8" fmla="*/ -833 h 26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455" h="26637">
                  <a:moveTo>
                    <a:pt x="28397" y="-833"/>
                  </a:moveTo>
                  <a:lnTo>
                    <a:pt x="-762" y="16007"/>
                  </a:lnTo>
                  <a:cubicBezTo>
                    <a:pt x="-2680" y="17112"/>
                    <a:pt x="-2439" y="19029"/>
                    <a:pt x="-229" y="20312"/>
                  </a:cubicBezTo>
                  <a:lnTo>
                    <a:pt x="6477" y="24008"/>
                  </a:lnTo>
                  <a:cubicBezTo>
                    <a:pt x="8687" y="25278"/>
                    <a:pt x="12027" y="25417"/>
                    <a:pt x="13945" y="24313"/>
                  </a:cubicBezTo>
                  <a:lnTo>
                    <a:pt x="43104" y="7472"/>
                  </a:lnTo>
                  <a:cubicBezTo>
                    <a:pt x="45021" y="6367"/>
                    <a:pt x="44780" y="4437"/>
                    <a:pt x="42570" y="3154"/>
                  </a:cubicBezTo>
                  <a:lnTo>
                    <a:pt x="35865" y="-529"/>
                  </a:lnTo>
                  <a:cubicBezTo>
                    <a:pt x="33655" y="-1799"/>
                    <a:pt x="30315" y="-1938"/>
                    <a:pt x="28397" y="-833"/>
                  </a:cubicBezTo>
                </a:path>
              </a:pathLst>
            </a:custGeom>
            <a:solidFill>
              <a:srgbClr val="FFFFFF"/>
            </a:solidFill>
            <a:ln w="1270" cap="flat">
              <a:noFill/>
              <a:prstDash val="solid"/>
              <a:miter/>
            </a:ln>
          </p:spPr>
          <p:txBody>
            <a:bodyPr rtlCol="0" anchor="ctr"/>
            <a:lstStyle/>
            <a:p>
              <a:endParaRPr lang="zh-CN" altLang="en-US"/>
            </a:p>
          </p:txBody>
        </p:sp>
        <p:sp>
          <p:nvSpPr>
            <p:cNvPr id="412" name="任意多边形: 形状 411"/>
            <p:cNvSpPr/>
            <p:nvPr/>
          </p:nvSpPr>
          <p:spPr>
            <a:xfrm flipV="1">
              <a:off x="10709902" y="3245344"/>
              <a:ext cx="46469" cy="23245"/>
            </a:xfrm>
            <a:custGeom>
              <a:avLst/>
              <a:gdLst>
                <a:gd name="connsiteX0" fmla="*/ 38643 w 46469"/>
                <a:gd name="connsiteY0" fmla="*/ 8568 h 23245"/>
                <a:gd name="connsiteX1" fmla="*/ 38643 w 46469"/>
                <a:gd name="connsiteY1" fmla="*/ 6651 h 23245"/>
                <a:gd name="connsiteX2" fmla="*/ 13916 w 46469"/>
                <a:gd name="connsiteY2" fmla="*/ 20938 h 23245"/>
                <a:gd name="connsiteX3" fmla="*/ 6449 w 46469"/>
                <a:gd name="connsiteY3" fmla="*/ 20621 h 23245"/>
                <a:gd name="connsiteX4" fmla="*/ 4556 w 46469"/>
                <a:gd name="connsiteY4" fmla="*/ 19719 h 23245"/>
                <a:gd name="connsiteX5" fmla="*/ 4556 w 46469"/>
                <a:gd name="connsiteY5" fmla="*/ 20646 h 23245"/>
                <a:gd name="connsiteX6" fmla="*/ -2098 w 46469"/>
                <a:gd name="connsiteY6" fmla="*/ 20646 h 23245"/>
                <a:gd name="connsiteX7" fmla="*/ -2098 w 46469"/>
                <a:gd name="connsiteY7" fmla="*/ 18093 h 23245"/>
                <a:gd name="connsiteX8" fmla="*/ -2073 w 46469"/>
                <a:gd name="connsiteY8" fmla="*/ 18093 h 23245"/>
                <a:gd name="connsiteX9" fmla="*/ -803 w 46469"/>
                <a:gd name="connsiteY9" fmla="*/ 16023 h 23245"/>
                <a:gd name="connsiteX10" fmla="*/ 28369 w 46469"/>
                <a:gd name="connsiteY10" fmla="*/ -817 h 23245"/>
                <a:gd name="connsiteX11" fmla="*/ 35836 w 46469"/>
                <a:gd name="connsiteY11" fmla="*/ -512 h 23245"/>
                <a:gd name="connsiteX12" fmla="*/ 42542 w 46469"/>
                <a:gd name="connsiteY12" fmla="*/ 3184 h 23245"/>
                <a:gd name="connsiteX13" fmla="*/ 44269 w 46469"/>
                <a:gd name="connsiteY13" fmla="*/ 5787 h 23245"/>
                <a:gd name="connsiteX14" fmla="*/ 44371 w 46469"/>
                <a:gd name="connsiteY14" fmla="*/ 7984 h 23245"/>
                <a:gd name="connsiteX15" fmla="*/ 38643 w 46469"/>
                <a:gd name="connsiteY15" fmla="*/ 8568 h 2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69" h="23245">
                  <a:moveTo>
                    <a:pt x="38643" y="8568"/>
                  </a:moveTo>
                  <a:lnTo>
                    <a:pt x="38643" y="6651"/>
                  </a:lnTo>
                  <a:lnTo>
                    <a:pt x="13916" y="20938"/>
                  </a:lnTo>
                  <a:cubicBezTo>
                    <a:pt x="11999" y="22043"/>
                    <a:pt x="8658" y="21903"/>
                    <a:pt x="6449" y="20621"/>
                  </a:cubicBezTo>
                  <a:lnTo>
                    <a:pt x="4556" y="19719"/>
                  </a:lnTo>
                  <a:lnTo>
                    <a:pt x="4556" y="20646"/>
                  </a:lnTo>
                  <a:lnTo>
                    <a:pt x="-2098" y="20646"/>
                  </a:lnTo>
                  <a:lnTo>
                    <a:pt x="-2098" y="18093"/>
                  </a:lnTo>
                  <a:lnTo>
                    <a:pt x="-2073" y="18093"/>
                  </a:lnTo>
                  <a:lnTo>
                    <a:pt x="-803" y="16023"/>
                  </a:lnTo>
                  <a:lnTo>
                    <a:pt x="28369" y="-817"/>
                  </a:lnTo>
                  <a:cubicBezTo>
                    <a:pt x="30274" y="-1922"/>
                    <a:pt x="33614" y="-1782"/>
                    <a:pt x="35836" y="-512"/>
                  </a:cubicBezTo>
                  <a:lnTo>
                    <a:pt x="42542" y="3184"/>
                  </a:lnTo>
                  <a:cubicBezTo>
                    <a:pt x="43837" y="3933"/>
                    <a:pt x="44371" y="4898"/>
                    <a:pt x="44269" y="5787"/>
                  </a:cubicBezTo>
                  <a:lnTo>
                    <a:pt x="44371" y="7984"/>
                  </a:lnTo>
                  <a:lnTo>
                    <a:pt x="38643" y="8568"/>
                  </a:lnTo>
                </a:path>
              </a:pathLst>
            </a:custGeom>
            <a:solidFill>
              <a:srgbClr val="999999"/>
            </a:solidFill>
            <a:ln w="1270" cap="flat">
              <a:noFill/>
              <a:prstDash val="solid"/>
              <a:miter/>
            </a:ln>
          </p:spPr>
          <p:txBody>
            <a:bodyPr rtlCol="0" anchor="ctr"/>
            <a:lstStyle/>
            <a:p>
              <a:endParaRPr lang="zh-CN" altLang="en-US"/>
            </a:p>
          </p:txBody>
        </p:sp>
        <p:sp>
          <p:nvSpPr>
            <p:cNvPr id="413" name="任意多边形: 形状 412"/>
            <p:cNvSpPr/>
            <p:nvPr/>
          </p:nvSpPr>
          <p:spPr>
            <a:xfrm flipV="1">
              <a:off x="10709903" y="3239165"/>
              <a:ext cx="46467" cy="26636"/>
            </a:xfrm>
            <a:custGeom>
              <a:avLst/>
              <a:gdLst>
                <a:gd name="connsiteX0" fmla="*/ 28368 w 46467"/>
                <a:gd name="connsiteY0" fmla="*/ -827 h 26636"/>
                <a:gd name="connsiteX1" fmla="*/ -804 w 46467"/>
                <a:gd name="connsiteY1" fmla="*/ 16013 h 26636"/>
                <a:gd name="connsiteX2" fmla="*/ -270 w 46467"/>
                <a:gd name="connsiteY2" fmla="*/ 20318 h 26636"/>
                <a:gd name="connsiteX3" fmla="*/ 6448 w 46467"/>
                <a:gd name="connsiteY3" fmla="*/ 24014 h 26636"/>
                <a:gd name="connsiteX4" fmla="*/ 13916 w 46467"/>
                <a:gd name="connsiteY4" fmla="*/ 24319 h 26636"/>
                <a:gd name="connsiteX5" fmla="*/ 43075 w 46467"/>
                <a:gd name="connsiteY5" fmla="*/ 7491 h 26636"/>
                <a:gd name="connsiteX6" fmla="*/ 42541 w 46467"/>
                <a:gd name="connsiteY6" fmla="*/ 3173 h 26636"/>
                <a:gd name="connsiteX7" fmla="*/ 35836 w 46467"/>
                <a:gd name="connsiteY7" fmla="*/ -510 h 26636"/>
                <a:gd name="connsiteX8" fmla="*/ 28368 w 46467"/>
                <a:gd name="connsiteY8" fmla="*/ -827 h 2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467" h="26636">
                  <a:moveTo>
                    <a:pt x="28368" y="-827"/>
                  </a:moveTo>
                  <a:lnTo>
                    <a:pt x="-804" y="16013"/>
                  </a:lnTo>
                  <a:cubicBezTo>
                    <a:pt x="-2721" y="17118"/>
                    <a:pt x="-2480" y="19048"/>
                    <a:pt x="-270" y="20318"/>
                  </a:cubicBezTo>
                  <a:lnTo>
                    <a:pt x="6448" y="24014"/>
                  </a:lnTo>
                  <a:cubicBezTo>
                    <a:pt x="8658" y="25284"/>
                    <a:pt x="11998" y="25436"/>
                    <a:pt x="13916" y="24319"/>
                  </a:cubicBezTo>
                  <a:lnTo>
                    <a:pt x="43075" y="7491"/>
                  </a:lnTo>
                  <a:cubicBezTo>
                    <a:pt x="44992" y="6386"/>
                    <a:pt x="44751" y="4443"/>
                    <a:pt x="42541" y="3173"/>
                  </a:cubicBezTo>
                  <a:lnTo>
                    <a:pt x="35836" y="-510"/>
                  </a:lnTo>
                  <a:cubicBezTo>
                    <a:pt x="33626" y="-1792"/>
                    <a:pt x="30273" y="-1919"/>
                    <a:pt x="28368" y="-827"/>
                  </a:cubicBezTo>
                </a:path>
              </a:pathLst>
            </a:custGeom>
            <a:solidFill>
              <a:srgbClr val="FFFFFF"/>
            </a:solidFill>
            <a:ln w="1270" cap="flat">
              <a:noFill/>
              <a:prstDash val="solid"/>
              <a:miter/>
            </a:ln>
          </p:spPr>
          <p:txBody>
            <a:bodyPr rtlCol="0" anchor="ctr"/>
            <a:lstStyle/>
            <a:p>
              <a:endParaRPr lang="zh-CN" altLang="en-US"/>
            </a:p>
          </p:txBody>
        </p:sp>
        <p:sp>
          <p:nvSpPr>
            <p:cNvPr id="414" name="任意多边形: 形状 413"/>
            <p:cNvSpPr/>
            <p:nvPr/>
          </p:nvSpPr>
          <p:spPr>
            <a:xfrm flipV="1">
              <a:off x="10691601" y="3255919"/>
              <a:ext cx="46468" cy="23236"/>
            </a:xfrm>
            <a:custGeom>
              <a:avLst/>
              <a:gdLst>
                <a:gd name="connsiteX0" fmla="*/ 38655 w 46468"/>
                <a:gd name="connsiteY0" fmla="*/ 8578 h 23236"/>
                <a:gd name="connsiteX1" fmla="*/ 38655 w 46468"/>
                <a:gd name="connsiteY1" fmla="*/ 6660 h 23236"/>
                <a:gd name="connsiteX2" fmla="*/ 13929 w 46468"/>
                <a:gd name="connsiteY2" fmla="*/ 20948 h 23236"/>
                <a:gd name="connsiteX3" fmla="*/ 6461 w 46468"/>
                <a:gd name="connsiteY3" fmla="*/ 20630 h 23236"/>
                <a:gd name="connsiteX4" fmla="*/ 4569 w 46468"/>
                <a:gd name="connsiteY4" fmla="*/ 19728 h 23236"/>
                <a:gd name="connsiteX5" fmla="*/ 4569 w 46468"/>
                <a:gd name="connsiteY5" fmla="*/ 20656 h 23236"/>
                <a:gd name="connsiteX6" fmla="*/ -2086 w 46468"/>
                <a:gd name="connsiteY6" fmla="*/ 20656 h 23236"/>
                <a:gd name="connsiteX7" fmla="*/ -2086 w 46468"/>
                <a:gd name="connsiteY7" fmla="*/ 18103 h 23236"/>
                <a:gd name="connsiteX8" fmla="*/ -2061 w 46468"/>
                <a:gd name="connsiteY8" fmla="*/ 18103 h 23236"/>
                <a:gd name="connsiteX9" fmla="*/ -791 w 46468"/>
                <a:gd name="connsiteY9" fmla="*/ 16033 h 23236"/>
                <a:gd name="connsiteX10" fmla="*/ 28369 w 46468"/>
                <a:gd name="connsiteY10" fmla="*/ -807 h 23236"/>
                <a:gd name="connsiteX11" fmla="*/ 35836 w 46468"/>
                <a:gd name="connsiteY11" fmla="*/ -503 h 23236"/>
                <a:gd name="connsiteX12" fmla="*/ 42542 w 46468"/>
                <a:gd name="connsiteY12" fmla="*/ 3180 h 23236"/>
                <a:gd name="connsiteX13" fmla="*/ 44282 w 46468"/>
                <a:gd name="connsiteY13" fmla="*/ 5796 h 23236"/>
                <a:gd name="connsiteX14" fmla="*/ 44383 w 46468"/>
                <a:gd name="connsiteY14" fmla="*/ 7994 h 23236"/>
                <a:gd name="connsiteX15" fmla="*/ 38655 w 46468"/>
                <a:gd name="connsiteY15" fmla="*/ 8578 h 2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68" h="23236">
                  <a:moveTo>
                    <a:pt x="38655" y="8578"/>
                  </a:moveTo>
                  <a:lnTo>
                    <a:pt x="38655" y="6660"/>
                  </a:lnTo>
                  <a:lnTo>
                    <a:pt x="13929" y="20948"/>
                  </a:lnTo>
                  <a:cubicBezTo>
                    <a:pt x="12011" y="22040"/>
                    <a:pt x="8658" y="21900"/>
                    <a:pt x="6461" y="20630"/>
                  </a:cubicBezTo>
                  <a:lnTo>
                    <a:pt x="4569" y="19728"/>
                  </a:lnTo>
                  <a:lnTo>
                    <a:pt x="4569" y="20656"/>
                  </a:lnTo>
                  <a:lnTo>
                    <a:pt x="-2086" y="20656"/>
                  </a:lnTo>
                  <a:lnTo>
                    <a:pt x="-2086" y="18103"/>
                  </a:lnTo>
                  <a:lnTo>
                    <a:pt x="-2061" y="18103"/>
                  </a:lnTo>
                  <a:lnTo>
                    <a:pt x="-791" y="16033"/>
                  </a:lnTo>
                  <a:lnTo>
                    <a:pt x="28369" y="-807"/>
                  </a:lnTo>
                  <a:cubicBezTo>
                    <a:pt x="30286" y="-1912"/>
                    <a:pt x="33626" y="-1773"/>
                    <a:pt x="35836" y="-503"/>
                  </a:cubicBezTo>
                  <a:lnTo>
                    <a:pt x="42542" y="3180"/>
                  </a:lnTo>
                  <a:cubicBezTo>
                    <a:pt x="43850" y="3942"/>
                    <a:pt x="44370" y="4908"/>
                    <a:pt x="44282" y="5796"/>
                  </a:cubicBezTo>
                  <a:lnTo>
                    <a:pt x="44383" y="7994"/>
                  </a:lnTo>
                  <a:lnTo>
                    <a:pt x="38655" y="8578"/>
                  </a:lnTo>
                </a:path>
              </a:pathLst>
            </a:custGeom>
            <a:solidFill>
              <a:srgbClr val="999999"/>
            </a:solidFill>
            <a:ln w="1270" cap="flat">
              <a:noFill/>
              <a:prstDash val="solid"/>
              <a:miter/>
            </a:ln>
          </p:spPr>
          <p:txBody>
            <a:bodyPr rtlCol="0" anchor="ctr"/>
            <a:lstStyle/>
            <a:p>
              <a:endParaRPr lang="zh-CN" altLang="en-US"/>
            </a:p>
          </p:txBody>
        </p:sp>
        <p:sp>
          <p:nvSpPr>
            <p:cNvPr id="415" name="任意多边形: 形状 414"/>
            <p:cNvSpPr/>
            <p:nvPr/>
          </p:nvSpPr>
          <p:spPr>
            <a:xfrm flipV="1">
              <a:off x="10691602" y="3249737"/>
              <a:ext cx="46466" cy="26636"/>
            </a:xfrm>
            <a:custGeom>
              <a:avLst/>
              <a:gdLst>
                <a:gd name="connsiteX0" fmla="*/ 28368 w 46466"/>
                <a:gd name="connsiteY0" fmla="*/ -813 h 26636"/>
                <a:gd name="connsiteX1" fmla="*/ -791 w 46466"/>
                <a:gd name="connsiteY1" fmla="*/ 16027 h 26636"/>
                <a:gd name="connsiteX2" fmla="*/ -258 w 46466"/>
                <a:gd name="connsiteY2" fmla="*/ 20333 h 26636"/>
                <a:gd name="connsiteX3" fmla="*/ 6460 w 46466"/>
                <a:gd name="connsiteY3" fmla="*/ 24028 h 26636"/>
                <a:gd name="connsiteX4" fmla="*/ 13928 w 46466"/>
                <a:gd name="connsiteY4" fmla="*/ 24333 h 26636"/>
                <a:gd name="connsiteX5" fmla="*/ 43087 w 46466"/>
                <a:gd name="connsiteY5" fmla="*/ 7506 h 26636"/>
                <a:gd name="connsiteX6" fmla="*/ 42541 w 46466"/>
                <a:gd name="connsiteY6" fmla="*/ 3188 h 26636"/>
                <a:gd name="connsiteX7" fmla="*/ 35835 w 46466"/>
                <a:gd name="connsiteY7" fmla="*/ -495 h 26636"/>
                <a:gd name="connsiteX8" fmla="*/ 28368 w 46466"/>
                <a:gd name="connsiteY8" fmla="*/ -813 h 2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466" h="26636">
                  <a:moveTo>
                    <a:pt x="28368" y="-813"/>
                  </a:moveTo>
                  <a:lnTo>
                    <a:pt x="-791" y="16027"/>
                  </a:lnTo>
                  <a:cubicBezTo>
                    <a:pt x="-2709" y="17132"/>
                    <a:pt x="-2468" y="19063"/>
                    <a:pt x="-258" y="20333"/>
                  </a:cubicBezTo>
                  <a:lnTo>
                    <a:pt x="6460" y="24028"/>
                  </a:lnTo>
                  <a:cubicBezTo>
                    <a:pt x="8657" y="25298"/>
                    <a:pt x="12010" y="25438"/>
                    <a:pt x="13928" y="24333"/>
                  </a:cubicBezTo>
                  <a:lnTo>
                    <a:pt x="43087" y="7506"/>
                  </a:lnTo>
                  <a:cubicBezTo>
                    <a:pt x="45005" y="6401"/>
                    <a:pt x="44763" y="4458"/>
                    <a:pt x="42541" y="3188"/>
                  </a:cubicBezTo>
                  <a:lnTo>
                    <a:pt x="35835" y="-495"/>
                  </a:lnTo>
                  <a:cubicBezTo>
                    <a:pt x="33626" y="-1778"/>
                    <a:pt x="30286" y="-1918"/>
                    <a:pt x="28368" y="-813"/>
                  </a:cubicBezTo>
                </a:path>
              </a:pathLst>
            </a:custGeom>
            <a:solidFill>
              <a:srgbClr val="FFFFFF"/>
            </a:solidFill>
            <a:ln w="1270" cap="flat">
              <a:noFill/>
              <a:prstDash val="solid"/>
              <a:miter/>
            </a:ln>
          </p:spPr>
          <p:txBody>
            <a:bodyPr rtlCol="0" anchor="ctr"/>
            <a:lstStyle/>
            <a:p>
              <a:endParaRPr lang="zh-CN" altLang="en-US"/>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椭圆 11"/>
          <p:cNvSpPr/>
          <p:nvPr/>
        </p:nvSpPr>
        <p:spPr>
          <a:xfrm>
            <a:off x="1030742" y="1692910"/>
            <a:ext cx="3003550" cy="3003550"/>
          </a:xfrm>
          <a:prstGeom prst="ellipse">
            <a:avLst/>
          </a:prstGeom>
          <a:gradFill>
            <a:gsLst>
              <a:gs pos="0">
                <a:srgbClr val="583B69">
                  <a:alpha val="0"/>
                </a:srgbClr>
              </a:gs>
              <a:gs pos="100000">
                <a:srgbClr val="583B69">
                  <a:alpha val="45000"/>
                </a:srgbClr>
              </a:gs>
            </a:gsLst>
            <a:lin ang="16200000" scaled="0"/>
          </a:gradFill>
          <a:ln>
            <a:gradFill>
              <a:gsLst>
                <a:gs pos="0">
                  <a:srgbClr val="FFCA12"/>
                </a:gs>
                <a:gs pos="15000">
                  <a:schemeClr val="bg1">
                    <a:alpha val="0"/>
                  </a:schemeClr>
                </a:gs>
              </a:gsLst>
              <a:lin ang="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润圆-65简" panose="00020600040101010101" charset="-122"/>
            </a:endParaRPr>
          </a:p>
        </p:txBody>
      </p:sp>
      <p:sp>
        <p:nvSpPr>
          <p:cNvPr id="8" name="椭圆 7"/>
          <p:cNvSpPr/>
          <p:nvPr/>
        </p:nvSpPr>
        <p:spPr>
          <a:xfrm flipH="1">
            <a:off x="622197" y="600075"/>
            <a:ext cx="5232400" cy="5232400"/>
          </a:xfrm>
          <a:prstGeom prst="ellipse">
            <a:avLst/>
          </a:prstGeom>
          <a:noFill/>
          <a:ln>
            <a:gradFill>
              <a:gsLst>
                <a:gs pos="0">
                  <a:srgbClr val="FFCA12"/>
                </a:gs>
                <a:gs pos="15000">
                  <a:schemeClr val="bg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润圆-65简" panose="00020600040101010101" charset="-122"/>
            </a:endParaRPr>
          </a:p>
        </p:txBody>
      </p:sp>
      <p:sp>
        <p:nvSpPr>
          <p:cNvPr id="9" name="椭圆 8"/>
          <p:cNvSpPr/>
          <p:nvPr/>
        </p:nvSpPr>
        <p:spPr>
          <a:xfrm>
            <a:off x="5137150" y="2837180"/>
            <a:ext cx="513715" cy="513715"/>
          </a:xfrm>
          <a:prstGeom prst="ellipse">
            <a:avLst/>
          </a:prstGeom>
          <a:solidFill>
            <a:srgbClr val="FFC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润圆-65简" panose="00020600040101010101" charset="-122"/>
            </a:endParaRPr>
          </a:p>
        </p:txBody>
      </p:sp>
      <p:sp>
        <p:nvSpPr>
          <p:cNvPr id="29" name="箭头: 右 28"/>
          <p:cNvSpPr/>
          <p:nvPr/>
        </p:nvSpPr>
        <p:spPr>
          <a:xfrm>
            <a:off x="7014278" y="2873059"/>
            <a:ext cx="541851" cy="348409"/>
          </a:xfrm>
          <a:prstGeom prst="rightArrow">
            <a:avLst/>
          </a:prstGeom>
          <a:gradFill flip="none" rotWithShape="1">
            <a:gsLst>
              <a:gs pos="100000">
                <a:srgbClr val="FFCA12"/>
              </a:gs>
              <a:gs pos="0">
                <a:srgbClr val="CF4444">
                  <a:alpha val="0"/>
                  <a:lumMod val="100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润圆-65简" panose="00020600040101010101" charset="-122"/>
            </a:endParaRPr>
          </a:p>
        </p:txBody>
      </p:sp>
      <p:sp>
        <p:nvSpPr>
          <p:cNvPr id="3" name="文本框 2"/>
          <p:cNvSpPr txBox="1"/>
          <p:nvPr/>
        </p:nvSpPr>
        <p:spPr>
          <a:xfrm>
            <a:off x="7849235" y="1538605"/>
            <a:ext cx="1804035" cy="398780"/>
          </a:xfrm>
          <a:prstGeom prst="rect">
            <a:avLst/>
          </a:prstGeom>
          <a:noFill/>
        </p:spPr>
        <p:txBody>
          <a:bodyPr wrap="square" rtlCol="0" anchor="t">
            <a:spAutoFit/>
          </a:bodyPr>
          <a:p>
            <a:r>
              <a:rPr lang="zh-CN" altLang="en-US" sz="2000" b="1">
                <a:cs typeface="汉仪润圆-65简" panose="00020600040101010101" charset="-122"/>
              </a:rPr>
              <a:t>编造虚假信息</a:t>
            </a:r>
            <a:endParaRPr lang="zh-CN" altLang="en-US" sz="2000" b="1">
              <a:cs typeface="汉仪润圆-65简" panose="00020600040101010101" charset="-122"/>
            </a:endParaRPr>
          </a:p>
        </p:txBody>
      </p:sp>
      <p:sp>
        <p:nvSpPr>
          <p:cNvPr id="5" name="文本框 4"/>
          <p:cNvSpPr txBox="1"/>
          <p:nvPr/>
        </p:nvSpPr>
        <p:spPr>
          <a:xfrm>
            <a:off x="7849235" y="1924050"/>
            <a:ext cx="3275330" cy="2584450"/>
          </a:xfrm>
          <a:prstGeom prst="rect">
            <a:avLst/>
          </a:prstGeom>
          <a:noFill/>
        </p:spPr>
        <p:txBody>
          <a:bodyPr wrap="square" rtlCol="0" anchor="t">
            <a:spAutoFit/>
          </a:bodyPr>
          <a:p>
            <a:pPr>
              <a:lnSpc>
                <a:spcPct val="150000"/>
              </a:lnSpc>
            </a:pPr>
            <a:r>
              <a:rPr lang="zh-CN" altLang="en-US">
                <a:cs typeface="汉仪润圆-65简" panose="00020600040101010101" charset="-122"/>
              </a:rPr>
              <a:t>编造虚假信息，设置骗局，对受害人实施远程、非接触式诈骗，诱使受害人打款或转账的犯罪行为，通常以冒充他人及仿冒、伪造各种合法外衣和形式的方式达到欺骗的目的</a:t>
            </a:r>
            <a:endParaRPr lang="zh-CN" altLang="en-US">
              <a:cs typeface="汉仪润圆-65简" panose="00020600040101010101" charset="-122"/>
            </a:endParaRPr>
          </a:p>
        </p:txBody>
      </p:sp>
      <p:sp>
        <p:nvSpPr>
          <p:cNvPr id="6" name="文本框 5"/>
          <p:cNvSpPr txBox="1"/>
          <p:nvPr/>
        </p:nvSpPr>
        <p:spPr>
          <a:xfrm>
            <a:off x="1030605" y="5022215"/>
            <a:ext cx="10387965" cy="1087755"/>
          </a:xfrm>
          <a:prstGeom prst="rect">
            <a:avLst/>
          </a:prstGeom>
          <a:noFill/>
        </p:spPr>
        <p:txBody>
          <a:bodyPr wrap="square" rtlCol="0" anchor="t">
            <a:spAutoFit/>
          </a:bodyPr>
          <a:p>
            <a:pPr>
              <a:lnSpc>
                <a:spcPct val="120000"/>
              </a:lnSpc>
              <a:spcBef>
                <a:spcPts val="0"/>
              </a:spcBef>
              <a:spcAft>
                <a:spcPts val="0"/>
              </a:spcAft>
            </a:pPr>
            <a:r>
              <a:rPr lang="zh-CN" altLang="en-US">
                <a:cs typeface="汉仪润圆-65简" panose="00020600040101010101" charset="-122"/>
              </a:rPr>
              <a:t>2016年12月20日，最高法等三部门发布《关于办理电信网络诈骗等刑事案件适用法律若干问题的意见》再度明确，利用电信网络技术手段实施诈骗，诈骗公私财物价值3000元以上的可判刑，诈骗公私财物价值50万元以上的，最高可判无期徒刑。</a:t>
            </a:r>
            <a:endParaRPr lang="zh-CN" altLang="en-US">
              <a:cs typeface="汉仪润圆-65简" panose="00020600040101010101" charset="-122"/>
            </a:endParaRPr>
          </a:p>
        </p:txBody>
      </p:sp>
      <p:sp>
        <p:nvSpPr>
          <p:cNvPr id="7" name="文本框 6"/>
          <p:cNvSpPr txBox="1"/>
          <p:nvPr/>
        </p:nvSpPr>
        <p:spPr>
          <a:xfrm>
            <a:off x="5524500" y="4525645"/>
            <a:ext cx="1080135" cy="368300"/>
          </a:xfrm>
          <a:prstGeom prst="rect">
            <a:avLst/>
          </a:prstGeom>
          <a:noFill/>
        </p:spPr>
        <p:txBody>
          <a:bodyPr wrap="square" rtlCol="0" anchor="t">
            <a:spAutoFit/>
          </a:bodyPr>
          <a:p>
            <a:pPr lvl="0" algn="l">
              <a:buClrTx/>
              <a:buSzTx/>
              <a:buFontTx/>
            </a:pPr>
            <a:r>
              <a:rPr lang="zh-CN" altLang="en-US" sz="2000">
                <a:cs typeface="汉仪润圆-65简" panose="00020600040101010101" charset="-122"/>
                <a:sym typeface="+mn-ea"/>
              </a:rPr>
              <a:t>短信</a:t>
            </a:r>
            <a:endParaRPr lang="zh-CN" altLang="en-US" sz="2000">
              <a:cs typeface="汉仪润圆-65简" panose="00020600040101010101" charset="-122"/>
              <a:sym typeface="+mn-ea"/>
            </a:endParaRPr>
          </a:p>
        </p:txBody>
      </p:sp>
      <p:sp>
        <p:nvSpPr>
          <p:cNvPr id="13" name="文本框 12"/>
          <p:cNvSpPr txBox="1"/>
          <p:nvPr/>
        </p:nvSpPr>
        <p:spPr>
          <a:xfrm>
            <a:off x="6014720" y="2938145"/>
            <a:ext cx="812800" cy="368300"/>
          </a:xfrm>
          <a:prstGeom prst="rect">
            <a:avLst/>
          </a:prstGeom>
          <a:noFill/>
        </p:spPr>
        <p:txBody>
          <a:bodyPr wrap="square" rtlCol="0" anchor="t">
            <a:spAutoFit/>
          </a:bodyPr>
          <a:p>
            <a:pPr lvl="0" algn="l">
              <a:buClrTx/>
              <a:buSzTx/>
              <a:buFontTx/>
            </a:pPr>
            <a:r>
              <a:rPr lang="zh-CN" altLang="en-US" sz="2000">
                <a:cs typeface="汉仪润圆-65简" panose="00020600040101010101" charset="-122"/>
                <a:sym typeface="+mn-ea"/>
              </a:rPr>
              <a:t>网络</a:t>
            </a:r>
            <a:endParaRPr lang="zh-CN" altLang="en-US" sz="2000">
              <a:cs typeface="汉仪润圆-65简" panose="00020600040101010101" charset="-122"/>
              <a:sym typeface="+mn-ea"/>
            </a:endParaRPr>
          </a:p>
        </p:txBody>
      </p:sp>
      <p:sp>
        <p:nvSpPr>
          <p:cNvPr id="14" name="文本框 13"/>
          <p:cNvSpPr txBox="1"/>
          <p:nvPr/>
        </p:nvSpPr>
        <p:spPr>
          <a:xfrm>
            <a:off x="5309235" y="1294130"/>
            <a:ext cx="940435" cy="398780"/>
          </a:xfrm>
          <a:prstGeom prst="rect">
            <a:avLst/>
          </a:prstGeom>
          <a:noFill/>
        </p:spPr>
        <p:txBody>
          <a:bodyPr wrap="square" rtlCol="0" anchor="t">
            <a:spAutoFit/>
          </a:bodyPr>
          <a:p>
            <a:r>
              <a:rPr lang="zh-CN" altLang="en-US" sz="2000">
                <a:cs typeface="汉仪润圆-65简" panose="00020600040101010101" charset="-122"/>
              </a:rPr>
              <a:t>电话</a:t>
            </a:r>
            <a:endParaRPr lang="zh-CN" altLang="en-US" sz="2000">
              <a:cs typeface="汉仪润圆-65简" panose="00020600040101010101" charset="-122"/>
            </a:endParaRPr>
          </a:p>
        </p:txBody>
      </p:sp>
      <p:pic>
        <p:nvPicPr>
          <p:cNvPr id="15" name="图片 14"/>
          <p:cNvPicPr>
            <a:picLocks noChangeAspect="1"/>
          </p:cNvPicPr>
          <p:nvPr/>
        </p:nvPicPr>
        <p:blipFill>
          <a:blip r:embed="rId1"/>
          <a:stretch>
            <a:fillRect/>
          </a:stretch>
        </p:blipFill>
        <p:spPr>
          <a:xfrm>
            <a:off x="1279525" y="1692910"/>
            <a:ext cx="2330450" cy="1867535"/>
          </a:xfrm>
          <a:prstGeom prst="rect">
            <a:avLst/>
          </a:prstGeom>
        </p:spPr>
      </p:pic>
      <p:sp>
        <p:nvSpPr>
          <p:cNvPr id="31" name="折角形 30"/>
          <p:cNvSpPr/>
          <p:nvPr/>
        </p:nvSpPr>
        <p:spPr>
          <a:xfrm>
            <a:off x="7682865" y="1282700"/>
            <a:ext cx="3429000" cy="3479800"/>
          </a:xfrm>
          <a:prstGeom prst="foldedCorner">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润圆-65简" panose="00020600040101010101" charset="-122"/>
            </a:endParaRPr>
          </a:p>
        </p:txBody>
      </p:sp>
      <p:cxnSp>
        <p:nvCxnSpPr>
          <p:cNvPr id="32" name="直接连接符 31"/>
          <p:cNvCxnSpPr/>
          <p:nvPr/>
        </p:nvCxnSpPr>
        <p:spPr>
          <a:xfrm flipV="1">
            <a:off x="8020685" y="1924050"/>
            <a:ext cx="1460500" cy="12700"/>
          </a:xfrm>
          <a:prstGeom prst="line">
            <a:avLst/>
          </a:prstGeom>
          <a:ln w="22225">
            <a:solidFill>
              <a:srgbClr val="583B69"/>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41475" y="742950"/>
            <a:ext cx="8909050" cy="0"/>
          </a:xfrm>
          <a:prstGeom prst="line">
            <a:avLst/>
          </a:prstGeom>
          <a:ln>
            <a:gradFill>
              <a:gsLst>
                <a:gs pos="67000">
                  <a:schemeClr val="bg1">
                    <a:alpha val="0"/>
                  </a:schemeClr>
                </a:gs>
                <a:gs pos="100000">
                  <a:srgbClr val="583B69"/>
                </a:gs>
                <a:gs pos="0">
                  <a:srgbClr val="583B69"/>
                </a:gs>
                <a:gs pos="45000">
                  <a:schemeClr val="bg1">
                    <a:alpha val="0"/>
                  </a:schemeClr>
                </a:gs>
              </a:gsLst>
              <a:lin ang="0" scaled="1"/>
            </a:gradFill>
            <a:headEnd type="oval"/>
            <a:tailEnd type="oval"/>
          </a:ln>
        </p:spPr>
        <p:style>
          <a:lnRef idx="1">
            <a:schemeClr val="accent1"/>
          </a:lnRef>
          <a:fillRef idx="0">
            <a:schemeClr val="accent1"/>
          </a:fillRef>
          <a:effectRef idx="0">
            <a:schemeClr val="accent1"/>
          </a:effectRef>
          <a:fontRef idx="minor">
            <a:schemeClr val="tx1"/>
          </a:fontRef>
        </p:style>
      </p:cxnSp>
      <p:sp>
        <p:nvSpPr>
          <p:cNvPr id="35" name="椭圆 34"/>
          <p:cNvSpPr/>
          <p:nvPr/>
        </p:nvSpPr>
        <p:spPr>
          <a:xfrm>
            <a:off x="4565650" y="1271905"/>
            <a:ext cx="499745" cy="499745"/>
          </a:xfrm>
          <a:prstGeom prst="ellipse">
            <a:avLst/>
          </a:prstGeom>
          <a:solidFill>
            <a:srgbClr val="FFCA12"/>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椭圆 35"/>
          <p:cNvSpPr/>
          <p:nvPr/>
        </p:nvSpPr>
        <p:spPr>
          <a:xfrm>
            <a:off x="5159375" y="2834005"/>
            <a:ext cx="499745" cy="499745"/>
          </a:xfrm>
          <a:prstGeom prst="ellipse">
            <a:avLst/>
          </a:prstGeom>
          <a:solidFill>
            <a:srgbClr val="FFCA12"/>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椭圆 36"/>
          <p:cNvSpPr/>
          <p:nvPr/>
        </p:nvSpPr>
        <p:spPr>
          <a:xfrm>
            <a:off x="4676140" y="4430395"/>
            <a:ext cx="499745" cy="499745"/>
          </a:xfrm>
          <a:prstGeom prst="ellipse">
            <a:avLst/>
          </a:prstGeom>
          <a:solidFill>
            <a:srgbClr val="FFCA12"/>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文本框 37"/>
          <p:cNvSpPr txBox="1"/>
          <p:nvPr/>
        </p:nvSpPr>
        <p:spPr>
          <a:xfrm flipH="1">
            <a:off x="4229100" y="2771775"/>
            <a:ext cx="384810" cy="829945"/>
          </a:xfrm>
          <a:prstGeom prst="rect">
            <a:avLst/>
          </a:prstGeom>
          <a:noFill/>
        </p:spPr>
        <p:txBody>
          <a:bodyPr wrap="square" rtlCol="0" anchor="t">
            <a:spAutoFit/>
          </a:bodyPr>
          <a:p>
            <a:r>
              <a:rPr lang="zh-CN" altLang="en-US" sz="2400"/>
              <a:t>通</a:t>
            </a:r>
            <a:endParaRPr lang="zh-CN" altLang="en-US" sz="2400"/>
          </a:p>
          <a:p>
            <a:r>
              <a:rPr lang="zh-CN" altLang="en-US" sz="2400"/>
              <a:t>过</a:t>
            </a:r>
            <a:endParaRPr lang="zh-CN" altLang="en-US" sz="2400"/>
          </a:p>
        </p:txBody>
      </p:sp>
      <p:sp>
        <p:nvSpPr>
          <p:cNvPr id="39" name="文本框 38"/>
          <p:cNvSpPr txBox="1"/>
          <p:nvPr/>
        </p:nvSpPr>
        <p:spPr>
          <a:xfrm>
            <a:off x="1374140" y="3690620"/>
            <a:ext cx="2316480" cy="478155"/>
          </a:xfrm>
          <a:prstGeom prst="rect">
            <a:avLst/>
          </a:prstGeom>
          <a:noFill/>
        </p:spPr>
        <p:txBody>
          <a:bodyPr wrap="none" rtlCol="0" anchor="t">
            <a:spAutoFit/>
          </a:bodyPr>
          <a:p>
            <a:pPr lvl="0" algn="ctr">
              <a:lnSpc>
                <a:spcPct val="90000"/>
              </a:lnSpc>
              <a:defRPr/>
            </a:pPr>
            <a:r>
              <a:rPr lang="zh-CN" altLang="en-US" sz="2800" dirty="0">
                <a:latin typeface="汉仪润圆-65简" panose="00020600040101010101" charset="-122"/>
                <a:ea typeface="汉仪润圆-65简" panose="00020600040101010101" charset="-122"/>
                <a:cs typeface="+mn-ea"/>
                <a:sym typeface="+mn-lt"/>
              </a:rPr>
              <a:t>“电信诈骗”</a:t>
            </a:r>
            <a:endParaRPr lang="zh-CN" altLang="en-US" sz="2800" dirty="0">
              <a:latin typeface="汉仪润圆-65简" panose="00020600040101010101" charset="-122"/>
              <a:ea typeface="汉仪润圆-65简" panose="00020600040101010101" charset="-122"/>
              <a:cs typeface="+mn-ea"/>
              <a:sym typeface="+mn-lt"/>
            </a:endParaRPr>
          </a:p>
        </p:txBody>
      </p:sp>
      <p:grpSp>
        <p:nvGrpSpPr>
          <p:cNvPr id="418" name="组合 417"/>
          <p:cNvGrpSpPr/>
          <p:nvPr/>
        </p:nvGrpSpPr>
        <p:grpSpPr>
          <a:xfrm>
            <a:off x="4034154" y="197554"/>
            <a:ext cx="4267201" cy="1117600"/>
            <a:chOff x="3962399" y="479494"/>
            <a:chExt cx="4267201" cy="1117600"/>
          </a:xfrm>
        </p:grpSpPr>
        <p:pic>
          <p:nvPicPr>
            <p:cNvPr id="416" name="图片 415" descr="徽标&#10;&#10;描述已自动生成"/>
            <p:cNvPicPr>
              <a:picLocks noChangeAspect="1"/>
            </p:cNvPicPr>
            <p:nvPr/>
          </p:nvPicPr>
          <p:blipFill rotWithShape="1">
            <a:blip r:embed="rId2">
              <a:clrChange>
                <a:clrFrom>
                  <a:srgbClr val="B9C0C8"/>
                </a:clrFrom>
                <a:clrTo>
                  <a:srgbClr val="B9C0C8">
                    <a:alpha val="0"/>
                  </a:srgbClr>
                </a:clrTo>
              </a:clrChange>
              <a:extLst>
                <a:ext uri="{28A0092B-C50C-407E-A947-70E740481C1C}">
                  <a14:useLocalDpi xmlns:a14="http://schemas.microsoft.com/office/drawing/2010/main" val="0"/>
                </a:ext>
              </a:extLst>
            </a:blip>
            <a:srcRect l="79792" t="8333" r="2500" b="8594"/>
            <a:stretch>
              <a:fillRect/>
            </a:stretch>
          </p:blipFill>
          <p:spPr>
            <a:xfrm rot="5400000" flipV="1">
              <a:off x="5537199" y="-1095307"/>
              <a:ext cx="1117600" cy="4267201"/>
            </a:xfrm>
            <a:prstGeom prst="rect">
              <a:avLst/>
            </a:prstGeom>
          </p:spPr>
        </p:pic>
        <p:sp>
          <p:nvSpPr>
            <p:cNvPr id="90" name="文本框 89"/>
            <p:cNvSpPr txBox="1"/>
            <p:nvPr/>
          </p:nvSpPr>
          <p:spPr>
            <a:xfrm>
              <a:off x="4402872" y="776683"/>
              <a:ext cx="3386254" cy="521970"/>
            </a:xfrm>
            <a:prstGeom prst="rect">
              <a:avLst/>
            </a:prstGeom>
            <a:noFill/>
            <a:ln>
              <a:noFill/>
            </a:ln>
          </p:spPr>
          <p:txBody>
            <a:bodyPr wrap="square" rtlCol="0">
              <a:spAutoFit/>
            </a:bodyPr>
            <a:p>
              <a:pPr algn="dist"/>
              <a:r>
                <a:rPr lang="zh-CN" altLang="en-US" sz="2800" dirty="0">
                  <a:solidFill>
                    <a:schemeClr val="tx1">
                      <a:lumMod val="85000"/>
                      <a:lumOff val="15000"/>
                    </a:schemeClr>
                  </a:solidFill>
                  <a:latin typeface="+mj-ea"/>
                  <a:ea typeface="+mj-ea"/>
                </a:rPr>
                <a:t>什么是</a:t>
              </a:r>
              <a:r>
                <a:rPr lang="en-US" altLang="zh-CN" sz="2800" dirty="0">
                  <a:solidFill>
                    <a:schemeClr val="tx1">
                      <a:lumMod val="85000"/>
                      <a:lumOff val="15000"/>
                    </a:schemeClr>
                  </a:solidFill>
                  <a:latin typeface="+mj-ea"/>
                  <a:ea typeface="+mj-ea"/>
                </a:rPr>
                <a:t>“</a:t>
              </a:r>
              <a:r>
                <a:rPr lang="zh-CN" altLang="en-US" sz="2800" dirty="0">
                  <a:solidFill>
                    <a:schemeClr val="tx1">
                      <a:lumMod val="85000"/>
                      <a:lumOff val="15000"/>
                    </a:schemeClr>
                  </a:solidFill>
                  <a:latin typeface="+mj-ea"/>
                  <a:ea typeface="+mj-ea"/>
                </a:rPr>
                <a:t>电信诈骗</a:t>
              </a:r>
              <a:r>
                <a:rPr lang="en-US" altLang="zh-CN" sz="2800" dirty="0">
                  <a:solidFill>
                    <a:schemeClr val="tx1">
                      <a:lumMod val="85000"/>
                      <a:lumOff val="15000"/>
                    </a:schemeClr>
                  </a:solidFill>
                  <a:latin typeface="+mj-ea"/>
                  <a:ea typeface="+mj-ea"/>
                </a:rPr>
                <a:t>”</a:t>
              </a:r>
              <a:endParaRPr lang="zh-CN" altLang="en-US" sz="2800" dirty="0">
                <a:solidFill>
                  <a:schemeClr val="tx1">
                    <a:lumMod val="85000"/>
                    <a:lumOff val="15000"/>
                  </a:schemeClr>
                </a:solidFill>
                <a:latin typeface="+mj-ea"/>
                <a:ea typeface="+mj-ea"/>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卡通人物&#10;&#10;描述已自动生成"/>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b="851"/>
          <a:stretch>
            <a:fillRect/>
          </a:stretch>
        </p:blipFill>
        <p:spPr>
          <a:xfrm flipH="1">
            <a:off x="4869815" y="2383155"/>
            <a:ext cx="2293620" cy="2810510"/>
          </a:xfrm>
          <a:custGeom>
            <a:avLst/>
            <a:gdLst>
              <a:gd name="connsiteX0" fmla="*/ 2959998 w 2959998"/>
              <a:gd name="connsiteY0" fmla="*/ 0 h 3626484"/>
              <a:gd name="connsiteX1" fmla="*/ 0 w 2959998"/>
              <a:gd name="connsiteY1" fmla="*/ 0 h 3626484"/>
              <a:gd name="connsiteX2" fmla="*/ 0 w 2959998"/>
              <a:gd name="connsiteY2" fmla="*/ 2715119 h 3626484"/>
              <a:gd name="connsiteX3" fmla="*/ 42505 w 2959998"/>
              <a:gd name="connsiteY3" fmla="*/ 2808395 h 3626484"/>
              <a:gd name="connsiteX4" fmla="*/ 1379987 w 2959998"/>
              <a:gd name="connsiteY4" fmla="*/ 3626484 h 3626484"/>
              <a:gd name="connsiteX5" fmla="*/ 2874009 w 2959998"/>
              <a:gd name="connsiteY5" fmla="*/ 2278257 h 3626484"/>
              <a:gd name="connsiteX6" fmla="*/ 2879197 w 2959998"/>
              <a:gd name="connsiteY6" fmla="*/ 2175509 h 3626484"/>
              <a:gd name="connsiteX7" fmla="*/ 2959998 w 2959998"/>
              <a:gd name="connsiteY7" fmla="*/ 2175509 h 362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9998" h="3626484">
                <a:moveTo>
                  <a:pt x="2959998" y="0"/>
                </a:moveTo>
                <a:lnTo>
                  <a:pt x="0" y="0"/>
                </a:lnTo>
                <a:lnTo>
                  <a:pt x="0" y="2715119"/>
                </a:lnTo>
                <a:lnTo>
                  <a:pt x="42505" y="2808395"/>
                </a:lnTo>
                <a:cubicBezTo>
                  <a:pt x="291271" y="3294076"/>
                  <a:pt x="796810" y="3626484"/>
                  <a:pt x="1379987" y="3626484"/>
                </a:cubicBezTo>
                <a:cubicBezTo>
                  <a:pt x="2157556" y="3626484"/>
                  <a:pt x="2797102" y="3035536"/>
                  <a:pt x="2874009" y="2278257"/>
                </a:cubicBezTo>
                <a:lnTo>
                  <a:pt x="2879197" y="2175509"/>
                </a:lnTo>
                <a:lnTo>
                  <a:pt x="2959998" y="2175509"/>
                </a:lnTo>
                <a:close/>
              </a:path>
            </a:pathLst>
          </a:custGeom>
        </p:spPr>
      </p:pic>
      <p:sp>
        <p:nvSpPr>
          <p:cNvPr id="4" name="文本框 3"/>
          <p:cNvSpPr txBox="1"/>
          <p:nvPr/>
        </p:nvSpPr>
        <p:spPr>
          <a:xfrm>
            <a:off x="1231900" y="2406015"/>
            <a:ext cx="2540000" cy="398780"/>
          </a:xfrm>
          <a:prstGeom prst="rect">
            <a:avLst/>
          </a:prstGeom>
          <a:noFill/>
        </p:spPr>
        <p:txBody>
          <a:bodyPr wrap="square" rtlCol="0" anchor="t">
            <a:spAutoFit/>
          </a:bodyPr>
          <a:p>
            <a:pPr algn="r"/>
            <a:r>
              <a:rPr lang="zh-CN" altLang="en-US" sz="2000">
                <a:cs typeface="汉仪润圆-65简" panose="00020600040101010101" charset="-122"/>
              </a:rPr>
              <a:t>作案目标广泛化</a:t>
            </a:r>
            <a:endParaRPr lang="zh-CN" altLang="en-US" sz="2000">
              <a:cs typeface="汉仪润圆-65简" panose="00020600040101010101" charset="-122"/>
            </a:endParaRPr>
          </a:p>
        </p:txBody>
      </p:sp>
      <p:sp>
        <p:nvSpPr>
          <p:cNvPr id="5" name="文本框 4"/>
          <p:cNvSpPr txBox="1"/>
          <p:nvPr/>
        </p:nvSpPr>
        <p:spPr>
          <a:xfrm>
            <a:off x="1077595" y="3511550"/>
            <a:ext cx="2540000" cy="398780"/>
          </a:xfrm>
          <a:prstGeom prst="rect">
            <a:avLst/>
          </a:prstGeom>
          <a:noFill/>
        </p:spPr>
        <p:txBody>
          <a:bodyPr wrap="square" rtlCol="0" anchor="t">
            <a:spAutoFit/>
          </a:bodyPr>
          <a:p>
            <a:pPr algn="r"/>
            <a:r>
              <a:rPr lang="zh-CN" altLang="en-US" sz="2000">
                <a:cs typeface="汉仪润圆-65简" panose="00020600040101010101" charset="-122"/>
              </a:rPr>
              <a:t>赃款流动快速化</a:t>
            </a:r>
            <a:endParaRPr lang="zh-CN" altLang="en-US" sz="2000">
              <a:cs typeface="汉仪润圆-65简" panose="00020600040101010101" charset="-122"/>
            </a:endParaRPr>
          </a:p>
        </p:txBody>
      </p:sp>
      <p:sp>
        <p:nvSpPr>
          <p:cNvPr id="6" name="文本框 5"/>
          <p:cNvSpPr txBox="1"/>
          <p:nvPr/>
        </p:nvSpPr>
        <p:spPr>
          <a:xfrm>
            <a:off x="1479550" y="4740275"/>
            <a:ext cx="2540000" cy="398780"/>
          </a:xfrm>
          <a:prstGeom prst="rect">
            <a:avLst/>
          </a:prstGeom>
          <a:noFill/>
        </p:spPr>
        <p:txBody>
          <a:bodyPr wrap="square" rtlCol="0" anchor="t">
            <a:spAutoFit/>
          </a:bodyPr>
          <a:p>
            <a:pPr algn="r"/>
            <a:r>
              <a:rPr lang="zh-CN" altLang="en-US" sz="2000">
                <a:cs typeface="汉仪润圆-65简" panose="00020600040101010101" charset="-122"/>
              </a:rPr>
              <a:t>社会危害巨大化</a:t>
            </a:r>
            <a:endParaRPr lang="zh-CN" altLang="en-US" sz="2000">
              <a:cs typeface="汉仪润圆-65简" panose="00020600040101010101" charset="-122"/>
            </a:endParaRPr>
          </a:p>
        </p:txBody>
      </p:sp>
      <p:sp>
        <p:nvSpPr>
          <p:cNvPr id="7" name="文本框 6"/>
          <p:cNvSpPr txBox="1"/>
          <p:nvPr/>
        </p:nvSpPr>
        <p:spPr>
          <a:xfrm>
            <a:off x="8032750" y="2406015"/>
            <a:ext cx="2540000" cy="398780"/>
          </a:xfrm>
          <a:prstGeom prst="rect">
            <a:avLst/>
          </a:prstGeom>
          <a:noFill/>
        </p:spPr>
        <p:txBody>
          <a:bodyPr wrap="square" rtlCol="0" anchor="t">
            <a:spAutoFit/>
          </a:bodyPr>
          <a:p>
            <a:r>
              <a:rPr lang="zh-CN" altLang="en-US" sz="2000">
                <a:cs typeface="汉仪润圆-65简" panose="00020600040101010101" charset="-122"/>
              </a:rPr>
              <a:t>调查取证难</a:t>
            </a:r>
            <a:endParaRPr lang="zh-CN" altLang="en-US" sz="2000">
              <a:cs typeface="汉仪润圆-65简" panose="00020600040101010101" charset="-122"/>
            </a:endParaRPr>
          </a:p>
        </p:txBody>
      </p:sp>
      <p:sp>
        <p:nvSpPr>
          <p:cNvPr id="8" name="文本框 7"/>
          <p:cNvSpPr txBox="1"/>
          <p:nvPr/>
        </p:nvSpPr>
        <p:spPr>
          <a:xfrm>
            <a:off x="8261350" y="3435350"/>
            <a:ext cx="2540000" cy="398780"/>
          </a:xfrm>
          <a:prstGeom prst="rect">
            <a:avLst/>
          </a:prstGeom>
          <a:noFill/>
        </p:spPr>
        <p:txBody>
          <a:bodyPr wrap="square" rtlCol="0" anchor="t">
            <a:spAutoFit/>
          </a:bodyPr>
          <a:p>
            <a:r>
              <a:rPr lang="zh-CN" altLang="en-US" sz="2000">
                <a:cs typeface="汉仪润圆-65简" panose="00020600040101010101" charset="-122"/>
              </a:rPr>
              <a:t>作案方式信息化</a:t>
            </a:r>
            <a:endParaRPr lang="zh-CN" altLang="en-US" sz="2000">
              <a:cs typeface="汉仪润圆-65简" panose="00020600040101010101" charset="-122"/>
            </a:endParaRPr>
          </a:p>
        </p:txBody>
      </p:sp>
      <p:sp>
        <p:nvSpPr>
          <p:cNvPr id="9" name="文本框 8"/>
          <p:cNvSpPr txBox="1"/>
          <p:nvPr/>
        </p:nvSpPr>
        <p:spPr>
          <a:xfrm>
            <a:off x="7918450" y="4572635"/>
            <a:ext cx="2540000" cy="398780"/>
          </a:xfrm>
          <a:prstGeom prst="rect">
            <a:avLst/>
          </a:prstGeom>
          <a:noFill/>
        </p:spPr>
        <p:txBody>
          <a:bodyPr wrap="square" rtlCol="0" anchor="t">
            <a:spAutoFit/>
          </a:bodyPr>
          <a:p>
            <a:r>
              <a:rPr lang="zh-CN" altLang="en-US" sz="2000">
                <a:cs typeface="汉仪润圆-65简" panose="00020600040101010101" charset="-122"/>
              </a:rPr>
              <a:t>作案形式集团化</a:t>
            </a:r>
            <a:endParaRPr lang="zh-CN" altLang="en-US" sz="2000">
              <a:cs typeface="汉仪润圆-65简" panose="00020600040101010101" charset="-122"/>
            </a:endParaRPr>
          </a:p>
        </p:txBody>
      </p:sp>
      <p:sp>
        <p:nvSpPr>
          <p:cNvPr id="10" name="文本框 9"/>
          <p:cNvSpPr txBox="1"/>
          <p:nvPr/>
        </p:nvSpPr>
        <p:spPr>
          <a:xfrm>
            <a:off x="4433570" y="1113790"/>
            <a:ext cx="3230880" cy="645160"/>
          </a:xfrm>
          <a:prstGeom prst="rect">
            <a:avLst/>
          </a:prstGeom>
          <a:noFill/>
        </p:spPr>
        <p:txBody>
          <a:bodyPr wrap="none" rtlCol="0" anchor="t">
            <a:spAutoFit/>
          </a:bodyPr>
          <a:p>
            <a:pPr lvl="0" algn="ctr">
              <a:lnSpc>
                <a:spcPct val="150000"/>
              </a:lnSpc>
              <a:buClrTx/>
              <a:buSzTx/>
              <a:buFontTx/>
              <a:defRPr/>
            </a:pPr>
            <a:r>
              <a:rPr lang="zh-CN" altLang="en-US" sz="2400" dirty="0">
                <a:solidFill>
                  <a:schemeClr val="tx1">
                    <a:lumMod val="85000"/>
                    <a:lumOff val="15000"/>
                  </a:schemeClr>
                </a:solidFill>
                <a:latin typeface="汉仪菱心体简" panose="02010400000101010101" charset="-122"/>
                <a:ea typeface="汉仪菱心体简" panose="02010400000101010101" charset="-122"/>
                <a:cs typeface="汉仪菱心体简" panose="02010400000101010101" charset="-122"/>
                <a:sym typeface="+mn-ea"/>
              </a:rPr>
              <a:t>电信诈骗有哪些特点？</a:t>
            </a:r>
            <a:endParaRPr lang="zh-CN" altLang="en-US" sz="2400" dirty="0">
              <a:solidFill>
                <a:schemeClr val="tx1">
                  <a:lumMod val="85000"/>
                  <a:lumOff val="15000"/>
                </a:schemeClr>
              </a:solidFill>
              <a:latin typeface="汉仪菱心体简" panose="02010400000101010101" charset="-122"/>
              <a:ea typeface="汉仪菱心体简" panose="02010400000101010101" charset="-122"/>
              <a:cs typeface="汉仪菱心体简" panose="02010400000101010101" charset="-122"/>
              <a:sym typeface="+mn-ea"/>
            </a:endParaRPr>
          </a:p>
        </p:txBody>
      </p:sp>
      <p:sp>
        <p:nvSpPr>
          <p:cNvPr id="11" name="椭圆 10"/>
          <p:cNvSpPr/>
          <p:nvPr/>
        </p:nvSpPr>
        <p:spPr>
          <a:xfrm>
            <a:off x="4273550" y="1851025"/>
            <a:ext cx="3644900" cy="3644900"/>
          </a:xfrm>
          <a:prstGeom prst="ellipse">
            <a:avLst/>
          </a:prstGeom>
          <a:noFill/>
          <a:ln>
            <a:gradFill>
              <a:gsLst>
                <a:gs pos="78000">
                  <a:schemeClr val="bg1">
                    <a:alpha val="0"/>
                  </a:schemeClr>
                </a:gs>
                <a:gs pos="100000">
                  <a:srgbClr val="583B69"/>
                </a:gs>
                <a:gs pos="0">
                  <a:srgbClr val="583B69"/>
                </a:gs>
                <a:gs pos="23000">
                  <a:schemeClr val="bg1">
                    <a:alpha val="0"/>
                  </a:schemeClr>
                </a:gs>
              </a:gsLst>
              <a:lin ang="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润圆-65简" panose="00020600040101010101" charset="-122"/>
            </a:endParaRPr>
          </a:p>
        </p:txBody>
      </p:sp>
      <p:sp>
        <p:nvSpPr>
          <p:cNvPr id="15" name="椭圆 14"/>
          <p:cNvSpPr/>
          <p:nvPr/>
        </p:nvSpPr>
        <p:spPr>
          <a:xfrm>
            <a:off x="4597400" y="2221865"/>
            <a:ext cx="2996565" cy="2996565"/>
          </a:xfrm>
          <a:prstGeom prst="ellipse">
            <a:avLst/>
          </a:prstGeom>
          <a:gradFill>
            <a:gsLst>
              <a:gs pos="0">
                <a:srgbClr val="583B69">
                  <a:alpha val="0"/>
                </a:srgbClr>
              </a:gs>
              <a:gs pos="100000">
                <a:srgbClr val="583B69">
                  <a:alpha val="45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润圆-65简" panose="00020600040101010101" charset="-122"/>
            </a:endParaRPr>
          </a:p>
        </p:txBody>
      </p:sp>
      <p:sp>
        <p:nvSpPr>
          <p:cNvPr id="22" name="椭圆 21"/>
          <p:cNvSpPr/>
          <p:nvPr/>
        </p:nvSpPr>
        <p:spPr>
          <a:xfrm>
            <a:off x="7918450" y="2510155"/>
            <a:ext cx="190500" cy="190500"/>
          </a:xfrm>
          <a:prstGeom prst="ellipse">
            <a:avLst/>
          </a:prstGeom>
          <a:solidFill>
            <a:srgbClr val="FFC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润圆-65简" panose="00020600040101010101" charset="-122"/>
            </a:endParaRPr>
          </a:p>
        </p:txBody>
      </p:sp>
      <p:sp>
        <p:nvSpPr>
          <p:cNvPr id="23" name="椭圆 22"/>
          <p:cNvSpPr/>
          <p:nvPr/>
        </p:nvSpPr>
        <p:spPr>
          <a:xfrm>
            <a:off x="8070850" y="3539490"/>
            <a:ext cx="190500" cy="190500"/>
          </a:xfrm>
          <a:prstGeom prst="ellipse">
            <a:avLst/>
          </a:prstGeom>
          <a:solidFill>
            <a:srgbClr val="FFC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润圆-65简" panose="00020600040101010101" charset="-122"/>
            </a:endParaRPr>
          </a:p>
        </p:txBody>
      </p:sp>
      <p:sp>
        <p:nvSpPr>
          <p:cNvPr id="24" name="椭圆 23"/>
          <p:cNvSpPr/>
          <p:nvPr/>
        </p:nvSpPr>
        <p:spPr>
          <a:xfrm>
            <a:off x="7727950" y="4676775"/>
            <a:ext cx="190500" cy="190500"/>
          </a:xfrm>
          <a:prstGeom prst="ellipse">
            <a:avLst/>
          </a:prstGeom>
          <a:solidFill>
            <a:srgbClr val="FFC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润圆-65简" panose="00020600040101010101" charset="-122"/>
            </a:endParaRPr>
          </a:p>
        </p:txBody>
      </p:sp>
      <p:sp>
        <p:nvSpPr>
          <p:cNvPr id="43" name="椭圆 42"/>
          <p:cNvSpPr/>
          <p:nvPr/>
        </p:nvSpPr>
        <p:spPr>
          <a:xfrm>
            <a:off x="3968750" y="2510155"/>
            <a:ext cx="190500" cy="190500"/>
          </a:xfrm>
          <a:prstGeom prst="ellipse">
            <a:avLst/>
          </a:prstGeom>
          <a:solidFill>
            <a:srgbClr val="FFC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润圆-65简" panose="00020600040101010101" charset="-122"/>
            </a:endParaRPr>
          </a:p>
        </p:txBody>
      </p:sp>
      <p:sp>
        <p:nvSpPr>
          <p:cNvPr id="44" name="椭圆 43"/>
          <p:cNvSpPr/>
          <p:nvPr/>
        </p:nvSpPr>
        <p:spPr>
          <a:xfrm>
            <a:off x="3850005" y="3625215"/>
            <a:ext cx="190500" cy="190500"/>
          </a:xfrm>
          <a:prstGeom prst="ellipse">
            <a:avLst/>
          </a:prstGeom>
          <a:solidFill>
            <a:srgbClr val="FFC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润圆-65简" panose="00020600040101010101" charset="-122"/>
            </a:endParaRPr>
          </a:p>
        </p:txBody>
      </p:sp>
      <p:sp>
        <p:nvSpPr>
          <p:cNvPr id="45" name="椭圆 44"/>
          <p:cNvSpPr/>
          <p:nvPr/>
        </p:nvSpPr>
        <p:spPr>
          <a:xfrm>
            <a:off x="4213225" y="4854575"/>
            <a:ext cx="190500" cy="190500"/>
          </a:xfrm>
          <a:prstGeom prst="ellipse">
            <a:avLst/>
          </a:prstGeom>
          <a:solidFill>
            <a:srgbClr val="FFC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润圆-65简" panose="00020600040101010101" charset="-122"/>
            </a:endParaRPr>
          </a:p>
        </p:txBody>
      </p:sp>
      <p:cxnSp>
        <p:nvCxnSpPr>
          <p:cNvPr id="47" name="直接连接符 46"/>
          <p:cNvCxnSpPr/>
          <p:nvPr/>
        </p:nvCxnSpPr>
        <p:spPr>
          <a:xfrm>
            <a:off x="1641475" y="742950"/>
            <a:ext cx="8909050" cy="0"/>
          </a:xfrm>
          <a:prstGeom prst="line">
            <a:avLst/>
          </a:prstGeom>
          <a:ln>
            <a:gradFill>
              <a:gsLst>
                <a:gs pos="67000">
                  <a:schemeClr val="bg1">
                    <a:alpha val="0"/>
                  </a:schemeClr>
                </a:gs>
                <a:gs pos="100000">
                  <a:srgbClr val="583B69"/>
                </a:gs>
                <a:gs pos="0">
                  <a:srgbClr val="583B69"/>
                </a:gs>
                <a:gs pos="45000">
                  <a:schemeClr val="bg1">
                    <a:alpha val="0"/>
                  </a:schemeClr>
                </a:gs>
              </a:gsLst>
              <a:lin ang="0" scaled="1"/>
            </a:gradFill>
            <a:headEnd type="oval"/>
            <a:tailEnd type="oval"/>
          </a:ln>
        </p:spPr>
        <p:style>
          <a:lnRef idx="1">
            <a:schemeClr val="accent1"/>
          </a:lnRef>
          <a:fillRef idx="0">
            <a:schemeClr val="accent1"/>
          </a:fillRef>
          <a:effectRef idx="0">
            <a:schemeClr val="accent1"/>
          </a:effectRef>
          <a:fontRef idx="minor">
            <a:schemeClr val="tx1"/>
          </a:fontRef>
        </p:style>
      </p:cxnSp>
      <p:pic>
        <p:nvPicPr>
          <p:cNvPr id="416" name="图片 415" descr="徽标&#10;&#10;描述已自动生成"/>
          <p:cNvPicPr>
            <a:picLocks noChangeAspect="1"/>
          </p:cNvPicPr>
          <p:nvPr/>
        </p:nvPicPr>
        <p:blipFill rotWithShape="1">
          <a:blip r:embed="rId3">
            <a:clrChange>
              <a:clrFrom>
                <a:srgbClr val="B9C0C8"/>
              </a:clrFrom>
              <a:clrTo>
                <a:srgbClr val="B9C0C8">
                  <a:alpha val="0"/>
                </a:srgbClr>
              </a:clrTo>
            </a:clrChange>
            <a:extLst>
              <a:ext uri="{28A0092B-C50C-407E-A947-70E740481C1C}">
                <a14:useLocalDpi xmlns:a14="http://schemas.microsoft.com/office/drawing/2010/main" val="0"/>
              </a:ext>
            </a:extLst>
          </a:blip>
          <a:srcRect l="79792" t="8333" r="2500" b="8594"/>
          <a:stretch>
            <a:fillRect/>
          </a:stretch>
        </p:blipFill>
        <p:spPr>
          <a:xfrm rot="5400000" flipV="1">
            <a:off x="5608954" y="-1377247"/>
            <a:ext cx="1117600" cy="4267201"/>
          </a:xfrm>
          <a:prstGeom prst="rect">
            <a:avLst/>
          </a:prstGeom>
        </p:spPr>
      </p:pic>
      <p:sp>
        <p:nvSpPr>
          <p:cNvPr id="90" name="文本框 89"/>
          <p:cNvSpPr txBox="1"/>
          <p:nvPr/>
        </p:nvSpPr>
        <p:spPr>
          <a:xfrm>
            <a:off x="4474627" y="494743"/>
            <a:ext cx="3386254" cy="521970"/>
          </a:xfrm>
          <a:prstGeom prst="rect">
            <a:avLst/>
          </a:prstGeom>
          <a:noFill/>
          <a:ln>
            <a:noFill/>
          </a:ln>
        </p:spPr>
        <p:txBody>
          <a:bodyPr wrap="square" rtlCol="0">
            <a:spAutoFit/>
          </a:bodyPr>
          <a:p>
            <a:pPr algn="dist"/>
            <a:r>
              <a:rPr lang="zh-CN" altLang="en-US" sz="2800" dirty="0">
                <a:solidFill>
                  <a:schemeClr val="tx1">
                    <a:lumMod val="85000"/>
                    <a:lumOff val="15000"/>
                  </a:schemeClr>
                </a:solidFill>
                <a:latin typeface="+mj-ea"/>
                <a:ea typeface="+mj-ea"/>
              </a:rPr>
              <a:t>什么是</a:t>
            </a:r>
            <a:r>
              <a:rPr lang="en-US" altLang="zh-CN" sz="2800" dirty="0">
                <a:solidFill>
                  <a:schemeClr val="tx1">
                    <a:lumMod val="85000"/>
                    <a:lumOff val="15000"/>
                  </a:schemeClr>
                </a:solidFill>
                <a:latin typeface="+mj-ea"/>
                <a:ea typeface="+mj-ea"/>
              </a:rPr>
              <a:t>“</a:t>
            </a:r>
            <a:r>
              <a:rPr lang="zh-CN" altLang="en-US" sz="2800" dirty="0">
                <a:solidFill>
                  <a:schemeClr val="tx1">
                    <a:lumMod val="85000"/>
                    <a:lumOff val="15000"/>
                  </a:schemeClr>
                </a:solidFill>
                <a:latin typeface="+mj-ea"/>
                <a:ea typeface="+mj-ea"/>
              </a:rPr>
              <a:t>电信诈骗</a:t>
            </a:r>
            <a:r>
              <a:rPr lang="en-US" altLang="zh-CN" sz="2800" dirty="0">
                <a:solidFill>
                  <a:schemeClr val="tx1">
                    <a:lumMod val="85000"/>
                    <a:lumOff val="15000"/>
                  </a:schemeClr>
                </a:solidFill>
                <a:latin typeface="+mj-ea"/>
                <a:ea typeface="+mj-ea"/>
              </a:rPr>
              <a:t>”</a:t>
            </a:r>
            <a:endParaRPr lang="zh-CN" altLang="en-US" sz="2800" dirty="0">
              <a:solidFill>
                <a:schemeClr val="tx1">
                  <a:lumMod val="85000"/>
                  <a:lumOff val="1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1432721" y="3312567"/>
            <a:ext cx="2768448" cy="2427650"/>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fontAlgn="auto">
              <a:lnSpc>
                <a:spcPct val="120000"/>
              </a:lnSpc>
              <a:spcBef>
                <a:spcPts val="0"/>
              </a:spcBef>
              <a:spcAft>
                <a:spcPts val="800"/>
              </a:spcAft>
              <a:buSzPct val="100000"/>
              <a:buNone/>
            </a:pPr>
            <a:r>
              <a:rPr lang="zh-CN" altLang="en-US" sz="1600" spc="80" dirty="0">
                <a:solidFill>
                  <a:schemeClr val="tx1"/>
                </a:solidFill>
                <a:latin typeface="汉仪润圆-65简" panose="00020600040101010101" charset="-122"/>
                <a:ea typeface="汉仪润圆-65简" panose="00020600040101010101" charset="-122"/>
                <a:cs typeface="汉仪润圆-65简" panose="00020600040101010101" charset="-122"/>
              </a:rPr>
              <a:t>电信诈骗犯罪仅是通过使用通信工具与受害人进行联系，双方不进行面对面的直接接触，受害人对嫌疑人的了解仅限于电话号码、银行账号等，不掌握嫌犯体貌特征和其他痕迹物证</a:t>
            </a:r>
            <a:endParaRPr lang="zh-CN" altLang="en-US" sz="1600" spc="80" dirty="0">
              <a:solidFill>
                <a:schemeClr val="tx1"/>
              </a:solidFill>
              <a:latin typeface="汉仪润圆-65简" panose="00020600040101010101" charset="-122"/>
              <a:ea typeface="汉仪润圆-65简" panose="00020600040101010101" charset="-122"/>
              <a:cs typeface="汉仪润圆-65简" panose="00020600040101010101" charset="-122"/>
            </a:endParaRPr>
          </a:p>
        </p:txBody>
      </p:sp>
      <p:sp>
        <p:nvSpPr>
          <p:cNvPr id="6" name="文本框 6"/>
          <p:cNvSpPr txBox="1"/>
          <p:nvPr>
            <p:custDataLst>
              <p:tags r:id="rId2"/>
            </p:custDataLst>
          </p:nvPr>
        </p:nvSpPr>
        <p:spPr>
          <a:xfrm>
            <a:off x="1432721" y="2183726"/>
            <a:ext cx="2768448" cy="679879"/>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spcBef>
                <a:spcPts val="0"/>
              </a:spcBef>
              <a:spcAft>
                <a:spcPts val="0"/>
              </a:spcAft>
              <a:buSzPct val="100000"/>
              <a:buNone/>
            </a:pPr>
            <a:r>
              <a:rPr lang="zh-CN" altLang="en-US" sz="2400" spc="200" dirty="0">
                <a:solidFill>
                  <a:schemeClr val="tx1"/>
                </a:solidFill>
                <a:latin typeface="汉仪润圆-65简" panose="00020600040101010101" charset="-122"/>
                <a:ea typeface="汉仪润圆-65简" panose="00020600040101010101" charset="-122"/>
                <a:cs typeface="汉仪润圆-65简" panose="00020600040101010101" charset="-122"/>
                <a:sym typeface="+mn-lt"/>
              </a:rPr>
              <a:t>调查取证难</a:t>
            </a:r>
            <a:endParaRPr lang="zh-CN" altLang="en-US" sz="2400" spc="200" dirty="0">
              <a:solidFill>
                <a:schemeClr val="tx1"/>
              </a:solidFill>
              <a:latin typeface="汉仪润圆-65简" panose="00020600040101010101" charset="-122"/>
              <a:ea typeface="汉仪润圆-65简" panose="00020600040101010101" charset="-122"/>
              <a:cs typeface="汉仪润圆-65简" panose="00020600040101010101" charset="-122"/>
              <a:sym typeface="+mn-lt"/>
            </a:endParaRPr>
          </a:p>
        </p:txBody>
      </p:sp>
      <p:cxnSp>
        <p:nvCxnSpPr>
          <p:cNvPr id="9" name="直接连接符 4"/>
          <p:cNvCxnSpPr/>
          <p:nvPr>
            <p:custDataLst>
              <p:tags r:id="rId3"/>
            </p:custDataLst>
          </p:nvPr>
        </p:nvCxnSpPr>
        <p:spPr>
          <a:xfrm>
            <a:off x="2475718" y="3087656"/>
            <a:ext cx="682455" cy="0"/>
          </a:xfrm>
          <a:prstGeom prst="line">
            <a:avLst/>
          </a:prstGeom>
          <a:ln w="50800">
            <a:solidFill>
              <a:srgbClr val="583B69"/>
            </a:solidFill>
          </a:ln>
        </p:spPr>
        <p:style>
          <a:lnRef idx="1">
            <a:schemeClr val="accent1"/>
          </a:lnRef>
          <a:fillRef idx="0">
            <a:schemeClr val="accent1"/>
          </a:fillRef>
          <a:effectRef idx="0">
            <a:schemeClr val="accent1"/>
          </a:effectRef>
          <a:fontRef idx="minor">
            <a:schemeClr val="tx1"/>
          </a:fontRef>
        </p:style>
      </p:cxnSp>
      <p:sp>
        <p:nvSpPr>
          <p:cNvPr id="10" name="文本框 4"/>
          <p:cNvSpPr txBox="1"/>
          <p:nvPr>
            <p:custDataLst>
              <p:tags r:id="rId4"/>
            </p:custDataLst>
          </p:nvPr>
        </p:nvSpPr>
        <p:spPr>
          <a:xfrm>
            <a:off x="4712206" y="3312567"/>
            <a:ext cx="2768448" cy="2427650"/>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fontAlgn="auto">
              <a:lnSpc>
                <a:spcPct val="120000"/>
              </a:lnSpc>
              <a:spcBef>
                <a:spcPts val="0"/>
              </a:spcBef>
              <a:spcAft>
                <a:spcPts val="800"/>
              </a:spcAft>
              <a:buSzPct val="100000"/>
              <a:buNone/>
            </a:pPr>
            <a:r>
              <a:rPr lang="zh-CN" altLang="en-US" sz="1600" spc="80" dirty="0">
                <a:solidFill>
                  <a:schemeClr val="tx1"/>
                </a:solidFill>
                <a:latin typeface="汉仪润圆-65简" panose="00020600040101010101" charset="-122"/>
                <a:ea typeface="汉仪润圆-65简" panose="00020600040101010101" charset="-122"/>
                <a:cs typeface="汉仪润圆-65简" panose="00020600040101010101" charset="-122"/>
              </a:rPr>
              <a:t>一是有一套为诈骗网络平台提供技术服务的人马。二是有一班专门拨打诱骗电话的人马。诈骗犯罪团伙在境外设立窝点，组织一班人员专门拨打诈骗电话和群发诈骗短信等</a:t>
            </a:r>
            <a:endParaRPr lang="zh-CN" altLang="en-US" sz="1600" spc="80" dirty="0">
              <a:solidFill>
                <a:schemeClr val="tx1"/>
              </a:solidFill>
              <a:latin typeface="汉仪润圆-65简" panose="00020600040101010101" charset="-122"/>
              <a:ea typeface="汉仪润圆-65简" panose="00020600040101010101" charset="-122"/>
              <a:cs typeface="汉仪润圆-65简" panose="00020600040101010101" charset="-122"/>
            </a:endParaRPr>
          </a:p>
        </p:txBody>
      </p:sp>
      <p:sp>
        <p:nvSpPr>
          <p:cNvPr id="11" name="文本框 6"/>
          <p:cNvSpPr txBox="1"/>
          <p:nvPr>
            <p:custDataLst>
              <p:tags r:id="rId5"/>
            </p:custDataLst>
          </p:nvPr>
        </p:nvSpPr>
        <p:spPr>
          <a:xfrm>
            <a:off x="4712206" y="2183726"/>
            <a:ext cx="2768448" cy="679879"/>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spcBef>
                <a:spcPts val="0"/>
              </a:spcBef>
              <a:spcAft>
                <a:spcPts val="0"/>
              </a:spcAft>
              <a:buSzPct val="100000"/>
              <a:buNone/>
            </a:pPr>
            <a:r>
              <a:rPr lang="zh-CN" altLang="en-US" sz="2400" spc="180" dirty="0">
                <a:solidFill>
                  <a:schemeClr val="tx1"/>
                </a:solidFill>
                <a:latin typeface="汉仪润圆-65简" panose="00020600040101010101" charset="-122"/>
                <a:ea typeface="汉仪润圆-65简" panose="00020600040101010101" charset="-122"/>
                <a:cs typeface="汉仪润圆-65简" panose="00020600040101010101" charset="-122"/>
                <a:sym typeface="+mn-lt"/>
              </a:rPr>
              <a:t>作案形式集团化</a:t>
            </a:r>
            <a:endParaRPr lang="zh-CN" altLang="en-US" sz="2400" spc="180" dirty="0">
              <a:solidFill>
                <a:schemeClr val="tx1"/>
              </a:solidFill>
              <a:latin typeface="汉仪润圆-65简" panose="00020600040101010101" charset="-122"/>
              <a:ea typeface="汉仪润圆-65简" panose="00020600040101010101" charset="-122"/>
              <a:cs typeface="汉仪润圆-65简" panose="00020600040101010101" charset="-122"/>
              <a:sym typeface="+mn-lt"/>
            </a:endParaRPr>
          </a:p>
        </p:txBody>
      </p:sp>
      <p:cxnSp>
        <p:nvCxnSpPr>
          <p:cNvPr id="12" name="直接连接符 6"/>
          <p:cNvCxnSpPr/>
          <p:nvPr>
            <p:custDataLst>
              <p:tags r:id="rId6"/>
            </p:custDataLst>
          </p:nvPr>
        </p:nvCxnSpPr>
        <p:spPr>
          <a:xfrm>
            <a:off x="5755203" y="3087656"/>
            <a:ext cx="682455" cy="0"/>
          </a:xfrm>
          <a:prstGeom prst="line">
            <a:avLst/>
          </a:prstGeom>
          <a:ln w="50800">
            <a:solidFill>
              <a:srgbClr val="583B69"/>
            </a:solidFill>
          </a:ln>
        </p:spPr>
        <p:style>
          <a:lnRef idx="1">
            <a:schemeClr val="accent1"/>
          </a:lnRef>
          <a:fillRef idx="0">
            <a:schemeClr val="accent1"/>
          </a:fillRef>
          <a:effectRef idx="0">
            <a:schemeClr val="accent1"/>
          </a:effectRef>
          <a:fontRef idx="minor">
            <a:schemeClr val="tx1"/>
          </a:fontRef>
        </p:style>
      </p:cxnSp>
      <p:sp>
        <p:nvSpPr>
          <p:cNvPr id="13" name="文本框 4"/>
          <p:cNvSpPr txBox="1"/>
          <p:nvPr>
            <p:custDataLst>
              <p:tags r:id="rId7"/>
            </p:custDataLst>
          </p:nvPr>
        </p:nvSpPr>
        <p:spPr>
          <a:xfrm>
            <a:off x="7991690" y="3312567"/>
            <a:ext cx="2768448" cy="2427650"/>
          </a:xfrm>
          <a:prstGeom prst="rect">
            <a:avLst/>
          </a:prstGeom>
          <a:noFill/>
        </p:spPr>
        <p:txBody>
          <a:bodyPr wrap="square" rtlCol="0">
            <a:normAutofit lnSpcReduction="1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fontAlgn="auto">
              <a:lnSpc>
                <a:spcPct val="120000"/>
              </a:lnSpc>
              <a:spcBef>
                <a:spcPts val="0"/>
              </a:spcBef>
              <a:spcAft>
                <a:spcPts val="800"/>
              </a:spcAft>
              <a:buSzPct val="100000"/>
              <a:buNone/>
            </a:pPr>
            <a:r>
              <a:rPr lang="zh-CN" altLang="en-US" sz="1600" spc="80" dirty="0">
                <a:solidFill>
                  <a:schemeClr val="tx1"/>
                </a:solidFill>
                <a:latin typeface="汉仪润圆-65简" panose="00020600040101010101" charset="-122"/>
                <a:ea typeface="汉仪润圆-65简" panose="00020600040101010101" charset="-122"/>
                <a:cs typeface="汉仪润圆-65简" panose="00020600040101010101" charset="-122"/>
              </a:rPr>
              <a:t>借助计算机、电话等，通过互联网服务器，使用VOIP方法网络电话等技术手段，批量群发短信群拨电话，诱导受害人向指定账户转汇资金，随后通过网银系统在短时间内转存，再利用自动柜员机多出分散提现。</a:t>
            </a:r>
            <a:endParaRPr lang="zh-CN" altLang="en-US" sz="1600" spc="80" dirty="0">
              <a:solidFill>
                <a:schemeClr val="tx1"/>
              </a:solidFill>
              <a:latin typeface="汉仪润圆-65简" panose="00020600040101010101" charset="-122"/>
              <a:ea typeface="汉仪润圆-65简" panose="00020600040101010101" charset="-122"/>
              <a:cs typeface="汉仪润圆-65简" panose="00020600040101010101" charset="-122"/>
            </a:endParaRPr>
          </a:p>
        </p:txBody>
      </p:sp>
      <p:sp>
        <p:nvSpPr>
          <p:cNvPr id="14" name="文本框 6"/>
          <p:cNvSpPr txBox="1"/>
          <p:nvPr>
            <p:custDataLst>
              <p:tags r:id="rId8"/>
            </p:custDataLst>
          </p:nvPr>
        </p:nvSpPr>
        <p:spPr>
          <a:xfrm>
            <a:off x="7991690" y="2183726"/>
            <a:ext cx="2768448" cy="679879"/>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spcBef>
                <a:spcPts val="0"/>
              </a:spcBef>
              <a:spcAft>
                <a:spcPts val="0"/>
              </a:spcAft>
              <a:buSzPct val="100000"/>
              <a:buNone/>
            </a:pPr>
            <a:r>
              <a:rPr lang="zh-CN" altLang="en-US" sz="2400" spc="180" dirty="0">
                <a:solidFill>
                  <a:schemeClr val="tx1"/>
                </a:solidFill>
                <a:latin typeface="汉仪润圆-65简" panose="00020600040101010101" charset="-122"/>
                <a:ea typeface="汉仪润圆-65简" panose="00020600040101010101" charset="-122"/>
                <a:cs typeface="汉仪润圆-65简" panose="00020600040101010101" charset="-122"/>
                <a:sym typeface="+mn-lt"/>
              </a:rPr>
              <a:t>作案方式信息化</a:t>
            </a:r>
            <a:endParaRPr lang="zh-CN" altLang="en-US" sz="2400" spc="180" dirty="0">
              <a:solidFill>
                <a:schemeClr val="tx1"/>
              </a:solidFill>
              <a:latin typeface="汉仪润圆-65简" panose="00020600040101010101" charset="-122"/>
              <a:ea typeface="汉仪润圆-65简" panose="00020600040101010101" charset="-122"/>
              <a:cs typeface="汉仪润圆-65简" panose="00020600040101010101" charset="-122"/>
              <a:sym typeface="+mn-lt"/>
            </a:endParaRPr>
          </a:p>
        </p:txBody>
      </p:sp>
      <p:cxnSp>
        <p:nvCxnSpPr>
          <p:cNvPr id="15" name="直接连接符 9"/>
          <p:cNvCxnSpPr/>
          <p:nvPr>
            <p:custDataLst>
              <p:tags r:id="rId9"/>
            </p:custDataLst>
          </p:nvPr>
        </p:nvCxnSpPr>
        <p:spPr>
          <a:xfrm>
            <a:off x="9034686" y="3087656"/>
            <a:ext cx="682455" cy="0"/>
          </a:xfrm>
          <a:prstGeom prst="line">
            <a:avLst/>
          </a:prstGeom>
          <a:ln w="50800">
            <a:solidFill>
              <a:srgbClr val="583B69"/>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4433570" y="1113790"/>
            <a:ext cx="3230880" cy="645160"/>
          </a:xfrm>
          <a:prstGeom prst="rect">
            <a:avLst/>
          </a:prstGeom>
          <a:noFill/>
        </p:spPr>
        <p:txBody>
          <a:bodyPr wrap="none" rtlCol="0" anchor="t">
            <a:spAutoFit/>
          </a:bodyPr>
          <a:p>
            <a:pPr lvl="0" algn="ctr">
              <a:lnSpc>
                <a:spcPct val="150000"/>
              </a:lnSpc>
              <a:buClrTx/>
              <a:buSzTx/>
              <a:buFontTx/>
              <a:defRPr/>
            </a:pPr>
            <a:r>
              <a:rPr lang="zh-CN" altLang="en-US" sz="2400" dirty="0">
                <a:solidFill>
                  <a:schemeClr val="tx1">
                    <a:lumMod val="85000"/>
                    <a:lumOff val="15000"/>
                  </a:schemeClr>
                </a:solidFill>
                <a:latin typeface="汉仪菱心体简" panose="02010400000101010101" charset="-122"/>
                <a:ea typeface="汉仪菱心体简" panose="02010400000101010101" charset="-122"/>
                <a:cs typeface="汉仪菱心体简" panose="02010400000101010101" charset="-122"/>
                <a:sym typeface="+mn-ea"/>
              </a:rPr>
              <a:t>电信诈骗有哪些特点？</a:t>
            </a:r>
            <a:endParaRPr lang="zh-CN" altLang="en-US" sz="2400" dirty="0">
              <a:solidFill>
                <a:schemeClr val="tx1">
                  <a:lumMod val="85000"/>
                  <a:lumOff val="15000"/>
                </a:schemeClr>
              </a:solidFill>
              <a:latin typeface="汉仪菱心体简" panose="02010400000101010101" charset="-122"/>
              <a:ea typeface="汉仪菱心体简" panose="02010400000101010101" charset="-122"/>
              <a:cs typeface="汉仪菱心体简" panose="02010400000101010101" charset="-122"/>
              <a:sym typeface="+mn-ea"/>
            </a:endParaRPr>
          </a:p>
        </p:txBody>
      </p:sp>
      <p:cxnSp>
        <p:nvCxnSpPr>
          <p:cNvPr id="4" name="直接连接符 3"/>
          <p:cNvCxnSpPr/>
          <p:nvPr/>
        </p:nvCxnSpPr>
        <p:spPr>
          <a:xfrm>
            <a:off x="1641475" y="742950"/>
            <a:ext cx="8909050" cy="0"/>
          </a:xfrm>
          <a:prstGeom prst="line">
            <a:avLst/>
          </a:prstGeom>
          <a:ln>
            <a:gradFill>
              <a:gsLst>
                <a:gs pos="67000">
                  <a:schemeClr val="bg1">
                    <a:alpha val="0"/>
                  </a:schemeClr>
                </a:gs>
                <a:gs pos="100000">
                  <a:srgbClr val="583B69"/>
                </a:gs>
                <a:gs pos="0">
                  <a:srgbClr val="583B69"/>
                </a:gs>
                <a:gs pos="45000">
                  <a:schemeClr val="bg1">
                    <a:alpha val="0"/>
                  </a:schemeClr>
                </a:gs>
              </a:gsLst>
              <a:lin ang="0" scaled="1"/>
            </a:gra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418" name="组合 417"/>
          <p:cNvGrpSpPr/>
          <p:nvPr/>
        </p:nvGrpSpPr>
        <p:grpSpPr>
          <a:xfrm>
            <a:off x="4034154" y="197554"/>
            <a:ext cx="4267201" cy="1117600"/>
            <a:chOff x="3962399" y="479494"/>
            <a:chExt cx="4267201" cy="1117600"/>
          </a:xfrm>
        </p:grpSpPr>
        <p:pic>
          <p:nvPicPr>
            <p:cNvPr id="416" name="图片 415" descr="徽标&#10;&#10;描述已自动生成"/>
            <p:cNvPicPr>
              <a:picLocks noChangeAspect="1"/>
            </p:cNvPicPr>
            <p:nvPr/>
          </p:nvPicPr>
          <p:blipFill rotWithShape="1">
            <a:blip r:embed="rId10">
              <a:clrChange>
                <a:clrFrom>
                  <a:srgbClr val="B9C0C8"/>
                </a:clrFrom>
                <a:clrTo>
                  <a:srgbClr val="B9C0C8">
                    <a:alpha val="0"/>
                  </a:srgbClr>
                </a:clrTo>
              </a:clrChange>
              <a:extLst>
                <a:ext uri="{28A0092B-C50C-407E-A947-70E740481C1C}">
                  <a14:useLocalDpi xmlns:a14="http://schemas.microsoft.com/office/drawing/2010/main" val="0"/>
                </a:ext>
              </a:extLst>
            </a:blip>
            <a:srcRect l="79792" t="8333" r="2500" b="8594"/>
            <a:stretch>
              <a:fillRect/>
            </a:stretch>
          </p:blipFill>
          <p:spPr>
            <a:xfrm rot="5400000" flipV="1">
              <a:off x="5537199" y="-1095307"/>
              <a:ext cx="1117600" cy="4267201"/>
            </a:xfrm>
            <a:prstGeom prst="rect">
              <a:avLst/>
            </a:prstGeom>
          </p:spPr>
        </p:pic>
        <p:sp>
          <p:nvSpPr>
            <p:cNvPr id="90" name="文本框 89"/>
            <p:cNvSpPr txBox="1"/>
            <p:nvPr/>
          </p:nvSpPr>
          <p:spPr>
            <a:xfrm>
              <a:off x="4402872" y="776683"/>
              <a:ext cx="3386254" cy="521970"/>
            </a:xfrm>
            <a:prstGeom prst="rect">
              <a:avLst/>
            </a:prstGeom>
            <a:noFill/>
            <a:ln>
              <a:noFill/>
            </a:ln>
          </p:spPr>
          <p:txBody>
            <a:bodyPr wrap="square" rtlCol="0">
              <a:spAutoFit/>
            </a:bodyPr>
            <a:p>
              <a:pPr algn="dist"/>
              <a:r>
                <a:rPr lang="zh-CN" altLang="en-US" sz="2800" dirty="0">
                  <a:solidFill>
                    <a:schemeClr val="tx1">
                      <a:lumMod val="85000"/>
                      <a:lumOff val="15000"/>
                    </a:schemeClr>
                  </a:solidFill>
                  <a:latin typeface="+mj-ea"/>
                  <a:ea typeface="+mj-ea"/>
                </a:rPr>
                <a:t>什么是</a:t>
              </a:r>
              <a:r>
                <a:rPr lang="en-US" altLang="zh-CN" sz="2800" dirty="0">
                  <a:solidFill>
                    <a:schemeClr val="tx1">
                      <a:lumMod val="85000"/>
                      <a:lumOff val="15000"/>
                    </a:schemeClr>
                  </a:solidFill>
                  <a:latin typeface="+mj-ea"/>
                  <a:ea typeface="+mj-ea"/>
                </a:rPr>
                <a:t>“</a:t>
              </a:r>
              <a:r>
                <a:rPr lang="zh-CN" altLang="en-US" sz="2800" dirty="0">
                  <a:solidFill>
                    <a:schemeClr val="tx1">
                      <a:lumMod val="85000"/>
                      <a:lumOff val="15000"/>
                    </a:schemeClr>
                  </a:solidFill>
                  <a:latin typeface="+mj-ea"/>
                  <a:ea typeface="+mj-ea"/>
                </a:rPr>
                <a:t>电信诈骗</a:t>
              </a:r>
              <a:r>
                <a:rPr lang="en-US" altLang="zh-CN" sz="2800" dirty="0">
                  <a:solidFill>
                    <a:schemeClr val="tx1">
                      <a:lumMod val="85000"/>
                      <a:lumOff val="15000"/>
                    </a:schemeClr>
                  </a:solidFill>
                  <a:latin typeface="+mj-ea"/>
                  <a:ea typeface="+mj-ea"/>
                </a:rPr>
                <a:t>”</a:t>
              </a:r>
              <a:endParaRPr lang="zh-CN" altLang="en-US" sz="2800" dirty="0">
                <a:solidFill>
                  <a:schemeClr val="tx1">
                    <a:lumMod val="85000"/>
                    <a:lumOff val="15000"/>
                  </a:schemeClr>
                </a:solidFill>
                <a:latin typeface="+mj-ea"/>
                <a:ea typeface="+mj-ea"/>
              </a:endParaRPr>
            </a:p>
          </p:txBody>
        </p:sp>
      </p:grpSp>
    </p:spTree>
    <p:custDataLst>
      <p:tags r:id="rId11"/>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4"/>
          <p:cNvSpPr txBox="1"/>
          <p:nvPr>
            <p:custDataLst>
              <p:tags r:id="rId1"/>
            </p:custDataLst>
          </p:nvPr>
        </p:nvSpPr>
        <p:spPr>
          <a:xfrm>
            <a:off x="1432721" y="3458617"/>
            <a:ext cx="2768448" cy="2427650"/>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fontAlgn="auto">
              <a:lnSpc>
                <a:spcPct val="120000"/>
              </a:lnSpc>
              <a:spcBef>
                <a:spcPts val="0"/>
              </a:spcBef>
              <a:spcAft>
                <a:spcPts val="800"/>
              </a:spcAft>
              <a:buSzPct val="100000"/>
              <a:buNone/>
            </a:pPr>
            <a:r>
              <a:rPr lang="zh-CN" altLang="en-US" sz="1600" spc="80" dirty="0">
                <a:solidFill>
                  <a:schemeClr val="tx1"/>
                </a:solidFill>
                <a:latin typeface="汉仪润圆-65简" panose="00020600040101010101" charset="-122"/>
                <a:ea typeface="汉仪润圆-65简" panose="00020600040101010101" charset="-122"/>
                <a:cs typeface="汉仪润圆-65简" panose="00020600040101010101" charset="-122"/>
              </a:rPr>
              <a:t>电信诈骗作案分子往往在某一时段内集中向某一号段或者某一地区拨打电话、发送短信，侵害对象除地域集中外，无其他特定条件，受害者包括社会各个阶层，受害面广泛。</a:t>
            </a:r>
            <a:endParaRPr lang="zh-CN" altLang="en-US" sz="1600" spc="80" dirty="0">
              <a:solidFill>
                <a:schemeClr val="tx1"/>
              </a:solidFill>
              <a:latin typeface="汉仪润圆-65简" panose="00020600040101010101" charset="-122"/>
              <a:ea typeface="汉仪润圆-65简" panose="00020600040101010101" charset="-122"/>
              <a:cs typeface="汉仪润圆-65简" panose="00020600040101010101" charset="-122"/>
            </a:endParaRPr>
          </a:p>
        </p:txBody>
      </p:sp>
      <p:sp>
        <p:nvSpPr>
          <p:cNvPr id="21" name="文本框 6"/>
          <p:cNvSpPr txBox="1"/>
          <p:nvPr>
            <p:custDataLst>
              <p:tags r:id="rId2"/>
            </p:custDataLst>
          </p:nvPr>
        </p:nvSpPr>
        <p:spPr>
          <a:xfrm>
            <a:off x="1432721" y="2329776"/>
            <a:ext cx="2768448" cy="679879"/>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spcBef>
                <a:spcPts val="0"/>
              </a:spcBef>
              <a:spcAft>
                <a:spcPts val="0"/>
              </a:spcAft>
              <a:buClrTx/>
              <a:buSzTx/>
              <a:buFontTx/>
            </a:pPr>
            <a:r>
              <a:rPr lang="zh-CN" altLang="en-US" sz="2400" spc="200" dirty="0">
                <a:latin typeface="汉仪润圆-65简" panose="00020600040101010101" charset="-122"/>
                <a:ea typeface="汉仪润圆-65简" panose="00020600040101010101" charset="-122"/>
                <a:cs typeface="汉仪润圆-65简" panose="00020600040101010101" charset="-122"/>
                <a:sym typeface="+mn-lt"/>
              </a:rPr>
              <a:t>作案目标广泛化</a:t>
            </a:r>
            <a:endParaRPr lang="zh-CN" altLang="en-US" sz="2400" spc="200" dirty="0">
              <a:latin typeface="汉仪润圆-65简" panose="00020600040101010101" charset="-122"/>
              <a:ea typeface="汉仪润圆-65简" panose="00020600040101010101" charset="-122"/>
              <a:cs typeface="汉仪润圆-65简" panose="00020600040101010101" charset="-122"/>
              <a:sym typeface="+mn-lt"/>
            </a:endParaRPr>
          </a:p>
        </p:txBody>
      </p:sp>
      <p:cxnSp>
        <p:nvCxnSpPr>
          <p:cNvPr id="22" name="直接连接符 4"/>
          <p:cNvCxnSpPr/>
          <p:nvPr>
            <p:custDataLst>
              <p:tags r:id="rId3"/>
            </p:custDataLst>
          </p:nvPr>
        </p:nvCxnSpPr>
        <p:spPr>
          <a:xfrm>
            <a:off x="2475718" y="3233706"/>
            <a:ext cx="682455" cy="0"/>
          </a:xfrm>
          <a:prstGeom prst="line">
            <a:avLst/>
          </a:prstGeom>
          <a:ln w="50800">
            <a:solidFill>
              <a:srgbClr val="FFCA12"/>
            </a:solidFill>
          </a:ln>
        </p:spPr>
        <p:style>
          <a:lnRef idx="1">
            <a:schemeClr val="accent1"/>
          </a:lnRef>
          <a:fillRef idx="0">
            <a:schemeClr val="accent1"/>
          </a:fillRef>
          <a:effectRef idx="0">
            <a:schemeClr val="accent1"/>
          </a:effectRef>
          <a:fontRef idx="minor">
            <a:schemeClr val="tx1"/>
          </a:fontRef>
        </p:style>
      </p:cxnSp>
      <p:sp>
        <p:nvSpPr>
          <p:cNvPr id="23" name="文本框 4"/>
          <p:cNvSpPr txBox="1"/>
          <p:nvPr>
            <p:custDataLst>
              <p:tags r:id="rId4"/>
            </p:custDataLst>
          </p:nvPr>
        </p:nvSpPr>
        <p:spPr>
          <a:xfrm>
            <a:off x="4712206" y="3458617"/>
            <a:ext cx="2768448" cy="2427650"/>
          </a:xfrm>
          <a:prstGeom prst="rect">
            <a:avLst/>
          </a:prstGeom>
          <a:noFill/>
        </p:spPr>
        <p:txBody>
          <a:bodyPr wrap="square" rtlCol="0">
            <a:normAutofit lnSpcReduction="1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fontAlgn="auto">
              <a:lnSpc>
                <a:spcPct val="120000"/>
              </a:lnSpc>
              <a:spcBef>
                <a:spcPts val="0"/>
              </a:spcBef>
              <a:spcAft>
                <a:spcPts val="800"/>
              </a:spcAft>
              <a:buSzPct val="100000"/>
              <a:buNone/>
            </a:pPr>
            <a:r>
              <a:rPr lang="zh-CN" altLang="en-US" sz="1600" spc="80" dirty="0">
                <a:solidFill>
                  <a:schemeClr val="tx1"/>
                </a:solidFill>
                <a:latin typeface="汉仪润圆-65简" panose="00020600040101010101" charset="-122"/>
                <a:ea typeface="汉仪润圆-65简" panose="00020600040101010101" charset="-122"/>
                <a:cs typeface="汉仪润圆-65简" panose="00020600040101010101" charset="-122"/>
              </a:rPr>
              <a:t>从银行转账汇款到对方账户资金到账往往只需要几分钟，十几分钟的时间。实施诈骗成功后，嫌犯会在资金到账的第一时间，通过网络银行进行赃款转移，并按照ATM机提款上限分解到众多银行账号中</a:t>
            </a:r>
            <a:endParaRPr lang="zh-CN" altLang="en-US" sz="1600" spc="80" dirty="0">
              <a:solidFill>
                <a:schemeClr val="tx1"/>
              </a:solidFill>
              <a:latin typeface="汉仪润圆-65简" panose="00020600040101010101" charset="-122"/>
              <a:ea typeface="汉仪润圆-65简" panose="00020600040101010101" charset="-122"/>
              <a:cs typeface="汉仪润圆-65简" panose="00020600040101010101" charset="-122"/>
            </a:endParaRPr>
          </a:p>
        </p:txBody>
      </p:sp>
      <p:sp>
        <p:nvSpPr>
          <p:cNvPr id="24" name="文本框 6"/>
          <p:cNvSpPr txBox="1"/>
          <p:nvPr>
            <p:custDataLst>
              <p:tags r:id="rId5"/>
            </p:custDataLst>
          </p:nvPr>
        </p:nvSpPr>
        <p:spPr>
          <a:xfrm>
            <a:off x="4712206" y="2329776"/>
            <a:ext cx="2768448" cy="679879"/>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spcBef>
                <a:spcPts val="0"/>
              </a:spcBef>
              <a:spcAft>
                <a:spcPts val="0"/>
              </a:spcAft>
              <a:buClrTx/>
              <a:buSzTx/>
              <a:buFontTx/>
            </a:pPr>
            <a:r>
              <a:rPr lang="zh-CN" altLang="en-US" sz="2400" spc="200" dirty="0">
                <a:latin typeface="汉仪润圆-65简" panose="00020600040101010101" charset="-122"/>
                <a:ea typeface="汉仪润圆-65简" panose="00020600040101010101" charset="-122"/>
                <a:cs typeface="汉仪润圆-65简" panose="00020600040101010101" charset="-122"/>
                <a:sym typeface="+mn-lt"/>
              </a:rPr>
              <a:t>赃款流动快速化</a:t>
            </a:r>
            <a:endParaRPr lang="zh-CN" altLang="en-US" sz="2400" spc="200" dirty="0">
              <a:latin typeface="汉仪润圆-65简" panose="00020600040101010101" charset="-122"/>
              <a:ea typeface="汉仪润圆-65简" panose="00020600040101010101" charset="-122"/>
              <a:cs typeface="汉仪润圆-65简" panose="00020600040101010101" charset="-122"/>
              <a:sym typeface="+mn-lt"/>
            </a:endParaRPr>
          </a:p>
        </p:txBody>
      </p:sp>
      <p:cxnSp>
        <p:nvCxnSpPr>
          <p:cNvPr id="25" name="直接连接符 6"/>
          <p:cNvCxnSpPr/>
          <p:nvPr>
            <p:custDataLst>
              <p:tags r:id="rId6"/>
            </p:custDataLst>
          </p:nvPr>
        </p:nvCxnSpPr>
        <p:spPr>
          <a:xfrm>
            <a:off x="5755203" y="3233706"/>
            <a:ext cx="682455" cy="0"/>
          </a:xfrm>
          <a:prstGeom prst="line">
            <a:avLst/>
          </a:prstGeom>
          <a:ln w="50800">
            <a:solidFill>
              <a:srgbClr val="FFCA12"/>
            </a:solidFill>
          </a:ln>
        </p:spPr>
        <p:style>
          <a:lnRef idx="1">
            <a:schemeClr val="accent1"/>
          </a:lnRef>
          <a:fillRef idx="0">
            <a:schemeClr val="accent1"/>
          </a:fillRef>
          <a:effectRef idx="0">
            <a:schemeClr val="accent1"/>
          </a:effectRef>
          <a:fontRef idx="minor">
            <a:schemeClr val="tx1"/>
          </a:fontRef>
        </p:style>
      </p:cxnSp>
      <p:sp>
        <p:nvSpPr>
          <p:cNvPr id="26" name="文本框 4"/>
          <p:cNvSpPr txBox="1"/>
          <p:nvPr>
            <p:custDataLst>
              <p:tags r:id="rId7"/>
            </p:custDataLst>
          </p:nvPr>
        </p:nvSpPr>
        <p:spPr>
          <a:xfrm>
            <a:off x="7991690" y="3458617"/>
            <a:ext cx="2768448" cy="2427650"/>
          </a:xfrm>
          <a:prstGeom prst="rect">
            <a:avLst/>
          </a:prstGeom>
          <a:noFill/>
        </p:spPr>
        <p:txBody>
          <a:bodyPr wrap="square" rtlCol="0">
            <a:normAutofit lnSpcReduction="1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fontAlgn="auto">
              <a:lnSpc>
                <a:spcPct val="120000"/>
              </a:lnSpc>
              <a:spcBef>
                <a:spcPts val="0"/>
              </a:spcBef>
              <a:spcAft>
                <a:spcPts val="800"/>
              </a:spcAft>
              <a:buSzPct val="100000"/>
              <a:buNone/>
            </a:pPr>
            <a:r>
              <a:rPr lang="zh-CN" altLang="en-US" sz="1600" spc="80" dirty="0">
                <a:solidFill>
                  <a:schemeClr val="tx1"/>
                </a:solidFill>
                <a:latin typeface="汉仪润圆-65简" panose="00020600040101010101" charset="-122"/>
                <a:ea typeface="汉仪润圆-65简" panose="00020600040101010101" charset="-122"/>
                <a:cs typeface="汉仪润圆-65简" panose="00020600040101010101" charset="-122"/>
              </a:rPr>
              <a:t>一方面，由于电信诈骗对象具有广泛性，受害群体大，对社会都构成严重危害；另一方面，其诈骗数额巨大，动辄就是几十万上百万甚至数千万元，使受害者蒙受巨大的损失，严重扰乱经济秩序，对社会的危害极大。</a:t>
            </a:r>
            <a:endParaRPr lang="zh-CN" altLang="en-US" sz="1600" spc="80" dirty="0">
              <a:solidFill>
                <a:schemeClr val="tx1"/>
              </a:solidFill>
              <a:latin typeface="汉仪润圆-65简" panose="00020600040101010101" charset="-122"/>
              <a:ea typeface="汉仪润圆-65简" panose="00020600040101010101" charset="-122"/>
              <a:cs typeface="汉仪润圆-65简" panose="00020600040101010101" charset="-122"/>
            </a:endParaRPr>
          </a:p>
        </p:txBody>
      </p:sp>
      <p:sp>
        <p:nvSpPr>
          <p:cNvPr id="27" name="文本框 6"/>
          <p:cNvSpPr txBox="1"/>
          <p:nvPr>
            <p:custDataLst>
              <p:tags r:id="rId8"/>
            </p:custDataLst>
          </p:nvPr>
        </p:nvSpPr>
        <p:spPr>
          <a:xfrm>
            <a:off x="7991690" y="2329776"/>
            <a:ext cx="2768448" cy="679879"/>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spcBef>
                <a:spcPts val="0"/>
              </a:spcBef>
              <a:spcAft>
                <a:spcPts val="0"/>
              </a:spcAft>
              <a:buClrTx/>
              <a:buSzTx/>
              <a:buFontTx/>
            </a:pPr>
            <a:r>
              <a:rPr lang="zh-CN" altLang="en-US" sz="2400" spc="200" dirty="0">
                <a:latin typeface="汉仪润圆-65简" panose="00020600040101010101" charset="-122"/>
                <a:ea typeface="汉仪润圆-65简" panose="00020600040101010101" charset="-122"/>
                <a:cs typeface="汉仪润圆-65简" panose="00020600040101010101" charset="-122"/>
                <a:sym typeface="+mn-lt"/>
              </a:rPr>
              <a:t>社会危害巨大化</a:t>
            </a:r>
            <a:endParaRPr lang="zh-CN" altLang="en-US" sz="2400" spc="200" dirty="0">
              <a:latin typeface="汉仪润圆-65简" panose="00020600040101010101" charset="-122"/>
              <a:ea typeface="汉仪润圆-65简" panose="00020600040101010101" charset="-122"/>
              <a:cs typeface="汉仪润圆-65简" panose="00020600040101010101" charset="-122"/>
              <a:sym typeface="+mn-lt"/>
            </a:endParaRPr>
          </a:p>
        </p:txBody>
      </p:sp>
      <p:cxnSp>
        <p:nvCxnSpPr>
          <p:cNvPr id="28" name="直接连接符 9"/>
          <p:cNvCxnSpPr/>
          <p:nvPr>
            <p:custDataLst>
              <p:tags r:id="rId9"/>
            </p:custDataLst>
          </p:nvPr>
        </p:nvCxnSpPr>
        <p:spPr>
          <a:xfrm>
            <a:off x="9034686" y="3233706"/>
            <a:ext cx="682455" cy="0"/>
          </a:xfrm>
          <a:prstGeom prst="line">
            <a:avLst/>
          </a:prstGeom>
          <a:ln w="50800">
            <a:solidFill>
              <a:srgbClr val="FFCA12"/>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4433570" y="1113790"/>
            <a:ext cx="3230880" cy="645160"/>
          </a:xfrm>
          <a:prstGeom prst="rect">
            <a:avLst/>
          </a:prstGeom>
          <a:noFill/>
        </p:spPr>
        <p:txBody>
          <a:bodyPr wrap="none" rtlCol="0" anchor="t">
            <a:spAutoFit/>
          </a:bodyPr>
          <a:p>
            <a:pPr lvl="0" algn="ctr">
              <a:lnSpc>
                <a:spcPct val="150000"/>
              </a:lnSpc>
              <a:buClrTx/>
              <a:buSzTx/>
              <a:buFontTx/>
              <a:defRPr/>
            </a:pPr>
            <a:r>
              <a:rPr lang="zh-CN" altLang="en-US" sz="2400" dirty="0">
                <a:solidFill>
                  <a:schemeClr val="tx1">
                    <a:lumMod val="85000"/>
                    <a:lumOff val="15000"/>
                  </a:schemeClr>
                </a:solidFill>
                <a:latin typeface="汉仪菱心体简" panose="02010400000101010101" charset="-122"/>
                <a:ea typeface="汉仪菱心体简" panose="02010400000101010101" charset="-122"/>
                <a:cs typeface="汉仪菱心体简" panose="02010400000101010101" charset="-122"/>
                <a:sym typeface="+mn-ea"/>
              </a:rPr>
              <a:t>电信诈骗有哪些特点？</a:t>
            </a:r>
            <a:endParaRPr lang="zh-CN" altLang="en-US" sz="2400" dirty="0">
              <a:solidFill>
                <a:schemeClr val="tx1">
                  <a:lumMod val="85000"/>
                  <a:lumOff val="15000"/>
                </a:schemeClr>
              </a:solidFill>
              <a:latin typeface="汉仪菱心体简" panose="02010400000101010101" charset="-122"/>
              <a:ea typeface="汉仪菱心体简" panose="02010400000101010101" charset="-122"/>
              <a:cs typeface="汉仪菱心体简" panose="02010400000101010101" charset="-122"/>
              <a:sym typeface="+mn-ea"/>
            </a:endParaRPr>
          </a:p>
        </p:txBody>
      </p:sp>
      <p:cxnSp>
        <p:nvCxnSpPr>
          <p:cNvPr id="5" name="直接连接符 4"/>
          <p:cNvCxnSpPr/>
          <p:nvPr/>
        </p:nvCxnSpPr>
        <p:spPr>
          <a:xfrm>
            <a:off x="1641475" y="742950"/>
            <a:ext cx="8909050" cy="0"/>
          </a:xfrm>
          <a:prstGeom prst="line">
            <a:avLst/>
          </a:prstGeom>
          <a:ln>
            <a:gradFill>
              <a:gsLst>
                <a:gs pos="67000">
                  <a:schemeClr val="bg1">
                    <a:alpha val="0"/>
                  </a:schemeClr>
                </a:gs>
                <a:gs pos="100000">
                  <a:srgbClr val="583B69"/>
                </a:gs>
                <a:gs pos="0">
                  <a:srgbClr val="583B69"/>
                </a:gs>
                <a:gs pos="45000">
                  <a:schemeClr val="bg1">
                    <a:alpha val="0"/>
                  </a:schemeClr>
                </a:gs>
              </a:gsLst>
              <a:lin ang="0" scaled="1"/>
            </a:gra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418" name="组合 417"/>
          <p:cNvGrpSpPr/>
          <p:nvPr/>
        </p:nvGrpSpPr>
        <p:grpSpPr>
          <a:xfrm>
            <a:off x="4034154" y="197554"/>
            <a:ext cx="4267201" cy="1117600"/>
            <a:chOff x="3962399" y="479494"/>
            <a:chExt cx="4267201" cy="1117600"/>
          </a:xfrm>
        </p:grpSpPr>
        <p:pic>
          <p:nvPicPr>
            <p:cNvPr id="416" name="图片 415" descr="徽标&#10;&#10;描述已自动生成"/>
            <p:cNvPicPr>
              <a:picLocks noChangeAspect="1"/>
            </p:cNvPicPr>
            <p:nvPr/>
          </p:nvPicPr>
          <p:blipFill rotWithShape="1">
            <a:blip r:embed="rId10">
              <a:clrChange>
                <a:clrFrom>
                  <a:srgbClr val="B9C0C8"/>
                </a:clrFrom>
                <a:clrTo>
                  <a:srgbClr val="B9C0C8">
                    <a:alpha val="0"/>
                  </a:srgbClr>
                </a:clrTo>
              </a:clrChange>
              <a:extLst>
                <a:ext uri="{28A0092B-C50C-407E-A947-70E740481C1C}">
                  <a14:useLocalDpi xmlns:a14="http://schemas.microsoft.com/office/drawing/2010/main" val="0"/>
                </a:ext>
              </a:extLst>
            </a:blip>
            <a:srcRect l="79792" t="8333" r="2500" b="8594"/>
            <a:stretch>
              <a:fillRect/>
            </a:stretch>
          </p:blipFill>
          <p:spPr>
            <a:xfrm rot="5400000" flipV="1">
              <a:off x="5537199" y="-1095307"/>
              <a:ext cx="1117600" cy="4267201"/>
            </a:xfrm>
            <a:prstGeom prst="rect">
              <a:avLst/>
            </a:prstGeom>
          </p:spPr>
        </p:pic>
        <p:sp>
          <p:nvSpPr>
            <p:cNvPr id="90" name="文本框 89"/>
            <p:cNvSpPr txBox="1"/>
            <p:nvPr/>
          </p:nvSpPr>
          <p:spPr>
            <a:xfrm>
              <a:off x="4402872" y="776683"/>
              <a:ext cx="3386254" cy="521970"/>
            </a:xfrm>
            <a:prstGeom prst="rect">
              <a:avLst/>
            </a:prstGeom>
            <a:noFill/>
            <a:ln>
              <a:noFill/>
            </a:ln>
          </p:spPr>
          <p:txBody>
            <a:bodyPr wrap="square" rtlCol="0">
              <a:spAutoFit/>
            </a:bodyPr>
            <a:p>
              <a:pPr algn="dist"/>
              <a:r>
                <a:rPr lang="zh-CN" altLang="en-US" sz="2800" dirty="0">
                  <a:solidFill>
                    <a:schemeClr val="tx1">
                      <a:lumMod val="85000"/>
                      <a:lumOff val="15000"/>
                    </a:schemeClr>
                  </a:solidFill>
                  <a:latin typeface="+mj-ea"/>
                  <a:ea typeface="+mj-ea"/>
                </a:rPr>
                <a:t>什么是</a:t>
              </a:r>
              <a:r>
                <a:rPr lang="en-US" altLang="zh-CN" sz="2800" dirty="0">
                  <a:solidFill>
                    <a:schemeClr val="tx1">
                      <a:lumMod val="85000"/>
                      <a:lumOff val="15000"/>
                    </a:schemeClr>
                  </a:solidFill>
                  <a:latin typeface="+mj-ea"/>
                  <a:ea typeface="+mj-ea"/>
                </a:rPr>
                <a:t>“</a:t>
              </a:r>
              <a:r>
                <a:rPr lang="zh-CN" altLang="en-US" sz="2800" dirty="0">
                  <a:solidFill>
                    <a:schemeClr val="tx1">
                      <a:lumMod val="85000"/>
                      <a:lumOff val="15000"/>
                    </a:schemeClr>
                  </a:solidFill>
                  <a:latin typeface="+mj-ea"/>
                  <a:ea typeface="+mj-ea"/>
                </a:rPr>
                <a:t>电信诈骗</a:t>
              </a:r>
              <a:r>
                <a:rPr lang="en-US" altLang="zh-CN" sz="2800" dirty="0">
                  <a:solidFill>
                    <a:schemeClr val="tx1">
                      <a:lumMod val="85000"/>
                      <a:lumOff val="15000"/>
                    </a:schemeClr>
                  </a:solidFill>
                  <a:latin typeface="+mj-ea"/>
                  <a:ea typeface="+mj-ea"/>
                </a:rPr>
                <a:t>”</a:t>
              </a:r>
              <a:endParaRPr lang="zh-CN" altLang="en-US" sz="2800" dirty="0">
                <a:solidFill>
                  <a:schemeClr val="tx1">
                    <a:lumMod val="85000"/>
                    <a:lumOff val="15000"/>
                  </a:schemeClr>
                </a:solidFill>
                <a:latin typeface="+mj-ea"/>
                <a:ea typeface="+mj-ea"/>
              </a:endParaRPr>
            </a:p>
          </p:txBody>
        </p:sp>
      </p:grpSp>
    </p:spTree>
    <p:custDataLst>
      <p:tags r:id="rId11"/>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p:cNvCxnSpPr/>
          <p:nvPr/>
        </p:nvCxnSpPr>
        <p:spPr>
          <a:xfrm>
            <a:off x="1435386" y="4980693"/>
            <a:ext cx="2260600" cy="0"/>
          </a:xfrm>
          <a:prstGeom prst="line">
            <a:avLst/>
          </a:prstGeom>
          <a:ln>
            <a:solidFill>
              <a:srgbClr val="583B69"/>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1421130" y="2753995"/>
            <a:ext cx="3382010" cy="1985010"/>
          </a:xfrm>
          <a:prstGeom prst="rect">
            <a:avLst/>
          </a:prstGeom>
          <a:noFill/>
        </p:spPr>
        <p:txBody>
          <a:bodyPr wrap="square" rtlCol="0" anchor="t">
            <a:spAutoFit/>
          </a:bodyPr>
          <a:p>
            <a:pPr marL="285750" indent="-285750">
              <a:lnSpc>
                <a:spcPct val="110000"/>
              </a:lnSpc>
              <a:buFont typeface="汉仪润圆-65简" panose="00020600040101010101" charset="-122"/>
              <a:buChar char="•"/>
            </a:pPr>
            <a:r>
              <a:rPr lang="zh-CN" altLang="en-US" sz="1600" dirty="0">
                <a:solidFill>
                  <a:schemeClr val="tx1">
                    <a:lumMod val="85000"/>
                    <a:lumOff val="15000"/>
                  </a:schemeClr>
                </a:solidFill>
                <a:latin typeface="汉仪润圆-65简" panose="00020600040101010101" charset="-122"/>
                <a:ea typeface="汉仪润圆-65简" panose="00020600040101010101" charset="-122"/>
                <a:cs typeface="汉仪润圆-65简" panose="00020600040101010101" charset="-122"/>
                <a:sym typeface="+mn-ea"/>
              </a:rPr>
              <a:t>与我们平时的认知不同有小聪明的人更容易遭受电信网络诈骗</a:t>
            </a:r>
            <a:endParaRPr lang="en-US" altLang="zh-CN" sz="1600" dirty="0">
              <a:solidFill>
                <a:schemeClr val="tx1">
                  <a:lumMod val="85000"/>
                  <a:lumOff val="15000"/>
                </a:schemeClr>
              </a:solidFill>
              <a:latin typeface="汉仪润圆-65简" panose="00020600040101010101" charset="-122"/>
              <a:ea typeface="汉仪润圆-65简" panose="00020600040101010101" charset="-122"/>
              <a:cs typeface="汉仪润圆-65简" panose="00020600040101010101" charset="-122"/>
            </a:endParaRPr>
          </a:p>
          <a:p>
            <a:pPr marL="285750" indent="-285750">
              <a:lnSpc>
                <a:spcPct val="110000"/>
              </a:lnSpc>
              <a:buFont typeface="汉仪润圆-65简" panose="00020600040101010101" charset="-122"/>
              <a:buChar char="•"/>
            </a:pPr>
            <a:endParaRPr lang="en-US" altLang="zh-CN" sz="1600" dirty="0">
              <a:solidFill>
                <a:schemeClr val="tx1">
                  <a:lumMod val="85000"/>
                  <a:lumOff val="15000"/>
                </a:schemeClr>
              </a:solidFill>
              <a:latin typeface="汉仪润圆-65简" panose="00020600040101010101" charset="-122"/>
              <a:ea typeface="汉仪润圆-65简" panose="00020600040101010101" charset="-122"/>
              <a:cs typeface="汉仪润圆-65简" panose="00020600040101010101" charset="-122"/>
            </a:endParaRPr>
          </a:p>
          <a:p>
            <a:pPr marL="285750" indent="-285750">
              <a:lnSpc>
                <a:spcPct val="110000"/>
              </a:lnSpc>
              <a:buFont typeface="汉仪润圆-65简" panose="00020600040101010101" charset="-122"/>
              <a:buChar char="•"/>
            </a:pPr>
            <a:r>
              <a:rPr lang="zh-CN" altLang="en-US" sz="1600" dirty="0">
                <a:solidFill>
                  <a:schemeClr val="tx1">
                    <a:lumMod val="85000"/>
                    <a:lumOff val="15000"/>
                  </a:schemeClr>
                </a:solidFill>
                <a:latin typeface="汉仪润圆-65简" panose="00020600040101010101" charset="-122"/>
                <a:ea typeface="汉仪润圆-65简" panose="00020600040101010101" charset="-122"/>
                <a:cs typeface="汉仪润圆-65简" panose="00020600040101010101" charset="-122"/>
                <a:sym typeface="+mn-ea"/>
              </a:rPr>
              <a:t>此类人有谜一般的认知自信，不接受任何反诈宣传，甚至有些抵触，自信地认为自己不会笨到被诈骗</a:t>
            </a:r>
            <a:endParaRPr lang="zh-CN" altLang="en-US" sz="1600" dirty="0">
              <a:solidFill>
                <a:schemeClr val="tx1">
                  <a:lumMod val="85000"/>
                  <a:lumOff val="15000"/>
                </a:schemeClr>
              </a:solidFill>
              <a:latin typeface="汉仪润圆-65简" panose="00020600040101010101" charset="-122"/>
              <a:ea typeface="汉仪润圆-65简" panose="00020600040101010101" charset="-122"/>
              <a:cs typeface="汉仪润圆-65简" panose="00020600040101010101" charset="-122"/>
              <a:sym typeface="+mn-ea"/>
            </a:endParaRPr>
          </a:p>
        </p:txBody>
      </p:sp>
      <p:sp>
        <p:nvSpPr>
          <p:cNvPr id="5" name="矩形 4"/>
          <p:cNvSpPr/>
          <p:nvPr/>
        </p:nvSpPr>
        <p:spPr>
          <a:xfrm>
            <a:off x="1143000" y="1812925"/>
            <a:ext cx="3937000" cy="4178300"/>
          </a:xfrm>
          <a:prstGeom prst="rect">
            <a:avLst/>
          </a:prstGeom>
          <a:noFill/>
          <a:ln w="25400" cmpd="thinThick">
            <a:solidFill>
              <a:schemeClr val="bg1">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润圆-65简" panose="00020600040101010101" charset="-122"/>
            </a:endParaRPr>
          </a:p>
        </p:txBody>
      </p:sp>
      <p:sp>
        <p:nvSpPr>
          <p:cNvPr id="6" name="矩形 5"/>
          <p:cNvSpPr/>
          <p:nvPr/>
        </p:nvSpPr>
        <p:spPr>
          <a:xfrm>
            <a:off x="1066800" y="2022475"/>
            <a:ext cx="2997200" cy="647700"/>
          </a:xfrm>
          <a:prstGeom prst="rect">
            <a:avLst/>
          </a:prstGeom>
          <a:solidFill>
            <a:srgbClr val="583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a:cs typeface="汉仪润圆-65简" panose="00020600040101010101" charset="-122"/>
              </a:rPr>
              <a:t>过于自信的人</a:t>
            </a:r>
            <a:endParaRPr lang="zh-CN" altLang="en-US" sz="2000">
              <a:cs typeface="汉仪润圆-65简" panose="00020600040101010101" charset="-122"/>
            </a:endParaRPr>
          </a:p>
        </p:txBody>
      </p:sp>
      <p:sp>
        <p:nvSpPr>
          <p:cNvPr id="7" name="文本框 6"/>
          <p:cNvSpPr txBox="1"/>
          <p:nvPr/>
        </p:nvSpPr>
        <p:spPr>
          <a:xfrm>
            <a:off x="1435100" y="5050155"/>
            <a:ext cx="3469005" cy="755650"/>
          </a:xfrm>
          <a:prstGeom prst="rect">
            <a:avLst/>
          </a:prstGeom>
          <a:noFill/>
        </p:spPr>
        <p:txBody>
          <a:bodyPr wrap="square" rtlCol="0" anchor="t">
            <a:spAutoFit/>
          </a:bodyPr>
          <a:p>
            <a:pPr lvl="0" algn="l">
              <a:lnSpc>
                <a:spcPct val="120000"/>
              </a:lnSpc>
              <a:spcBef>
                <a:spcPts val="0"/>
              </a:spcBef>
              <a:spcAft>
                <a:spcPts val="0"/>
              </a:spcAft>
              <a:buClrTx/>
              <a:buSzTx/>
              <a:buFontTx/>
            </a:pPr>
            <a:r>
              <a:rPr lang="zh-CN" altLang="en-US">
                <a:cs typeface="汉仪润圆-65简" panose="00020600040101010101" charset="-122"/>
                <a:sym typeface="+mn-ea"/>
              </a:rPr>
              <a:t>典型案类：贷款诈骗、刷单诈骗、投资理财诈骗</a:t>
            </a:r>
            <a:endParaRPr lang="zh-CN" altLang="en-US">
              <a:cs typeface="汉仪润圆-65简" panose="00020600040101010101" charset="-122"/>
              <a:sym typeface="+mn-ea"/>
            </a:endParaRPr>
          </a:p>
        </p:txBody>
      </p:sp>
      <p:sp>
        <p:nvSpPr>
          <p:cNvPr id="10" name="矩形 9"/>
          <p:cNvSpPr/>
          <p:nvPr/>
        </p:nvSpPr>
        <p:spPr>
          <a:xfrm>
            <a:off x="6092825" y="1812925"/>
            <a:ext cx="3938400" cy="4178300"/>
          </a:xfrm>
          <a:prstGeom prst="rect">
            <a:avLst/>
          </a:prstGeom>
          <a:noFill/>
          <a:ln w="25400" cmpd="thinThick">
            <a:solidFill>
              <a:schemeClr val="bg1">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润圆-65简" panose="00020600040101010101" charset="-122"/>
            </a:endParaRPr>
          </a:p>
        </p:txBody>
      </p:sp>
      <p:sp>
        <p:nvSpPr>
          <p:cNvPr id="12" name="矩形 11"/>
          <p:cNvSpPr/>
          <p:nvPr/>
        </p:nvSpPr>
        <p:spPr>
          <a:xfrm>
            <a:off x="6016625" y="2022475"/>
            <a:ext cx="2997200" cy="647700"/>
          </a:xfrm>
          <a:prstGeom prst="rect">
            <a:avLst/>
          </a:prstGeom>
          <a:solidFill>
            <a:srgbClr val="FFC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a:solidFill>
                  <a:schemeClr val="tx1">
                    <a:lumMod val="85000"/>
                    <a:lumOff val="15000"/>
                  </a:schemeClr>
                </a:solidFill>
                <a:cs typeface="汉仪润圆-65简" panose="00020600040101010101" charset="-122"/>
              </a:rPr>
              <a:t>涉世不深的人</a:t>
            </a:r>
            <a:endParaRPr lang="zh-CN" altLang="en-US" sz="2000">
              <a:solidFill>
                <a:schemeClr val="tx1">
                  <a:lumMod val="85000"/>
                  <a:lumOff val="15000"/>
                </a:schemeClr>
              </a:solidFill>
              <a:cs typeface="汉仪润圆-65简" panose="00020600040101010101" charset="-122"/>
            </a:endParaRPr>
          </a:p>
        </p:txBody>
      </p:sp>
      <p:sp>
        <p:nvSpPr>
          <p:cNvPr id="14" name="文本框 13"/>
          <p:cNvSpPr txBox="1"/>
          <p:nvPr/>
        </p:nvSpPr>
        <p:spPr>
          <a:xfrm>
            <a:off x="6243320" y="2837815"/>
            <a:ext cx="3610610" cy="1985010"/>
          </a:xfrm>
          <a:prstGeom prst="rect">
            <a:avLst/>
          </a:prstGeom>
          <a:noFill/>
        </p:spPr>
        <p:txBody>
          <a:bodyPr wrap="square" rtlCol="0" anchor="t">
            <a:spAutoFit/>
          </a:bodyPr>
          <a:p>
            <a:pPr marL="285750" indent="-285750">
              <a:lnSpc>
                <a:spcPct val="110000"/>
              </a:lnSpc>
              <a:buFont typeface="汉仪润圆-65简" panose="00020600040101010101" charset="-122"/>
              <a:buChar char="•"/>
            </a:pPr>
            <a:r>
              <a:rPr lang="zh-CN" altLang="en-US" sz="1600" dirty="0">
                <a:solidFill>
                  <a:schemeClr val="tx1">
                    <a:lumMod val="85000"/>
                    <a:lumOff val="15000"/>
                  </a:schemeClr>
                </a:solidFill>
                <a:latin typeface="汉仪润圆-65简" panose="00020600040101010101" charset="-122"/>
                <a:ea typeface="汉仪润圆-65简" panose="00020600040101010101" charset="-122"/>
                <a:cs typeface="汉仪润圆-65简" panose="00020600040101010101" charset="-122"/>
                <a:sym typeface="+mn-ea"/>
              </a:rPr>
              <a:t>此类人可能还在学校或者刚走出社会，还不能分辨复杂社会的真真假假，虚虚实实</a:t>
            </a:r>
            <a:endParaRPr lang="en-US" altLang="zh-CN" sz="1600" dirty="0">
              <a:solidFill>
                <a:schemeClr val="tx1">
                  <a:lumMod val="85000"/>
                  <a:lumOff val="15000"/>
                </a:schemeClr>
              </a:solidFill>
              <a:latin typeface="汉仪润圆-65简" panose="00020600040101010101" charset="-122"/>
              <a:ea typeface="汉仪润圆-65简" panose="00020600040101010101" charset="-122"/>
              <a:cs typeface="汉仪润圆-65简" panose="00020600040101010101" charset="-122"/>
            </a:endParaRPr>
          </a:p>
          <a:p>
            <a:pPr marL="285750" indent="-285750">
              <a:lnSpc>
                <a:spcPct val="110000"/>
              </a:lnSpc>
              <a:buFont typeface="汉仪润圆-65简" panose="00020600040101010101" charset="-122"/>
              <a:buChar char="•"/>
            </a:pPr>
            <a:endParaRPr lang="en-US" altLang="zh-CN" sz="1600" dirty="0">
              <a:solidFill>
                <a:schemeClr val="tx1">
                  <a:lumMod val="85000"/>
                  <a:lumOff val="15000"/>
                </a:schemeClr>
              </a:solidFill>
              <a:latin typeface="汉仪润圆-65简" panose="00020600040101010101" charset="-122"/>
              <a:ea typeface="汉仪润圆-65简" panose="00020600040101010101" charset="-122"/>
              <a:cs typeface="汉仪润圆-65简" panose="00020600040101010101" charset="-122"/>
            </a:endParaRPr>
          </a:p>
          <a:p>
            <a:pPr marL="285750" indent="-285750">
              <a:lnSpc>
                <a:spcPct val="110000"/>
              </a:lnSpc>
              <a:buFont typeface="汉仪润圆-65简" panose="00020600040101010101" charset="-122"/>
              <a:buChar char="•"/>
            </a:pPr>
            <a:r>
              <a:rPr lang="zh-CN" altLang="en-US" sz="1600" dirty="0">
                <a:solidFill>
                  <a:schemeClr val="tx1">
                    <a:lumMod val="85000"/>
                    <a:lumOff val="15000"/>
                  </a:schemeClr>
                </a:solidFill>
                <a:latin typeface="汉仪润圆-65简" panose="00020600040101010101" charset="-122"/>
                <a:ea typeface="汉仪润圆-65简" panose="00020600040101010101" charset="-122"/>
                <a:cs typeface="汉仪润圆-65简" panose="00020600040101010101" charset="-122"/>
                <a:sym typeface="+mn-ea"/>
              </a:rPr>
              <a:t>有时一通电话就能逼得他们嗷嗷大哭，千方百计来证明自己清白，直至钱款被转走</a:t>
            </a:r>
            <a:endParaRPr lang="zh-CN" altLang="en-US" sz="1600" dirty="0">
              <a:solidFill>
                <a:schemeClr val="tx1">
                  <a:lumMod val="85000"/>
                  <a:lumOff val="15000"/>
                </a:schemeClr>
              </a:solidFill>
              <a:latin typeface="汉仪润圆-65简" panose="00020600040101010101" charset="-122"/>
              <a:ea typeface="汉仪润圆-65简" panose="00020600040101010101" charset="-122"/>
              <a:cs typeface="汉仪润圆-65简" panose="00020600040101010101" charset="-122"/>
              <a:sym typeface="+mn-ea"/>
            </a:endParaRPr>
          </a:p>
        </p:txBody>
      </p:sp>
      <p:cxnSp>
        <p:nvCxnSpPr>
          <p:cNvPr id="20" name="直接连接符 19"/>
          <p:cNvCxnSpPr/>
          <p:nvPr/>
        </p:nvCxnSpPr>
        <p:spPr>
          <a:xfrm>
            <a:off x="6299486" y="4980693"/>
            <a:ext cx="2260600" cy="0"/>
          </a:xfrm>
          <a:prstGeom prst="line">
            <a:avLst/>
          </a:prstGeom>
          <a:ln>
            <a:solidFill>
              <a:srgbClr val="FFCA12"/>
            </a:solidFill>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6299200" y="5050155"/>
            <a:ext cx="3731895" cy="755650"/>
          </a:xfrm>
          <a:prstGeom prst="rect">
            <a:avLst/>
          </a:prstGeom>
          <a:noFill/>
        </p:spPr>
        <p:txBody>
          <a:bodyPr wrap="square" rtlCol="0" anchor="t">
            <a:spAutoFit/>
          </a:bodyPr>
          <a:p>
            <a:pPr>
              <a:lnSpc>
                <a:spcPct val="120000"/>
              </a:lnSpc>
              <a:spcBef>
                <a:spcPts val="0"/>
              </a:spcBef>
              <a:spcAft>
                <a:spcPts val="0"/>
              </a:spcAft>
            </a:pPr>
            <a:r>
              <a:rPr lang="zh-CN" altLang="en-US">
                <a:cs typeface="汉仪润圆-65简" panose="00020600040101010101" charset="-122"/>
              </a:rPr>
              <a:t>典型案类：冒充公检法诈骗、注销校园贷诈骗、电话冒充熟人诈骗等。</a:t>
            </a:r>
            <a:endParaRPr lang="zh-CN" altLang="en-US">
              <a:cs typeface="汉仪润圆-65简" panose="00020600040101010101" charset="-122"/>
            </a:endParaRPr>
          </a:p>
        </p:txBody>
      </p:sp>
      <p:sp>
        <p:nvSpPr>
          <p:cNvPr id="26" name="文本框 25"/>
          <p:cNvSpPr txBox="1"/>
          <p:nvPr/>
        </p:nvSpPr>
        <p:spPr>
          <a:xfrm>
            <a:off x="4474845" y="1289685"/>
            <a:ext cx="3175000" cy="460375"/>
          </a:xfrm>
          <a:prstGeom prst="rect">
            <a:avLst/>
          </a:prstGeom>
          <a:noFill/>
        </p:spPr>
        <p:txBody>
          <a:bodyPr wrap="square" rtlCol="0" anchor="t">
            <a:spAutoFit/>
          </a:bodyPr>
          <a:p>
            <a:pPr algn="ctr"/>
            <a:r>
              <a:rPr lang="zh-CN" altLang="en-US" sz="2400">
                <a:cs typeface="汉仪润圆-65简" panose="00020600040101010101" charset="-122"/>
              </a:rPr>
              <a:t>哪些人容易上当受骗？</a:t>
            </a:r>
            <a:endParaRPr lang="zh-CN" altLang="en-US" sz="2400">
              <a:cs typeface="汉仪润圆-65简" panose="00020600040101010101" charset="-122"/>
            </a:endParaRPr>
          </a:p>
        </p:txBody>
      </p:sp>
      <p:cxnSp>
        <p:nvCxnSpPr>
          <p:cNvPr id="27" name="直接连接符 26"/>
          <p:cNvCxnSpPr/>
          <p:nvPr/>
        </p:nvCxnSpPr>
        <p:spPr>
          <a:xfrm>
            <a:off x="1641475" y="742950"/>
            <a:ext cx="8909050" cy="0"/>
          </a:xfrm>
          <a:prstGeom prst="line">
            <a:avLst/>
          </a:prstGeom>
          <a:ln>
            <a:gradFill>
              <a:gsLst>
                <a:gs pos="67000">
                  <a:schemeClr val="bg1">
                    <a:alpha val="0"/>
                  </a:schemeClr>
                </a:gs>
                <a:gs pos="100000">
                  <a:srgbClr val="583B69"/>
                </a:gs>
                <a:gs pos="0">
                  <a:srgbClr val="583B69"/>
                </a:gs>
                <a:gs pos="45000">
                  <a:schemeClr val="bg1">
                    <a:alpha val="0"/>
                  </a:schemeClr>
                </a:gs>
              </a:gsLst>
              <a:lin ang="0" scaled="1"/>
            </a:gra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418" name="组合 417"/>
          <p:cNvGrpSpPr/>
          <p:nvPr/>
        </p:nvGrpSpPr>
        <p:grpSpPr>
          <a:xfrm>
            <a:off x="4034154" y="197554"/>
            <a:ext cx="4267201" cy="1117600"/>
            <a:chOff x="3962399" y="479494"/>
            <a:chExt cx="4267201" cy="1117600"/>
          </a:xfrm>
        </p:grpSpPr>
        <p:pic>
          <p:nvPicPr>
            <p:cNvPr id="416" name="图片 415" descr="徽标&#10;&#10;描述已自动生成"/>
            <p:cNvPicPr>
              <a:picLocks noChangeAspect="1"/>
            </p:cNvPicPr>
            <p:nvPr/>
          </p:nvPicPr>
          <p:blipFill rotWithShape="1">
            <a:blip r:embed="rId1">
              <a:clrChange>
                <a:clrFrom>
                  <a:srgbClr val="B9C0C8"/>
                </a:clrFrom>
                <a:clrTo>
                  <a:srgbClr val="B9C0C8">
                    <a:alpha val="0"/>
                  </a:srgbClr>
                </a:clrTo>
              </a:clrChange>
              <a:extLst>
                <a:ext uri="{28A0092B-C50C-407E-A947-70E740481C1C}">
                  <a14:useLocalDpi xmlns:a14="http://schemas.microsoft.com/office/drawing/2010/main" val="0"/>
                </a:ext>
              </a:extLst>
            </a:blip>
            <a:srcRect l="79792" t="8333" r="2500" b="8594"/>
            <a:stretch>
              <a:fillRect/>
            </a:stretch>
          </p:blipFill>
          <p:spPr>
            <a:xfrm rot="5400000" flipV="1">
              <a:off x="5537199" y="-1095307"/>
              <a:ext cx="1117600" cy="4267201"/>
            </a:xfrm>
            <a:prstGeom prst="rect">
              <a:avLst/>
            </a:prstGeom>
          </p:spPr>
        </p:pic>
        <p:sp>
          <p:nvSpPr>
            <p:cNvPr id="90" name="文本框 89"/>
            <p:cNvSpPr txBox="1"/>
            <p:nvPr/>
          </p:nvSpPr>
          <p:spPr>
            <a:xfrm>
              <a:off x="4402872" y="776683"/>
              <a:ext cx="3386254" cy="521970"/>
            </a:xfrm>
            <a:prstGeom prst="rect">
              <a:avLst/>
            </a:prstGeom>
            <a:noFill/>
            <a:ln>
              <a:noFill/>
            </a:ln>
          </p:spPr>
          <p:txBody>
            <a:bodyPr wrap="square" rtlCol="0">
              <a:spAutoFit/>
            </a:bodyPr>
            <a:p>
              <a:pPr algn="dist"/>
              <a:r>
                <a:rPr lang="zh-CN" altLang="en-US" sz="2800" dirty="0">
                  <a:solidFill>
                    <a:schemeClr val="tx1">
                      <a:lumMod val="85000"/>
                      <a:lumOff val="15000"/>
                    </a:schemeClr>
                  </a:solidFill>
                  <a:latin typeface="+mj-ea"/>
                  <a:ea typeface="+mj-ea"/>
                </a:rPr>
                <a:t>什么是</a:t>
              </a:r>
              <a:r>
                <a:rPr lang="en-US" altLang="zh-CN" sz="2800" dirty="0">
                  <a:solidFill>
                    <a:schemeClr val="tx1">
                      <a:lumMod val="85000"/>
                      <a:lumOff val="15000"/>
                    </a:schemeClr>
                  </a:solidFill>
                  <a:latin typeface="+mj-ea"/>
                  <a:ea typeface="+mj-ea"/>
                </a:rPr>
                <a:t>“</a:t>
              </a:r>
              <a:r>
                <a:rPr lang="zh-CN" altLang="en-US" sz="2800" dirty="0">
                  <a:solidFill>
                    <a:schemeClr val="tx1">
                      <a:lumMod val="85000"/>
                      <a:lumOff val="15000"/>
                    </a:schemeClr>
                  </a:solidFill>
                  <a:latin typeface="+mj-ea"/>
                  <a:ea typeface="+mj-ea"/>
                </a:rPr>
                <a:t>电信诈骗</a:t>
              </a:r>
              <a:r>
                <a:rPr lang="en-US" altLang="zh-CN" sz="2800" dirty="0">
                  <a:solidFill>
                    <a:schemeClr val="tx1">
                      <a:lumMod val="85000"/>
                      <a:lumOff val="15000"/>
                    </a:schemeClr>
                  </a:solidFill>
                  <a:latin typeface="+mj-ea"/>
                  <a:ea typeface="+mj-ea"/>
                </a:rPr>
                <a:t>”</a:t>
              </a:r>
              <a:endParaRPr lang="zh-CN" altLang="en-US" sz="2800" dirty="0">
                <a:solidFill>
                  <a:schemeClr val="tx1">
                    <a:lumMod val="85000"/>
                    <a:lumOff val="15000"/>
                  </a:schemeClr>
                </a:solidFill>
                <a:latin typeface="+mj-ea"/>
                <a:ea typeface="+mj-ea"/>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tags/tag1.xml><?xml version="1.0" encoding="utf-8"?>
<p:tagLst xmlns:p="http://schemas.openxmlformats.org/presentationml/2006/main">
  <p:tag name="KSO_WM_DIAGRAM_VIRTUALLY_FRAME" val="{&quot;height&quot;:376.93992125984244,&quot;left&quot;:479.99992125984255,&quot;top&quot;:122.75527559055118,&quot;width&quot;:416.7499999999999}"/>
</p:tagLst>
</file>

<file path=ppt/tags/tag10.xml><?xml version="1.0" encoding="utf-8"?>
<p:tagLst xmlns:p="http://schemas.openxmlformats.org/presentationml/2006/main">
  <p:tag name="KSO_WM_DIAGRAM_VIRTUALLY_FRAME" val="{&quot;height&quot;:376.93992125984244,&quot;left&quot;:479.99992125984255,&quot;top&quot;:122.75527559055118,&quot;width&quot;:416.7499999999999}"/>
</p:tagLst>
</file>

<file path=ppt/tags/tag11.xml><?xml version="1.0" encoding="utf-8"?>
<p:tagLst xmlns:p="http://schemas.openxmlformats.org/presentationml/2006/main">
  <p:tag name="KSO_WM_DIAGRAM_VIRTUALLY_FRAME" val="{&quot;height&quot;:376.93992125984244,&quot;left&quot;:479.99992125984255,&quot;top&quot;:122.75527559055118,&quot;width&quot;:416.7499999999999}"/>
</p:tagLst>
</file>

<file path=ppt/tags/tag12.xml><?xml version="1.0" encoding="utf-8"?>
<p:tagLst xmlns:p="http://schemas.openxmlformats.org/presentationml/2006/main">
  <p:tag name="KSO_WM_DIAGRAM_VIRTUALLY_FRAME" val="{&quot;height&quot;:376.93992125984244,&quot;left&quot;:479.99992125984255,&quot;top&quot;:122.75527559055118,&quot;width&quot;:416.7499999999999}"/>
</p:tagLst>
</file>

<file path=ppt/tags/tag13.xml><?xml version="1.0" encoding="utf-8"?>
<p:tagLst xmlns:p="http://schemas.openxmlformats.org/presentationml/2006/main">
  <p:tag name="KSO_WM_DIAGRAM_VIRTUALLY_FRAME" val="{&quot;height&quot;:376.93992125984244,&quot;left&quot;:479.99992125984255,&quot;top&quot;:122.75527559055118,&quot;width&quot;:416.7499999999999}"/>
</p:tagLst>
</file>

<file path=ppt/tags/tag14.xml><?xml version="1.0" encoding="utf-8"?>
<p:tagLst xmlns:p="http://schemas.openxmlformats.org/presentationml/2006/main">
  <p:tag name="KSO_WM_UNIT_PLACING_PICTURE_USER_VIEWPORT" val="{&quot;height&quot;:5710.99842519685,&quot;width&quot;:4661.414173228346}"/>
</p:tagLst>
</file>

<file path=ppt/tags/tag15.xml><?xml version="1.0" encoding="utf-8"?>
<p:tagLst xmlns:p="http://schemas.openxmlformats.org/presentationml/2006/main">
  <p:tag name="KSO_WM_UNIT_SUBTYPE" val="a"/>
  <p:tag name="KSO_WM_UNIT_PRESET_TEXT" val="单击此处输入你需要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19264_2*l_h_f*1_1_1"/>
  <p:tag name="KSO_WM_TEMPLATE_CATEGORY" val="diagram"/>
  <p:tag name="KSO_WM_TEMPLATE_INDEX" val="20219264"/>
  <p:tag name="KSO_WM_UNIT_LAYERLEVEL" val="1_1_1"/>
  <p:tag name="KSO_WM_TAG_VERSION" val="1.0"/>
  <p:tag name="KSO_WM_BEAUTIFY_FLAG" val="#wm#"/>
  <p:tag name="KSO_WM_CHIP_GROUPID" val="60b9e0bc65103b6cf1b28601"/>
  <p:tag name="KSO_WM_CHIP_XID" val="60b9e0bc65103b6cf1b28602"/>
  <p:tag name="KSO_WM_ASSEMBLE_CHIP_INDEX" val="d5690d11d68746f98d36cfefb6232dd2"/>
  <p:tag name="KSO_WM_UNIT_VALUE" val="77"/>
  <p:tag name="KSO_WM_UNIT_TEXT_FILL_FORE_SCHEMECOLOR_INDEX_BRIGHTNESS" val="0.25"/>
  <p:tag name="KSO_WM_UNIT_TEXT_FILL_FORE_SCHEMECOLOR_INDEX" val="13"/>
  <p:tag name="KSO_WM_UNIT_TEXT_FILL_TYPE" val="1"/>
  <p:tag name="KSO_WM_UNIT_USESOURCEFORMAT_APPLY" val="1"/>
</p:tagLst>
</file>

<file path=ppt/tags/tag16.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19264_2*l_h_a*1_1_1"/>
  <p:tag name="KSO_WM_TEMPLATE_CATEGORY" val="diagram"/>
  <p:tag name="KSO_WM_TEMPLATE_INDEX" val="20219264"/>
  <p:tag name="KSO_WM_UNIT_LAYERLEVEL" val="1_1_1"/>
  <p:tag name="KSO_WM_TAG_VERSION" val="1.0"/>
  <p:tag name="KSO_WM_BEAUTIFY_FLAG" val="#wm#"/>
  <p:tag name="KSO_WM_CHIP_GROUPID" val="60b9e0bc65103b6cf1b28601"/>
  <p:tag name="KSO_WM_CHIP_XID" val="60b9e0bc65103b6cf1b28602"/>
  <p:tag name="KSO_WM_ASSEMBLE_CHIP_INDEX" val="d5690d11d68746f98d36cfefb6232dd2"/>
  <p:tag name="KSO_WM_UNIT_VALUE" val="8"/>
  <p:tag name="KSO_WM_UNIT_TEXT_FILL_FORE_SCHEMECOLOR_INDEX_BRIGHTNESS" val="0"/>
  <p:tag name="KSO_WM_UNIT_TEXT_FILL_FORE_SCHEMECOLOR_INDEX" val="5"/>
  <p:tag name="KSO_WM_UNIT_TEXT_FILL_TYPE" val="1"/>
  <p:tag name="KSO_WM_UNIT_USESOURCEFORMAT_APPLY" val="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19264_2*l_h_i*1_1_1"/>
  <p:tag name="KSO_WM_TEMPLATE_CATEGORY" val="diagram"/>
  <p:tag name="KSO_WM_TEMPLATE_INDEX" val="20219264"/>
  <p:tag name="KSO_WM_UNIT_LAYERLEVEL" val="1_1_1"/>
  <p:tag name="KSO_WM_TAG_VERSION" val="1.0"/>
  <p:tag name="KSO_WM_BEAUTIFY_FLAG" val="#wm#"/>
  <p:tag name="KSO_WM_CHIP_GROUPID" val="60b9e0bc65103b6cf1b28601"/>
  <p:tag name="KSO_WM_CHIP_XID" val="60b9e0bc65103b6cf1b28602"/>
  <p:tag name="KSO_WM_ASSEMBLE_CHIP_INDEX" val="d5690d11d68746f98d36cfefb6232dd2"/>
  <p:tag name="KSO_WM_UNIT_LINE_FORE_SCHEMECOLOR_INDEX_BRIGHTNESS" val="0"/>
  <p:tag name="KSO_WM_UNIT_LINE_FORE_SCHEMECOLOR_INDEX" val="5"/>
  <p:tag name="KSO_WM_UNIT_LINE_FILL_TYPE" val="2"/>
  <p:tag name="KSO_WM_UNIT_USESOURCEFORMAT_APPLY" val="1"/>
</p:tagLst>
</file>

<file path=ppt/tags/tag18.xml><?xml version="1.0" encoding="utf-8"?>
<p:tagLst xmlns:p="http://schemas.openxmlformats.org/presentationml/2006/main">
  <p:tag name="KSO_WM_UNIT_SUBTYPE" val="a"/>
  <p:tag name="KSO_WM_UNIT_PRESET_TEXT" val="单击此处输入你需要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19264_2*l_h_f*1_2_1"/>
  <p:tag name="KSO_WM_TEMPLATE_CATEGORY" val="diagram"/>
  <p:tag name="KSO_WM_TEMPLATE_INDEX" val="20219264"/>
  <p:tag name="KSO_WM_UNIT_LAYERLEVEL" val="1_1_1"/>
  <p:tag name="KSO_WM_TAG_VERSION" val="1.0"/>
  <p:tag name="KSO_WM_BEAUTIFY_FLAG" val="#wm#"/>
  <p:tag name="KSO_WM_CHIP_GROUPID" val="60b9e0bc65103b6cf1b28601"/>
  <p:tag name="KSO_WM_CHIP_XID" val="60b9e0bc65103b6cf1b28602"/>
  <p:tag name="KSO_WM_ASSEMBLE_CHIP_INDEX" val="d5690d11d68746f98d36cfefb6232dd2"/>
  <p:tag name="KSO_WM_UNIT_VALUE" val="77"/>
  <p:tag name="KSO_WM_UNIT_TEXT_FILL_FORE_SCHEMECOLOR_INDEX_BRIGHTNESS" val="0.25"/>
  <p:tag name="KSO_WM_UNIT_TEXT_FILL_FORE_SCHEMECOLOR_INDEX" val="13"/>
  <p:tag name="KSO_WM_UNIT_TEXT_FILL_TYPE" val="1"/>
  <p:tag name="KSO_WM_UNIT_USESOURCEFORMAT_APPLY" val="1"/>
</p:tagLst>
</file>

<file path=ppt/tags/tag19.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19264_2*l_h_a*1_2_1"/>
  <p:tag name="KSO_WM_TEMPLATE_CATEGORY" val="diagram"/>
  <p:tag name="KSO_WM_TEMPLATE_INDEX" val="20219264"/>
  <p:tag name="KSO_WM_UNIT_LAYERLEVEL" val="1_1_1"/>
  <p:tag name="KSO_WM_TAG_VERSION" val="1.0"/>
  <p:tag name="KSO_WM_BEAUTIFY_FLAG" val="#wm#"/>
  <p:tag name="KSO_WM_CHIP_GROUPID" val="60b9e0bc65103b6cf1b28601"/>
  <p:tag name="KSO_WM_CHIP_XID" val="60b9e0bc65103b6cf1b28602"/>
  <p:tag name="KSO_WM_ASSEMBLE_CHIP_INDEX" val="d5690d11d68746f98d36cfefb6232dd2"/>
  <p:tag name="KSO_WM_UNIT_VALUE" val="8"/>
  <p:tag name="KSO_WM_UNIT_TEXT_FILL_FORE_SCHEMECOLOR_INDEX_BRIGHTNESS" val="0"/>
  <p:tag name="KSO_WM_UNIT_TEXT_FILL_FORE_SCHEMECOLOR_INDEX" val="7"/>
  <p:tag name="KSO_WM_UNIT_TEXT_FILL_TYPE" val="1"/>
  <p:tag name="KSO_WM_UNIT_USESOURCEFORMAT_APPLY" val="1"/>
</p:tagLst>
</file>

<file path=ppt/tags/tag2.xml><?xml version="1.0" encoding="utf-8"?>
<p:tagLst xmlns:p="http://schemas.openxmlformats.org/presentationml/2006/main">
  <p:tag name="KSO_WM_DIAGRAM_VIRTUALLY_FRAME" val="{&quot;height&quot;:376.93992125984244,&quot;left&quot;:479.99992125984255,&quot;top&quot;:122.75527559055118,&quot;width&quot;:416.7499999999999}"/>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19264_2*l_h_i*1_2_1"/>
  <p:tag name="KSO_WM_TEMPLATE_CATEGORY" val="diagram"/>
  <p:tag name="KSO_WM_TEMPLATE_INDEX" val="20219264"/>
  <p:tag name="KSO_WM_UNIT_LAYERLEVEL" val="1_1_1"/>
  <p:tag name="KSO_WM_TAG_VERSION" val="1.0"/>
  <p:tag name="KSO_WM_BEAUTIFY_FLAG" val="#wm#"/>
  <p:tag name="KSO_WM_CHIP_GROUPID" val="60b9e0bc65103b6cf1b28601"/>
  <p:tag name="KSO_WM_CHIP_XID" val="60b9e0bc65103b6cf1b28602"/>
  <p:tag name="KSO_WM_ASSEMBLE_CHIP_INDEX" val="d5690d11d68746f98d36cfefb6232dd2"/>
  <p:tag name="KSO_WM_UNIT_LINE_FORE_SCHEMECOLOR_INDEX_BRIGHTNESS" val="0"/>
  <p:tag name="KSO_WM_UNIT_LINE_FORE_SCHEMECOLOR_INDEX" val="5"/>
  <p:tag name="KSO_WM_UNIT_LINE_FILL_TYPE" val="2"/>
  <p:tag name="KSO_WM_UNIT_USESOURCEFORMAT_APPLY" val="1"/>
</p:tagLst>
</file>

<file path=ppt/tags/tag21.xml><?xml version="1.0" encoding="utf-8"?>
<p:tagLst xmlns:p="http://schemas.openxmlformats.org/presentationml/2006/main">
  <p:tag name="KSO_WM_UNIT_SUBTYPE" val="a"/>
  <p:tag name="KSO_WM_UNIT_PRESET_TEXT" val="单击此处输入你需要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19264_2*l_h_f*1_3_1"/>
  <p:tag name="KSO_WM_TEMPLATE_CATEGORY" val="diagram"/>
  <p:tag name="KSO_WM_TEMPLATE_INDEX" val="20219264"/>
  <p:tag name="KSO_WM_UNIT_LAYERLEVEL" val="1_1_1"/>
  <p:tag name="KSO_WM_TAG_VERSION" val="1.0"/>
  <p:tag name="KSO_WM_BEAUTIFY_FLAG" val="#wm#"/>
  <p:tag name="KSO_WM_CHIP_GROUPID" val="60b9e0bc65103b6cf1b28601"/>
  <p:tag name="KSO_WM_CHIP_XID" val="60b9e0bc65103b6cf1b28602"/>
  <p:tag name="KSO_WM_ASSEMBLE_CHIP_INDEX" val="d5690d11d68746f98d36cfefb6232dd2"/>
  <p:tag name="KSO_WM_UNIT_VALUE" val="77"/>
  <p:tag name="KSO_WM_UNIT_TEXT_FILL_FORE_SCHEMECOLOR_INDEX_BRIGHTNESS" val="0.25"/>
  <p:tag name="KSO_WM_UNIT_TEXT_FILL_FORE_SCHEMECOLOR_INDEX" val="13"/>
  <p:tag name="KSO_WM_UNIT_TEXT_FILL_TYPE" val="1"/>
  <p:tag name="KSO_WM_UNIT_USESOURCEFORMAT_APPLY" val="1"/>
</p:tagLst>
</file>

<file path=ppt/tags/tag22.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19264_2*l_h_a*1_3_1"/>
  <p:tag name="KSO_WM_TEMPLATE_CATEGORY" val="diagram"/>
  <p:tag name="KSO_WM_TEMPLATE_INDEX" val="20219264"/>
  <p:tag name="KSO_WM_UNIT_LAYERLEVEL" val="1_1_1"/>
  <p:tag name="KSO_WM_TAG_VERSION" val="1.0"/>
  <p:tag name="KSO_WM_BEAUTIFY_FLAG" val="#wm#"/>
  <p:tag name="KSO_WM_CHIP_GROUPID" val="60b9e0bc65103b6cf1b28601"/>
  <p:tag name="KSO_WM_CHIP_XID" val="60b9e0bc65103b6cf1b28602"/>
  <p:tag name="KSO_WM_ASSEMBLE_CHIP_INDEX" val="d5690d11d68746f98d36cfefb6232dd2"/>
  <p:tag name="KSO_WM_UNIT_VALUE" val="8"/>
  <p:tag name="KSO_WM_UNIT_TEXT_FILL_FORE_SCHEMECOLOR_INDEX_BRIGHTNESS" val="0"/>
  <p:tag name="KSO_WM_UNIT_TEXT_FILL_FORE_SCHEMECOLOR_INDEX" val="5"/>
  <p:tag name="KSO_WM_UNIT_TEXT_FILL_TYPE" val="1"/>
  <p:tag name="KSO_WM_UNIT_USESOURCEFORMAT_APPLY" val="1"/>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19264_2*l_h_i*1_3_1"/>
  <p:tag name="KSO_WM_TEMPLATE_CATEGORY" val="diagram"/>
  <p:tag name="KSO_WM_TEMPLATE_INDEX" val="20219264"/>
  <p:tag name="KSO_WM_UNIT_LAYERLEVEL" val="1_1_1"/>
  <p:tag name="KSO_WM_TAG_VERSION" val="1.0"/>
  <p:tag name="KSO_WM_BEAUTIFY_FLAG" val="#wm#"/>
  <p:tag name="KSO_WM_CHIP_GROUPID" val="60b9e0bc65103b6cf1b28601"/>
  <p:tag name="KSO_WM_CHIP_XID" val="60b9e0bc65103b6cf1b28602"/>
  <p:tag name="KSO_WM_ASSEMBLE_CHIP_INDEX" val="d5690d11d68746f98d36cfefb6232dd2"/>
  <p:tag name="KSO_WM_UNIT_LINE_FORE_SCHEMECOLOR_INDEX_BRIGHTNESS" val="0"/>
  <p:tag name="KSO_WM_UNIT_LINE_FORE_SCHEMECOLOR_INDEX" val="5"/>
  <p:tag name="KSO_WM_UNIT_LINE_FILL_TYPE" val="2"/>
  <p:tag name="KSO_WM_UNIT_USESOURCEFORMAT_APPLY" val="1"/>
</p:tagLst>
</file>

<file path=ppt/tags/tag24.xml><?xml version="1.0" encoding="utf-8"?>
<p:tagLst xmlns:p="http://schemas.openxmlformats.org/presentationml/2006/main">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picture_toward&quot;:0,&quot;picture_dockside&quot;:[],&quot;fill_id&quot;:&quot;511b1c75f1234b9e8830a0fc8507d58d&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f59f3e6f069b43bf81b59d708180a1f2&quot;,&quot;fill_align&quot;:&quot;cm&quot;,&quot;chip_types&quot;:[&quot;diagram&quot;,&quot;text&quot;,&quot;picture&quot;,&quot;chart&quot;,&quot;table&quot;,&quot;video&quot;]}]]"/>
  <p:tag name="KSO_WM_SLIDE_ID" val="diagram20212890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12890"/>
  <p:tag name="KSO_WM_SLIDE_LAYOUT" val="a_d"/>
  <p:tag name="KSO_WM_SLIDE_LAYOUT_CNT" val="1_1"/>
  <p:tag name="KSO_WM_CHIP_XID" val="5f6d96349c98c299aacc02c7"/>
  <p:tag name="KSO_WM_SLIDE_TYPE" val="text"/>
  <p:tag name="KSO_WM_SLIDE_SUBTYPE" val="picTxt"/>
  <p:tag name="KSO_WM_SLIDE_SIZE" val="864*444"/>
  <p:tag name="KSO_WM_SLIDE_POSITION" val="48*48"/>
  <p:tag name="KSO_WM_SLIDE_CAN_ADD_NAVIGATION" val="1"/>
  <p:tag name="KSO_WM_CHIP_DECFILLPROP" val="[]"/>
  <p:tag name="KSO_WM_CHIP_GROUPID" val="5f6c93987b7ee298d401b017"/>
  <p:tag name="KSO_WM_SLIDE_BK_DARK_LIGHT" val="2"/>
  <p:tag name="KSO_WM_SLIDE_BACKGROUND_TYPE" val="general"/>
  <p:tag name="KSO_WM_SLIDE_SUPPORT_FEATURE_TYPE" val="3"/>
  <p:tag name="KSO_WM_TEMPLATE_ASSEMBLE_XID" val="60656efa4054ed1e2fb801af"/>
  <p:tag name="KSO_WM_TEMPLATE_ASSEMBLE_GROUPID" val="60656efa4054ed1e2fb801af"/>
  <p:tag name="KSO_WM_SLIDE_LAYOUT_INFO" val="{&quot;backgroundInfo&quot;:[{&quot;bottom&quot;:0,&quot;bottomAbs&quot;:false,&quot;left&quot;:0,&quot;leftAbs&quot;:false,&quot;right&quot;:0,&quot;rightAbs&quot;:false,&quot;top&quot;:0,&quot;topAbs&quot;:false,&quot;type&quot;:&quot;general&quot;}],&quot;id&quot;:&quot;2021-04-01T15:23:42&quot;,&quot;maxSize&quot;:{&quot;size1&quot;:31.1},&quot;minSize&quot;:{&quot;size1&quot;:20.1},&quot;normalSize&quot;:{&quot;size1&quot;:20.1},&quot;subLayout&quot;:[{&quot;id&quot;:&quot;2021-04-01T15:23:42&quot;,&quot;margin&quot;:{&quot;bottom&quot;:0.0260000042617321,&quot;left&quot;:1.6929999589920044,&quot;right&quot;:1.6929999589920044,&quot;top&quot;:1.6929999589920044},&quot;type&quot;:0},{&quot;id&quot;:&quot;2021-04-01T15:23:42&quot;,&quot;margin&quot;:{&quot;bottom&quot;:1.6929999589920044,&quot;left&quot;:1.6929999589920044,&quot;right&quot;:1.6929999589920044,&quot;top&quot;:0.8199999928474426},&quot;type&quot;:0}],&quot;type&quot;:0}"/>
  <p:tag name="KSO_WM_SLIDE_BACKGROUND" val="[&quot;general&quot;]"/>
</p:tagLst>
</file>

<file path=ppt/tags/tag25.xml><?xml version="1.0" encoding="utf-8"?>
<p:tagLst xmlns:p="http://schemas.openxmlformats.org/presentationml/2006/main">
  <p:tag name="KSO_WM_UNIT_SUBTYPE" val="a"/>
  <p:tag name="KSO_WM_UNIT_PRESET_TEXT" val="单击此处输入你需要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19264_2*l_h_f*1_1_1"/>
  <p:tag name="KSO_WM_TEMPLATE_CATEGORY" val="diagram"/>
  <p:tag name="KSO_WM_TEMPLATE_INDEX" val="20219264"/>
  <p:tag name="KSO_WM_UNIT_LAYERLEVEL" val="1_1_1"/>
  <p:tag name="KSO_WM_TAG_VERSION" val="1.0"/>
  <p:tag name="KSO_WM_BEAUTIFY_FLAG" val="#wm#"/>
  <p:tag name="KSO_WM_CHIP_GROUPID" val="60b9e0bc65103b6cf1b28601"/>
  <p:tag name="KSO_WM_CHIP_XID" val="60b9e0bc65103b6cf1b28602"/>
  <p:tag name="KSO_WM_ASSEMBLE_CHIP_INDEX" val="d5690d11d68746f98d36cfefb6232dd2"/>
  <p:tag name="KSO_WM_UNIT_VALUE" val="77"/>
  <p:tag name="KSO_WM_UNIT_TEXT_FILL_FORE_SCHEMECOLOR_INDEX_BRIGHTNESS" val="0.25"/>
  <p:tag name="KSO_WM_UNIT_TEXT_FILL_FORE_SCHEMECOLOR_INDEX" val="13"/>
  <p:tag name="KSO_WM_UNIT_TEXT_FILL_TYPE" val="1"/>
  <p:tag name="KSO_WM_UNIT_USESOURCEFORMAT_APPLY" val="1"/>
</p:tagLst>
</file>

<file path=ppt/tags/tag26.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19264_2*l_h_a*1_1_1"/>
  <p:tag name="KSO_WM_TEMPLATE_CATEGORY" val="diagram"/>
  <p:tag name="KSO_WM_TEMPLATE_INDEX" val="20219264"/>
  <p:tag name="KSO_WM_UNIT_LAYERLEVEL" val="1_1_1"/>
  <p:tag name="KSO_WM_TAG_VERSION" val="1.0"/>
  <p:tag name="KSO_WM_BEAUTIFY_FLAG" val="#wm#"/>
  <p:tag name="KSO_WM_CHIP_GROUPID" val="60b9e0bc65103b6cf1b28601"/>
  <p:tag name="KSO_WM_CHIP_XID" val="60b9e0bc65103b6cf1b28602"/>
  <p:tag name="KSO_WM_ASSEMBLE_CHIP_INDEX" val="d5690d11d68746f98d36cfefb6232dd2"/>
  <p:tag name="KSO_WM_UNIT_VALUE" val="8"/>
  <p:tag name="KSO_WM_UNIT_TEXT_FILL_FORE_SCHEMECOLOR_INDEX_BRIGHTNESS" val="0"/>
  <p:tag name="KSO_WM_UNIT_TEXT_FILL_FORE_SCHEMECOLOR_INDEX" val="5"/>
  <p:tag name="KSO_WM_UNIT_TEXT_FILL_TYPE" val="1"/>
  <p:tag name="KSO_WM_UNIT_USESOURCEFORMAT_APPLY" val="1"/>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19264_2*l_h_i*1_1_1"/>
  <p:tag name="KSO_WM_TEMPLATE_CATEGORY" val="diagram"/>
  <p:tag name="KSO_WM_TEMPLATE_INDEX" val="20219264"/>
  <p:tag name="KSO_WM_UNIT_LAYERLEVEL" val="1_1_1"/>
  <p:tag name="KSO_WM_TAG_VERSION" val="1.0"/>
  <p:tag name="KSO_WM_BEAUTIFY_FLAG" val="#wm#"/>
  <p:tag name="KSO_WM_CHIP_GROUPID" val="60b9e0bc65103b6cf1b28601"/>
  <p:tag name="KSO_WM_CHIP_XID" val="60b9e0bc65103b6cf1b28602"/>
  <p:tag name="KSO_WM_ASSEMBLE_CHIP_INDEX" val="d5690d11d68746f98d36cfefb6232dd2"/>
  <p:tag name="KSO_WM_UNIT_LINE_FORE_SCHEMECOLOR_INDEX_BRIGHTNESS" val="0"/>
  <p:tag name="KSO_WM_UNIT_LINE_FORE_SCHEMECOLOR_INDEX" val="5"/>
  <p:tag name="KSO_WM_UNIT_LINE_FILL_TYPE" val="2"/>
  <p:tag name="KSO_WM_UNIT_USESOURCEFORMAT_APPLY" val="1"/>
</p:tagLst>
</file>

<file path=ppt/tags/tag28.xml><?xml version="1.0" encoding="utf-8"?>
<p:tagLst xmlns:p="http://schemas.openxmlformats.org/presentationml/2006/main">
  <p:tag name="KSO_WM_UNIT_SUBTYPE" val="a"/>
  <p:tag name="KSO_WM_UNIT_PRESET_TEXT" val="单击此处输入你需要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19264_2*l_h_f*1_2_1"/>
  <p:tag name="KSO_WM_TEMPLATE_CATEGORY" val="diagram"/>
  <p:tag name="KSO_WM_TEMPLATE_INDEX" val="20219264"/>
  <p:tag name="KSO_WM_UNIT_LAYERLEVEL" val="1_1_1"/>
  <p:tag name="KSO_WM_TAG_VERSION" val="1.0"/>
  <p:tag name="KSO_WM_BEAUTIFY_FLAG" val="#wm#"/>
  <p:tag name="KSO_WM_CHIP_GROUPID" val="60b9e0bc65103b6cf1b28601"/>
  <p:tag name="KSO_WM_CHIP_XID" val="60b9e0bc65103b6cf1b28602"/>
  <p:tag name="KSO_WM_ASSEMBLE_CHIP_INDEX" val="d5690d11d68746f98d36cfefb6232dd2"/>
  <p:tag name="KSO_WM_UNIT_VALUE" val="77"/>
  <p:tag name="KSO_WM_UNIT_TEXT_FILL_FORE_SCHEMECOLOR_INDEX_BRIGHTNESS" val="0.25"/>
  <p:tag name="KSO_WM_UNIT_TEXT_FILL_FORE_SCHEMECOLOR_INDEX" val="13"/>
  <p:tag name="KSO_WM_UNIT_TEXT_FILL_TYPE" val="1"/>
  <p:tag name="KSO_WM_UNIT_USESOURCEFORMAT_APPLY" val="1"/>
</p:tagLst>
</file>

<file path=ppt/tags/tag29.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19264_2*l_h_a*1_2_1"/>
  <p:tag name="KSO_WM_TEMPLATE_CATEGORY" val="diagram"/>
  <p:tag name="KSO_WM_TEMPLATE_INDEX" val="20219264"/>
  <p:tag name="KSO_WM_UNIT_LAYERLEVEL" val="1_1_1"/>
  <p:tag name="KSO_WM_TAG_VERSION" val="1.0"/>
  <p:tag name="KSO_WM_BEAUTIFY_FLAG" val="#wm#"/>
  <p:tag name="KSO_WM_CHIP_GROUPID" val="60b9e0bc65103b6cf1b28601"/>
  <p:tag name="KSO_WM_CHIP_XID" val="60b9e0bc65103b6cf1b28602"/>
  <p:tag name="KSO_WM_ASSEMBLE_CHIP_INDEX" val="d5690d11d68746f98d36cfefb6232dd2"/>
  <p:tag name="KSO_WM_UNIT_VALUE" val="8"/>
  <p:tag name="KSO_WM_UNIT_TEXT_FILL_FORE_SCHEMECOLOR_INDEX_BRIGHTNESS" val="0"/>
  <p:tag name="KSO_WM_UNIT_TEXT_FILL_FORE_SCHEMECOLOR_INDEX" val="7"/>
  <p:tag name="KSO_WM_UNIT_TEXT_FILL_TYPE" val="1"/>
  <p:tag name="KSO_WM_UNIT_USESOURCEFORMAT_APPLY" val="1"/>
</p:tagLst>
</file>

<file path=ppt/tags/tag3.xml><?xml version="1.0" encoding="utf-8"?>
<p:tagLst xmlns:p="http://schemas.openxmlformats.org/presentationml/2006/main">
  <p:tag name="KSO_WM_DIAGRAM_VIRTUALLY_FRAME" val="{&quot;height&quot;:376.93992125984244,&quot;left&quot;:479.99992125984255,&quot;top&quot;:122.75527559055118,&quot;width&quot;:416.7499999999999}"/>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19264_2*l_h_i*1_2_1"/>
  <p:tag name="KSO_WM_TEMPLATE_CATEGORY" val="diagram"/>
  <p:tag name="KSO_WM_TEMPLATE_INDEX" val="20219264"/>
  <p:tag name="KSO_WM_UNIT_LAYERLEVEL" val="1_1_1"/>
  <p:tag name="KSO_WM_TAG_VERSION" val="1.0"/>
  <p:tag name="KSO_WM_BEAUTIFY_FLAG" val="#wm#"/>
  <p:tag name="KSO_WM_CHIP_GROUPID" val="60b9e0bc65103b6cf1b28601"/>
  <p:tag name="KSO_WM_CHIP_XID" val="60b9e0bc65103b6cf1b28602"/>
  <p:tag name="KSO_WM_ASSEMBLE_CHIP_INDEX" val="d5690d11d68746f98d36cfefb6232dd2"/>
  <p:tag name="KSO_WM_UNIT_LINE_FORE_SCHEMECOLOR_INDEX_BRIGHTNESS" val="0"/>
  <p:tag name="KSO_WM_UNIT_LINE_FORE_SCHEMECOLOR_INDEX" val="5"/>
  <p:tag name="KSO_WM_UNIT_LINE_FILL_TYPE" val="2"/>
  <p:tag name="KSO_WM_UNIT_USESOURCEFORMAT_APPLY" val="1"/>
</p:tagLst>
</file>

<file path=ppt/tags/tag31.xml><?xml version="1.0" encoding="utf-8"?>
<p:tagLst xmlns:p="http://schemas.openxmlformats.org/presentationml/2006/main">
  <p:tag name="KSO_WM_UNIT_SUBTYPE" val="a"/>
  <p:tag name="KSO_WM_UNIT_PRESET_TEXT" val="单击此处输入你需要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19264_2*l_h_f*1_3_1"/>
  <p:tag name="KSO_WM_TEMPLATE_CATEGORY" val="diagram"/>
  <p:tag name="KSO_WM_TEMPLATE_INDEX" val="20219264"/>
  <p:tag name="KSO_WM_UNIT_LAYERLEVEL" val="1_1_1"/>
  <p:tag name="KSO_WM_TAG_VERSION" val="1.0"/>
  <p:tag name="KSO_WM_BEAUTIFY_FLAG" val="#wm#"/>
  <p:tag name="KSO_WM_CHIP_GROUPID" val="60b9e0bc65103b6cf1b28601"/>
  <p:tag name="KSO_WM_CHIP_XID" val="60b9e0bc65103b6cf1b28602"/>
  <p:tag name="KSO_WM_ASSEMBLE_CHIP_INDEX" val="d5690d11d68746f98d36cfefb6232dd2"/>
  <p:tag name="KSO_WM_UNIT_VALUE" val="77"/>
  <p:tag name="KSO_WM_UNIT_TEXT_FILL_FORE_SCHEMECOLOR_INDEX_BRIGHTNESS" val="0.25"/>
  <p:tag name="KSO_WM_UNIT_TEXT_FILL_FORE_SCHEMECOLOR_INDEX" val="13"/>
  <p:tag name="KSO_WM_UNIT_TEXT_FILL_TYPE" val="1"/>
  <p:tag name="KSO_WM_UNIT_USESOURCEFORMAT_APPLY" val="1"/>
</p:tagLst>
</file>

<file path=ppt/tags/tag32.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19264_2*l_h_a*1_3_1"/>
  <p:tag name="KSO_WM_TEMPLATE_CATEGORY" val="diagram"/>
  <p:tag name="KSO_WM_TEMPLATE_INDEX" val="20219264"/>
  <p:tag name="KSO_WM_UNIT_LAYERLEVEL" val="1_1_1"/>
  <p:tag name="KSO_WM_TAG_VERSION" val="1.0"/>
  <p:tag name="KSO_WM_BEAUTIFY_FLAG" val="#wm#"/>
  <p:tag name="KSO_WM_CHIP_GROUPID" val="60b9e0bc65103b6cf1b28601"/>
  <p:tag name="KSO_WM_CHIP_XID" val="60b9e0bc65103b6cf1b28602"/>
  <p:tag name="KSO_WM_ASSEMBLE_CHIP_INDEX" val="d5690d11d68746f98d36cfefb6232dd2"/>
  <p:tag name="KSO_WM_UNIT_VALUE" val="8"/>
  <p:tag name="KSO_WM_UNIT_TEXT_FILL_FORE_SCHEMECOLOR_INDEX_BRIGHTNESS" val="0"/>
  <p:tag name="KSO_WM_UNIT_TEXT_FILL_FORE_SCHEMECOLOR_INDEX" val="5"/>
  <p:tag name="KSO_WM_UNIT_TEXT_FILL_TYPE" val="1"/>
  <p:tag name="KSO_WM_UNIT_USESOURCEFORMAT_APPLY" val="1"/>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19264_2*l_h_i*1_3_1"/>
  <p:tag name="KSO_WM_TEMPLATE_CATEGORY" val="diagram"/>
  <p:tag name="KSO_WM_TEMPLATE_INDEX" val="20219264"/>
  <p:tag name="KSO_WM_UNIT_LAYERLEVEL" val="1_1_1"/>
  <p:tag name="KSO_WM_TAG_VERSION" val="1.0"/>
  <p:tag name="KSO_WM_BEAUTIFY_FLAG" val="#wm#"/>
  <p:tag name="KSO_WM_CHIP_GROUPID" val="60b9e0bc65103b6cf1b28601"/>
  <p:tag name="KSO_WM_CHIP_XID" val="60b9e0bc65103b6cf1b28602"/>
  <p:tag name="KSO_WM_ASSEMBLE_CHIP_INDEX" val="d5690d11d68746f98d36cfefb6232dd2"/>
  <p:tag name="KSO_WM_UNIT_LINE_FORE_SCHEMECOLOR_INDEX_BRIGHTNESS" val="0"/>
  <p:tag name="KSO_WM_UNIT_LINE_FORE_SCHEMECOLOR_INDEX" val="5"/>
  <p:tag name="KSO_WM_UNIT_LINE_FILL_TYPE" val="2"/>
  <p:tag name="KSO_WM_UNIT_USESOURCEFORMAT_APPLY" val="1"/>
</p:tagLst>
</file>

<file path=ppt/tags/tag34.xml><?xml version="1.0" encoding="utf-8"?>
<p:tagLst xmlns:p="http://schemas.openxmlformats.org/presentationml/2006/main">
  <p:tag name="KSO_WM_SLIDE_ID" val="diagram20212303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59*542"/>
  <p:tag name="KSO_WM_SLIDE_POSITION" val="0*0"/>
  <p:tag name="KSO_WM_TAG_VERSION" val="1.0"/>
  <p:tag name="KSO_WM_BEAUTIFY_FLAG" val="#wm#"/>
  <p:tag name="KSO_WM_TEMPLATE_CATEGORY" val="diagram"/>
  <p:tag name="KSO_WM_TEMPLATE_INDEX" val="20212303"/>
  <p:tag name="KSO_WM_SLIDE_LAYOUT" val="a_d"/>
  <p:tag name="KSO_WM_SLIDE_LAYOUT_CNT" val="1_1"/>
  <p:tag name="KSO_WM_SLIDE_CAN_ADD_NAVIGATION" val="1"/>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07145688f7a6c7bea32a6"/>
  <p:tag name="KSO_WM_CHIP_FILLPROP" val="[[{&quot;text_align&quot;:&quot;ct&quot;,&quot;text_direction&quot;:&quot;horizontal&quot;,&quot;support_big_font&quot;:false,&quot;fill_id&quot;:&quot;ddcf2610c0ac4b45bec7e29ab0ab1f83&quot;,&quot;fill_align&quot;:&quot;ct&quot;,&quot;chip_types&quot;:[&quot;header&quot;]},{&quot;text_align&quot;:&quot;lm&quot;,&quot;text_direction&quot;:&quot;horizontal&quot;,&quot;support_features&quot;:[&quot;collage&quot;,&quot;carousel&quot;],&quot;support_big_font&quot;:false,&quot;fill_id&quot;:&quot;f2ad6f8ec5eb4c60ab8a9b497fa44351&quot;,&quot;fill_align&quot;:&quot;cm&quot;,&quot;chip_types&quot;:[&quot;diagram&quot;,&quot;pictext&quot;,&quot;text&quot;,&quot;picture&quot;,&quot;chart&quot;,&quot;table&quot;,&quot;video&quot;]}]]"/>
  <p:tag name="KSO_WM_CHIP_DECFILLPROP" val="[]"/>
  <p:tag name="KSO_WM_SLIDE_LAYOUT_INFO" val="{&quot;id&quot;:&quot;2021-04-01T15:36:38&quot;,&quot;maxSize&quot;:{&quot;size1&quot;:30.1},&quot;minSize&quot;:{&quot;size1&quot;:20.1},&quot;normalSize&quot;:{&quot;size1&quot;:25.7},&quot;subLayout&quot;:[{&quot;id&quot;:&quot;2021-04-01T15:36:38&quot;,&quot;margin&quot;:{&quot;bottom&quot;:0.02600000612437725,&quot;left&quot;:1.6929999589920044,&quot;right&quot;:1.6929999589920044,&quot;top&quot;:2.752000093460083},&quot;type&quot;:0},{&quot;id&quot;:&quot;2021-04-01T15:36:38&quot;,&quot;margin&quot;:{&quot;bottom&quot;:1.7280000448226929,&quot;left&quot;:1.6929999589920044,&quot;right&quot;:1.6929999589920044,&quot;top&quot;:0.609000027179718},&quot;type&quot;:0}],&quot;type&quot;:0}"/>
  <p:tag name="KSO_WM_CHIP_GROUPID" val="5e757e3269be4861f5f8614a"/>
  <p:tag name="KSO_WM_SLIDE_BK_DARK_LIGHT" val="2"/>
  <p:tag name="KSO_WM_SLIDE_BACKGROUND_TYPE" val="general"/>
  <p:tag name="KSO_WM_SLIDE_SUPPORT_FEATURE_TYPE" val="3"/>
  <p:tag name="KSO_WM_TEMPLATE_ASSEMBLE_XID" val="60656f434054ed1e2fb80686"/>
  <p:tag name="KSO_WM_TEMPLATE_ASSEMBLE_GROUPID" val="60656f434054ed1e2fb80686"/>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199381_2*m_h_i*1_1_2"/>
  <p:tag name="KSO_WM_TEMPLATE_CATEGORY" val="diagram"/>
  <p:tag name="KSO_WM_TEMPLATE_INDEX" val="20199381"/>
  <p:tag name="KSO_WM_UNIT_LAYERLEVEL" val="1_1_1"/>
  <p:tag name="KSO_WM_TAG_VERSION" val="1.0"/>
  <p:tag name="KSO_WM_BEAUTIFY_FLAG" val="#wm#"/>
  <p:tag name="KSO_WM_UNIT_LINE_FORE_SCHEMECOLOR_INDEX_BRIGHTNESS" val="0.4"/>
  <p:tag name="KSO_WM_UNIT_LINE_FORE_SCHEMECOLOR_INDEX" val="6"/>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199381_2*m_h_i*1_1_1"/>
  <p:tag name="KSO_WM_TEMPLATE_CATEGORY" val="diagram"/>
  <p:tag name="KSO_WM_TEMPLATE_INDEX" val="20199381"/>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199381_2*m_h_i*1_2_2"/>
  <p:tag name="KSO_WM_TEMPLATE_CATEGORY" val="diagram"/>
  <p:tag name="KSO_WM_TEMPLATE_INDEX" val="20199381"/>
  <p:tag name="KSO_WM_UNIT_LAYERLEVEL" val="1_1_1"/>
  <p:tag name="KSO_WM_TAG_VERSION" val="1.0"/>
  <p:tag name="KSO_WM_BEAUTIFY_FLAG" val="#wm#"/>
  <p:tag name="KSO_WM_UNIT_LINE_FORE_SCHEMECOLOR_INDEX_BRIGHTNESS" val="0.4"/>
  <p:tag name="KSO_WM_UNIT_LINE_FORE_SCHEMECOLOR_INDEX" val="7"/>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199381_2*m_h_i*1_2_1"/>
  <p:tag name="KSO_WM_TEMPLATE_CATEGORY" val="diagram"/>
  <p:tag name="KSO_WM_TEMPLATE_INDEX" val="20199381"/>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199381_2*m_h_i*1_3_2"/>
  <p:tag name="KSO_WM_TEMPLATE_CATEGORY" val="diagram"/>
  <p:tag name="KSO_WM_TEMPLATE_INDEX" val="20199381"/>
  <p:tag name="KSO_WM_UNIT_LAYERLEVEL" val="1_1_1"/>
  <p:tag name="KSO_WM_TAG_VERSION" val="1.0"/>
  <p:tag name="KSO_WM_BEAUTIFY_FLAG" val="#wm#"/>
  <p:tag name="KSO_WM_UNIT_LINE_FORE_SCHEMECOLOR_INDEX_BRIGHTNESS" val="0.4"/>
  <p:tag name="KSO_WM_UNIT_LINE_FORE_SCHEMECOLOR_INDEX" val="8"/>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4.xml><?xml version="1.0" encoding="utf-8"?>
<p:tagLst xmlns:p="http://schemas.openxmlformats.org/presentationml/2006/main">
  <p:tag name="KSO_WM_DIAGRAM_VIRTUALLY_FRAME" val="{&quot;height&quot;:376.93992125984244,&quot;left&quot;:479.99992125984255,&quot;top&quot;:122.75527559055118,&quot;width&quot;:416.7499999999999}"/>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199381_2*m_h_i*1_3_1"/>
  <p:tag name="KSO_WM_TEMPLATE_CATEGORY" val="diagram"/>
  <p:tag name="KSO_WM_TEMPLATE_INDEX" val="20199381"/>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4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199381_2*m_h_a*1_1_1"/>
  <p:tag name="KSO_WM_TEMPLATE_CATEGORY" val="diagram"/>
  <p:tag name="KSO_WM_TEMPLATE_INDEX" val="20199381"/>
  <p:tag name="KSO_WM_UNIT_LAYERLEVEL" val="1_1_1"/>
  <p:tag name="KSO_WM_TAG_VERSION" val="1.0"/>
  <p:tag name="KSO_WM_BEAUTIFY_FLAG" val="#wm#"/>
  <p:tag name="KSO_WM_UNIT_PRESET_TEXT" val="第一阶段&#13;(2015-2016年中)"/>
  <p:tag name="KSO_WM_UNIT_TEXT_FILL_FORE_SCHEMECOLOR_INDEX_BRIGHTNESS" val="0"/>
  <p:tag name="KSO_WM_UNIT_TEXT_FILL_FORE_SCHEMECOLOR_INDEX" val="14"/>
  <p:tag name="KSO_WM_UNIT_TEXT_FILL_TYPE" val="1"/>
  <p:tag name="KSO_WM_UNIT_USESOURCEFORMAT_APPLY" val="1"/>
</p:tagLst>
</file>

<file path=ppt/tags/tag42.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20199381_2*m_h_a*1_2_1"/>
  <p:tag name="KSO_WM_TEMPLATE_CATEGORY" val="diagram"/>
  <p:tag name="KSO_WM_TEMPLATE_INDEX" val="20199381"/>
  <p:tag name="KSO_WM_UNIT_LAYERLEVEL" val="1_1_1"/>
  <p:tag name="KSO_WM_TAG_VERSION" val="1.0"/>
  <p:tag name="KSO_WM_BEAUTIFY_FLAG" val="#wm#"/>
  <p:tag name="KSO_WM_UNIT_PRESET_TEXT" val="第二阶段&#13;(2016-2017年中)"/>
  <p:tag name="KSO_WM_UNIT_TEXT_FILL_FORE_SCHEMECOLOR_INDEX_BRIGHTNESS" val="0"/>
  <p:tag name="KSO_WM_UNIT_TEXT_FILL_FORE_SCHEMECOLOR_INDEX" val="14"/>
  <p:tag name="KSO_WM_UNIT_TEXT_FILL_TYPE" val="1"/>
  <p:tag name="KSO_WM_UNIT_USESOURCEFORMAT_APPLY" val="1"/>
</p:tagLst>
</file>

<file path=ppt/tags/tag43.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3_1"/>
  <p:tag name="KSO_WM_UNIT_ID" val="diagram20199381_2*m_h_a*1_3_1"/>
  <p:tag name="KSO_WM_TEMPLATE_CATEGORY" val="diagram"/>
  <p:tag name="KSO_WM_TEMPLATE_INDEX" val="20199381"/>
  <p:tag name="KSO_WM_UNIT_LAYERLEVEL" val="1_1_1"/>
  <p:tag name="KSO_WM_TAG_VERSION" val="1.0"/>
  <p:tag name="KSO_WM_BEAUTIFY_FLAG" val="#wm#"/>
  <p:tag name="KSO_WM_UNIT_PRESET_TEXT" val="第三阶段&#13;(2017-2018年中)"/>
  <p:tag name="KSO_WM_UNIT_TEXT_FILL_FORE_SCHEMECOLOR_INDEX_BRIGHTNESS" val="0"/>
  <p:tag name="KSO_WM_UNIT_TEXT_FILL_FORE_SCHEMECOLOR_INDEX" val="14"/>
  <p:tag name="KSO_WM_UNIT_TEXT_FILL_TYPE" val="1"/>
  <p:tag name="KSO_WM_UNIT_USESOURCEFORMAT_APPLY" val="1"/>
</p:tagLst>
</file>

<file path=ppt/tags/tag4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199381_2*m_h_f*1_1_1"/>
  <p:tag name="KSO_WM_TEMPLATE_CATEGORY" val="diagram"/>
  <p:tag name="KSO_WM_TEMPLATE_INDEX" val="20199381"/>
  <p:tag name="KSO_WM_UNIT_LAYERLEVEL" val="1_1_1"/>
  <p:tag name="KSO_WM_TAG_VERSION" val="1.0"/>
  <p:tag name="KSO_WM_BEAUTIFY_FLAG" val="#wm#"/>
  <p:tag name="KSO_WM_UNIT_PRESET_TEXT" val="单击此处输入你的正文，文字是您思想的提炼，为了最终演示发布的良好效果，请尽量言简意赅的阐述观点；根据需要可酌情增减文字，以便观者可以准确理解您所传达的信息。"/>
  <p:tag name="KSO_WM_UNIT_TEXT_FILL_FORE_SCHEMECOLOR_INDEX_BRIGHTNESS" val="0.25"/>
  <p:tag name="KSO_WM_UNIT_TEXT_FILL_FORE_SCHEMECOLOR_INDEX" val="13"/>
  <p:tag name="KSO_WM_UNIT_TEXT_FILL_TYPE" val="1"/>
  <p:tag name="KSO_WM_UNIT_USESOURCEFORMAT_APPLY" val="1"/>
</p:tagLst>
</file>

<file path=ppt/tags/tag4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199381_2*m_h_f*1_2_1"/>
  <p:tag name="KSO_WM_TEMPLATE_CATEGORY" val="diagram"/>
  <p:tag name="KSO_WM_TEMPLATE_INDEX" val="20199381"/>
  <p:tag name="KSO_WM_UNIT_LAYERLEVEL" val="1_1_1"/>
  <p:tag name="KSO_WM_TAG_VERSION" val="1.0"/>
  <p:tag name="KSO_WM_BEAUTIFY_FLAG" val="#wm#"/>
  <p:tag name="KSO_WM_UNIT_PRESET_TEXT" val="单击此处输入你的正文，文字是您思想的提炼，为了最终演示发布的良好效果，请尽量言简意赅的阐述观点；根据需要可酌情增减文字，以便观者可以准确理解您所传达的信息。"/>
  <p:tag name="KSO_WM_UNIT_TEXT_FILL_FORE_SCHEMECOLOR_INDEX_BRIGHTNESS" val="0.25"/>
  <p:tag name="KSO_WM_UNIT_TEXT_FILL_FORE_SCHEMECOLOR_INDEX" val="13"/>
  <p:tag name="KSO_WM_UNIT_TEXT_FILL_TYPE" val="1"/>
  <p:tag name="KSO_WM_UNIT_USESOURCEFORMAT_APPLY" val="1"/>
</p:tagLst>
</file>

<file path=ppt/tags/tag4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199381_2*m_h_f*1_3_1"/>
  <p:tag name="KSO_WM_TEMPLATE_CATEGORY" val="diagram"/>
  <p:tag name="KSO_WM_TEMPLATE_INDEX" val="20199381"/>
  <p:tag name="KSO_WM_UNIT_LAYERLEVEL" val="1_1_1"/>
  <p:tag name="KSO_WM_TAG_VERSION" val="1.0"/>
  <p:tag name="KSO_WM_BEAUTIFY_FLAG" val="#wm#"/>
  <p:tag name="KSO_WM_UNIT_PRESET_TEXT" val="单击此处输入你的正文，文字是您思想的提炼，为了最终演示发布的良好效果，请尽量言简意赅的阐述观点；根据需要可酌情增减文字，以便观者可以准确理解您所传达的信息。"/>
  <p:tag name="KSO_WM_UNIT_TEXT_FILL_FORE_SCHEMECOLOR_INDEX_BRIGHTNESS" val="0.25"/>
  <p:tag name="KSO_WM_UNIT_TEXT_FILL_FORE_SCHEMECOLOR_INDEX" val="13"/>
  <p:tag name="KSO_WM_UNIT_TEXT_FILL_TYPE" val="1"/>
  <p:tag name="KSO_WM_UNIT_USESOURCEFORMAT_APPLY" val="1"/>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20199381_2*m_i*1_1"/>
  <p:tag name="KSO_WM_TEMPLATE_CATEGORY" val="diagram"/>
  <p:tag name="KSO_WM_TEMPLATE_INDEX" val="20199381"/>
  <p:tag name="KSO_WM_UNIT_LAYERLEVEL" val="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2"/>
  <p:tag name="KSO_WM_UNIT_ID" val="diagram20199381_2*m_i*1_2"/>
  <p:tag name="KSO_WM_TEMPLATE_CATEGORY" val="diagram"/>
  <p:tag name="KSO_WM_TEMPLATE_INDEX" val="20199381"/>
  <p:tag name="KSO_WM_UNIT_LAYERLEVEL" val="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49.xml><?xml version="1.0" encoding="utf-8"?>
<p:tagLst xmlns:p="http://schemas.openxmlformats.org/presentationml/2006/main">
  <p:tag name="KSO_WM_BEAUTIFY_FLAG" val="#wm#"/>
  <p:tag name="KSO_WM_TEMPLATE_CATEGORY" val="diagram"/>
  <p:tag name="KSO_WM_TEMPLATE_INDEX" val="20213676"/>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1-04-01T15:14:56&quot;,&quot;maxSize&quot;:{&quot;size1&quot;:26.7},&quot;minSize&quot;:{&quot;size1&quot;:17.8},&quot;normalSize&quot;:{&quot;size1&quot;:17.8},&quot;subLayout&quot;:[{&quot;id&quot;:&quot;2021-04-01T15:14:56&quot;,&quot;margin&quot;:{&quot;bottom&quot;:0,&quot;left&quot;:1.6929999589920044,&quot;right&quot;:1.6929999589920044,&quot;top&quot;:1.6929999589920044},&quot;type&quot;:0},{&quot;id&quot;:&quot;2021-04-01T15:14:56&quot;,&quot;margin&quot;:{&quot;bottom&quot;:1.6929999589920044,&quot;left&quot;:1.6929999589920044,&quot;right&quot;:1.6929999589920044,&quot;top&quot;:0.847000002861023},&quot;type&quot;:0}],&quot;type&quot;:0}"/>
  <p:tag name="KSO_WM_SLIDE_BACKGROUND" val="[&quot;general&quot;]"/>
  <p:tag name="KSO_WM_SLIDE_RATIO" val="1.777778"/>
  <p:tag name="KSO_WM_SLIDE_CAN_ADD_NAVIGATION" val="1"/>
  <p:tag name="KSO_WM_SLIDE_ID" val="diagram20213676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fill_id&quot;:&quot;fbc1d1c81b9c4bca8f09873cfc4ac6db&quot;,&quot;fill_align&quot;:&quot;lt&quot;,&quot;chip_types&quot;:[&quot;header&quot;]},{&quot;text_align&quot;:&quot;lt&quot;,&quot;text_direction&quot;:&quot;horizontal&quot;,&quot;support_big_font&quot;:false,&quot;fill_id&quot;:&quot;736496b0653343f1bfd4c6dc9c47e1b4&quot;,&quot;fill_align&quot;:&quot;lt&quot;,&quot;chip_types&quot;:[&quot;text&quot;]}],[{&quot;text_align&quot;:&quot;lt&quot;,&quot;text_direction&quot;:&quot;horizontal&quot;,&quot;support_big_font&quot;:false,&quot;fill_id&quot;:&quot;fbc1d1c81b9c4bca8f09873cfc4ac6db&quot;,&quot;fill_align&quot;:&quot;lt&quot;,&quot;chip_types&quot;:[&quot;header&quot;]},{&quot;text_align&quot;:&quot;lm&quot;,&quot;text_direction&quot;:&quot;horizontal&quot;,&quot;support_features&quot;:[&quot;collage&quot;,&quot;carousel&quot;],&quot;support_big_font&quot;:false,&quot;fill_id&quot;:&quot;736496b0653343f1bfd4c6dc9c47e1b4&quot;,&quot;fill_align&quot;:&quot;cm&quot;,&quot;chip_types&quot;:[&quot;diagram&quot;,&quot;pic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0656eb54054ed1e2fb7fe8b"/>
  <p:tag name="KSO_WM_TEMPLATE_ASSEMBLE_GROUPID" val="60656eb54054ed1e2fb7fe8b"/>
</p:tagLst>
</file>

<file path=ppt/tags/tag5.xml><?xml version="1.0" encoding="utf-8"?>
<p:tagLst xmlns:p="http://schemas.openxmlformats.org/presentationml/2006/main">
  <p:tag name="KSO_WM_DIAGRAM_VIRTUALLY_FRAME" val="{&quot;height&quot;:376.93992125984244,&quot;left&quot;:479.99992125984255,&quot;top&quot;:122.75527559055118,&quot;width&quot;:416.7499999999999}"/>
</p:tagLst>
</file>

<file path=ppt/tags/tag6.xml><?xml version="1.0" encoding="utf-8"?>
<p:tagLst xmlns:p="http://schemas.openxmlformats.org/presentationml/2006/main">
  <p:tag name="KSO_WM_DIAGRAM_VIRTUALLY_FRAME" val="{&quot;height&quot;:376.93992125984244,&quot;left&quot;:479.99992125984255,&quot;top&quot;:122.75527559055118,&quot;width&quot;:416.7499999999999}"/>
</p:tagLst>
</file>

<file path=ppt/tags/tag7.xml><?xml version="1.0" encoding="utf-8"?>
<p:tagLst xmlns:p="http://schemas.openxmlformats.org/presentationml/2006/main">
  <p:tag name="KSO_WM_DIAGRAM_VIRTUALLY_FRAME" val="{&quot;height&quot;:376.93992125984244,&quot;left&quot;:479.99992125984255,&quot;top&quot;:122.75527559055118,&quot;width&quot;:416.7499999999999}"/>
</p:tagLst>
</file>

<file path=ppt/tags/tag8.xml><?xml version="1.0" encoding="utf-8"?>
<p:tagLst xmlns:p="http://schemas.openxmlformats.org/presentationml/2006/main">
  <p:tag name="KSO_WM_DIAGRAM_VIRTUALLY_FRAME" val="{&quot;height&quot;:376.93992125984244,&quot;left&quot;:479.99992125984255,&quot;top&quot;:122.75527559055118,&quot;width&quot;:416.7499999999999}"/>
</p:tagLst>
</file>

<file path=ppt/tags/tag9.xml><?xml version="1.0" encoding="utf-8"?>
<p:tagLst xmlns:p="http://schemas.openxmlformats.org/presentationml/2006/main">
  <p:tag name="KSO_WM_DIAGRAM_VIRTUALLY_FRAME" val="{&quot;height&quot;:376.93992125984244,&quot;left&quot;:479.99992125984255,&quot;top&quot;:122.75527559055118,&quot;width&quot;:416.749999999999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字制区喜脉体">
      <a:majorFont>
        <a:latin typeface="字制区喜脉体"/>
        <a:ea typeface="字制区喜脉体"/>
        <a:cs typeface=""/>
      </a:majorFont>
      <a:minorFont>
        <a:latin typeface="HarmonyOS Sans SC"/>
        <a:ea typeface="HarmonyOS Sans SC"/>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6189</Words>
  <Application>WPS 演示</Application>
  <PresentationFormat>宽屏</PresentationFormat>
  <Paragraphs>417</Paragraphs>
  <Slides>37</Slides>
  <Notes>1</Notes>
  <HiddenSlides>1</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37</vt:i4>
      </vt:variant>
    </vt:vector>
  </HeadingPairs>
  <TitlesOfParts>
    <vt:vector size="53" baseType="lpstr">
      <vt:lpstr>Arial</vt:lpstr>
      <vt:lpstr>宋体</vt:lpstr>
      <vt:lpstr>Wingdings</vt:lpstr>
      <vt:lpstr>汉仪润圆-65简</vt:lpstr>
      <vt:lpstr>汉仪菱心体简</vt:lpstr>
      <vt:lpstr>HarmonyOS Sans SC</vt:lpstr>
      <vt:lpstr>字制区喜脉体</vt:lpstr>
      <vt:lpstr>微软雅黑</vt:lpstr>
      <vt:lpstr>Arial Unicode MS</vt:lpstr>
      <vt:lpstr>等线</vt:lpstr>
      <vt:lpstr>Calibri</vt:lpstr>
      <vt:lpstr>华文楷体</vt:lpstr>
      <vt:lpstr>印品灵秀体（非商用）</vt:lpstr>
      <vt:lpstr>思源黑体 CN Normal</vt:lpstr>
      <vt:lpstr>黑体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周 敏怡</dc:creator>
  <cp:lastModifiedBy>万里清秋</cp:lastModifiedBy>
  <cp:revision>8</cp:revision>
  <dcterms:created xsi:type="dcterms:W3CDTF">2023-01-16T03:26:00Z</dcterms:created>
  <dcterms:modified xsi:type="dcterms:W3CDTF">2025-01-19T09:11:32Z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2052-12.1.0.19770</vt:lpwstr>
  </property>
  <property fmtid="{D5CDD505-2E9C-101B-9397-08002B2CF9AE}" pid="3" name="KSOTemplateUUID">
    <vt:lpwstr>v1.0_mb_RInnWnNjzbvR6AgkCqYclA==</vt:lpwstr>
  </property>
  <property fmtid="{D5CDD505-2E9C-101B-9397-08002B2CF9AE}" pid="4" name="ICV">
    <vt:lpwstr>FE001B62FDEF4B3880227E92D540B78E_11</vt:lpwstr>
  </property>
</Properties>
</file>